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2" r:id="rId4"/>
    <p:sldMasterId id="2147483798" r:id="rId5"/>
  </p:sldMasterIdLst>
  <p:notesMasterIdLst>
    <p:notesMasterId r:id="rId23"/>
  </p:notesMasterIdLst>
  <p:handoutMasterIdLst>
    <p:handoutMasterId r:id="rId24"/>
  </p:handoutMasterIdLst>
  <p:sldIdLst>
    <p:sldId id="357" r:id="rId6"/>
    <p:sldId id="358" r:id="rId7"/>
    <p:sldId id="367" r:id="rId8"/>
    <p:sldId id="359" r:id="rId9"/>
    <p:sldId id="368" r:id="rId10"/>
    <p:sldId id="363" r:id="rId11"/>
    <p:sldId id="369" r:id="rId12"/>
    <p:sldId id="370" r:id="rId13"/>
    <p:sldId id="371" r:id="rId14"/>
    <p:sldId id="372" r:id="rId15"/>
    <p:sldId id="373" r:id="rId16"/>
    <p:sldId id="2147478336" r:id="rId17"/>
    <p:sldId id="2147478331" r:id="rId18"/>
    <p:sldId id="2147478335" r:id="rId19"/>
    <p:sldId id="2147478334" r:id="rId20"/>
    <p:sldId id="2147478332" r:id="rId21"/>
    <p:sldId id="356" r:id="rId22"/>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ING Me" panose="02000506040000020004" pitchFamily="2" charset="0"/>
      <p:regular r:id="rId29"/>
      <p:bold r:id="rId30"/>
      <p:italic r:id="rId31"/>
      <p:boldItalic r:id="rId32"/>
    </p:embeddedFont>
  </p:embeddedFontLst>
  <p:custDataLst>
    <p:tags r:id="rId33"/>
  </p:custDataLst>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uwman, R. (Remke)" initials="RB" lastIdx="68" clrIdx="0"/>
  <p:cmAuthor id="2" name="CAV2" initials="C" lastIdx="5" clrIdx="1"/>
  <p:cmAuthor id="3" name="CAV.nl" initials="CAV" lastIdx="1" clrIdx="2">
    <p:extLst>
      <p:ext uri="{19B8F6BF-5375-455C-9EA6-DF929625EA0E}">
        <p15:presenceInfo xmlns:p15="http://schemas.microsoft.com/office/powerpoint/2012/main" userId="CAV.nl" providerId="None"/>
      </p:ext>
    </p:extLst>
  </p:cmAuthor>
  <p:cmAuthor id="4" name="Panneman, A. (Bert)" initials="PA(" lastIdx="1" clrIdx="3">
    <p:extLst>
      <p:ext uri="{19B8F6BF-5375-455C-9EA6-DF929625EA0E}">
        <p15:presenceInfo xmlns:p15="http://schemas.microsoft.com/office/powerpoint/2012/main" userId="S::Bert.Panneman@ing.com::35db2cae-8697-4a52-8d02-8b31de488b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9651"/>
    <a:srgbClr val="D700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46BF96-89FD-406F-9A43-50FFEAF5BAD5}" v="83" dt="2024-04-25T16:44:28.564"/>
  </p1510:revLst>
</p1510:revInfo>
</file>

<file path=ppt/tableStyles.xml><?xml version="1.0" encoding="utf-8"?>
<a:tblStyleLst xmlns:a="http://schemas.openxmlformats.org/drawingml/2006/main" def="{C07AF9EF-7F60-4BE2-B048-E21843C071CA}">
  <a:tblStyle styleId="{C07AF9EF-7F60-4BE2-B048-E21843C071CA}" styleName="ING Default Table">
    <a:tblBg>
      <a:effect>
        <a:effectLst/>
      </a:effect>
    </a:tblBg>
    <a:wholeTbl>
      <a:tcTxStyle b="off" i="off">
        <a:fontRef idx="minor"/>
        <a:srgbClr val="333333">
          <a:alpha val="100000"/>
        </a:srgbClr>
      </a:tcTxStyle>
      <a:tcStyle>
        <a:tcBdr>
          <a:left>
            <a:ln>
              <a:noFill/>
            </a:ln>
          </a:left>
          <a:right>
            <a:ln>
              <a:noFill/>
            </a:ln>
          </a:right>
          <a:top>
            <a:ln>
              <a:noFill/>
            </a:ln>
          </a:top>
          <a:bottom>
            <a:ln w="10000">
              <a:solidFill>
                <a:srgbClr val="E1E1E1">
                  <a:alpha val="100000"/>
                </a:srgbClr>
              </a:solidFill>
            </a:ln>
          </a:bottom>
          <a:insideH>
            <a:ln w="10000">
              <a:solidFill>
                <a:srgbClr val="E1E1E1">
                  <a:alpha val="100000"/>
                </a:srgbClr>
              </a:solidFill>
            </a:ln>
          </a:insideH>
          <a:insideV>
            <a:ln>
              <a:noFill/>
            </a:ln>
          </a:insideV>
          <a:tl2br>
            <a:ln>
              <a:noFill/>
            </a:ln>
          </a:tl2br>
          <a:tr2bl>
            <a:ln>
              <a:noFill/>
            </a:ln>
          </a:tr2bl>
        </a:tcBdr>
        <a:fill>
          <a:solidFill>
            <a:srgbClr val="FFFFFF">
              <a:alpha val="100000"/>
            </a:srgbClr>
          </a:solidFill>
        </a:fill>
      </a:tcStyle>
    </a:wholeTbl>
    <a:lastRow>
      <a:tcTxStyle b="off" i="off">
        <a:fontRef idx="minor"/>
        <a:srgbClr val="333333">
          <a:alpha val="100000"/>
        </a:srgbClr>
      </a:tcTxStyle>
      <a:tcStyle>
        <a:tcBdr/>
        <a:fill>
          <a:solidFill>
            <a:srgbClr val="E1E1E1">
              <a:alpha val="100000"/>
            </a:srgbClr>
          </a:solidFill>
        </a:fill>
      </a:tcStyle>
    </a:lastRow>
    <a:firstRow>
      <a:tcTxStyle b="off" i="off">
        <a:fontRef idx="minor"/>
        <a:srgbClr val="FFFFFF">
          <a:alpha val="100000"/>
        </a:srgbClr>
      </a:tcTxStyle>
      <a:tcStyle>
        <a:tcBdr/>
        <a:fill>
          <a:solidFill>
            <a:srgbClr val="FF6200"/>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150" autoAdjust="0"/>
  </p:normalViewPr>
  <p:slideViewPr>
    <p:cSldViewPr snapToGrid="0" showGuides="1">
      <p:cViewPr varScale="1">
        <p:scale>
          <a:sx n="112" d="100"/>
          <a:sy n="112" d="100"/>
        </p:scale>
        <p:origin x="498" y="96"/>
      </p:cViewPr>
      <p:guideLst/>
    </p:cSldViewPr>
  </p:slideViewPr>
  <p:outlineViewPr>
    <p:cViewPr>
      <p:scale>
        <a:sx n="33" d="100"/>
        <a:sy n="33" d="100"/>
      </p:scale>
      <p:origin x="0" y="-16206"/>
    </p:cViewPr>
  </p:outlineViewPr>
  <p:notesTextViewPr>
    <p:cViewPr>
      <p:scale>
        <a:sx n="125" d="100"/>
        <a:sy n="125" d="100"/>
      </p:scale>
      <p:origin x="0" y="0"/>
    </p:cViewPr>
  </p:notesTextViewPr>
  <p:sorterViewPr>
    <p:cViewPr>
      <p:scale>
        <a:sx n="100" d="100"/>
        <a:sy n="100" d="100"/>
      </p:scale>
      <p:origin x="0" y="0"/>
    </p:cViewPr>
  </p:sorterViewPr>
  <p:notesViewPr>
    <p:cSldViewPr snapToGrid="0" showGuides="1">
      <p:cViewPr varScale="1">
        <p:scale>
          <a:sx n="80" d="100"/>
          <a:sy n="80" d="100"/>
        </p:scale>
        <p:origin x="391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de Montpellier" userId="342e9d99-8746-4887-8673-4c3f57b82578" providerId="ADAL" clId="{0146BF96-89FD-406F-9A43-50FFEAF5BAD5}"/>
    <pc:docChg chg="undo custSel addSld delSld modSld sldOrd">
      <pc:chgData name="Charlotte de Montpellier" userId="342e9d99-8746-4887-8673-4c3f57b82578" providerId="ADAL" clId="{0146BF96-89FD-406F-9A43-50FFEAF5BAD5}" dt="2024-04-25T16:44:44.947" v="1488" actId="14100"/>
      <pc:docMkLst>
        <pc:docMk/>
      </pc:docMkLst>
      <pc:sldChg chg="addSp modSp del">
        <pc:chgData name="Charlotte de Montpellier" userId="342e9d99-8746-4887-8673-4c3f57b82578" providerId="ADAL" clId="{0146BF96-89FD-406F-9A43-50FFEAF5BAD5}" dt="2024-04-24T16:02:25.645" v="1019" actId="47"/>
        <pc:sldMkLst>
          <pc:docMk/>
          <pc:sldMk cId="2649286012" sldId="293"/>
        </pc:sldMkLst>
        <pc:spChg chg="add mod">
          <ac:chgData name="Charlotte de Montpellier" userId="342e9d99-8746-4887-8673-4c3f57b82578" providerId="ADAL" clId="{0146BF96-89FD-406F-9A43-50FFEAF5BAD5}" dt="2024-04-24T15:59:57.296" v="898" actId="14100"/>
          <ac:spMkLst>
            <pc:docMk/>
            <pc:sldMk cId="2649286012" sldId="293"/>
            <ac:spMk id="2" creationId="{7240E1BA-89E5-BF66-4A13-ACC623E105D8}"/>
          </ac:spMkLst>
        </pc:spChg>
        <pc:picChg chg="mod">
          <ac:chgData name="Charlotte de Montpellier" userId="342e9d99-8746-4887-8673-4c3f57b82578" providerId="ADAL" clId="{0146BF96-89FD-406F-9A43-50FFEAF5BAD5}" dt="2024-04-24T15:59:57.296" v="898" actId="14100"/>
          <ac:picMkLst>
            <pc:docMk/>
            <pc:sldMk cId="2649286012" sldId="293"/>
            <ac:picMk id="9" creationId="{7203D21E-0F48-4B79-9D3B-0888A07A3B15}"/>
          </ac:picMkLst>
        </pc:picChg>
      </pc:sldChg>
      <pc:sldChg chg="addSp delSp modSp mod modClrScheme chgLayout">
        <pc:chgData name="Charlotte de Montpellier" userId="342e9d99-8746-4887-8673-4c3f57b82578" providerId="ADAL" clId="{0146BF96-89FD-406F-9A43-50FFEAF5BAD5}" dt="2024-04-24T16:02:23.525" v="1018" actId="1076"/>
        <pc:sldMkLst>
          <pc:docMk/>
          <pc:sldMk cId="3545776327" sldId="357"/>
        </pc:sldMkLst>
        <pc:spChg chg="mod ord modVis">
          <ac:chgData name="Charlotte de Montpellier" userId="342e9d99-8746-4887-8673-4c3f57b82578" providerId="ADAL" clId="{0146BF96-89FD-406F-9A43-50FFEAF5BAD5}" dt="2024-04-24T16:00:40.402" v="902" actId="26606"/>
          <ac:spMkLst>
            <pc:docMk/>
            <pc:sldMk cId="3545776327" sldId="357"/>
            <ac:spMk id="2" creationId="{7A20CF8B-9820-5061-39E2-138E50C5C865}"/>
          </ac:spMkLst>
        </pc:spChg>
        <pc:spChg chg="del">
          <ac:chgData name="Charlotte de Montpellier" userId="342e9d99-8746-4887-8673-4c3f57b82578" providerId="ADAL" clId="{0146BF96-89FD-406F-9A43-50FFEAF5BAD5}" dt="2024-04-24T16:00:40.402" v="902" actId="26606"/>
          <ac:spMkLst>
            <pc:docMk/>
            <pc:sldMk cId="3545776327" sldId="357"/>
            <ac:spMk id="3" creationId="{6363A4AB-F40F-32C8-5D3B-86B0236B4D8B}"/>
          </ac:spMkLst>
        </pc:spChg>
        <pc:spChg chg="add del">
          <ac:chgData name="Charlotte de Montpellier" userId="342e9d99-8746-4887-8673-4c3f57b82578" providerId="ADAL" clId="{0146BF96-89FD-406F-9A43-50FFEAF5BAD5}" dt="2024-04-24T16:00:31.881" v="901" actId="931"/>
          <ac:spMkLst>
            <pc:docMk/>
            <pc:sldMk cId="3545776327" sldId="357"/>
            <ac:spMk id="4" creationId="{636E85DD-364D-C3E1-BDE2-01ACD71646CB}"/>
          </ac:spMkLst>
        </pc:spChg>
        <pc:spChg chg="add del mod">
          <ac:chgData name="Charlotte de Montpellier" userId="342e9d99-8746-4887-8673-4c3f57b82578" providerId="ADAL" clId="{0146BF96-89FD-406F-9A43-50FFEAF5BAD5}" dt="2024-04-24T16:00:03.025" v="900"/>
          <ac:spMkLst>
            <pc:docMk/>
            <pc:sldMk cId="3545776327" sldId="357"/>
            <ac:spMk id="5" creationId="{8D7927F0-E67D-8159-2E98-39130C6C4DC6}"/>
          </ac:spMkLst>
        </pc:spChg>
        <pc:spChg chg="add mod">
          <ac:chgData name="Charlotte de Montpellier" userId="342e9d99-8746-4887-8673-4c3f57b82578" providerId="ADAL" clId="{0146BF96-89FD-406F-9A43-50FFEAF5BAD5}" dt="2024-04-24T16:02:23.525" v="1018" actId="1076"/>
          <ac:spMkLst>
            <pc:docMk/>
            <pc:sldMk cId="3545776327" sldId="357"/>
            <ac:spMk id="8" creationId="{6E8F3B44-B309-2DEE-9732-BFDDC2FC4ABD}"/>
          </ac:spMkLst>
        </pc:spChg>
        <pc:spChg chg="add mod">
          <ac:chgData name="Charlotte de Montpellier" userId="342e9d99-8746-4887-8673-4c3f57b82578" providerId="ADAL" clId="{0146BF96-89FD-406F-9A43-50FFEAF5BAD5}" dt="2024-04-24T16:01:33.209" v="938" actId="1076"/>
          <ac:spMkLst>
            <pc:docMk/>
            <pc:sldMk cId="3545776327" sldId="357"/>
            <ac:spMk id="12" creationId="{C9314C24-5517-1EE7-EC60-B6C7638D9E12}"/>
          </ac:spMkLst>
        </pc:spChg>
        <pc:spChg chg="add mod">
          <ac:chgData name="Charlotte de Montpellier" userId="342e9d99-8746-4887-8673-4c3f57b82578" providerId="ADAL" clId="{0146BF96-89FD-406F-9A43-50FFEAF5BAD5}" dt="2024-04-24T16:01:30.111" v="937" actId="1076"/>
          <ac:spMkLst>
            <pc:docMk/>
            <pc:sldMk cId="3545776327" sldId="357"/>
            <ac:spMk id="14" creationId="{4D78133B-2A6A-119A-64B0-278A950DE089}"/>
          </ac:spMkLst>
        </pc:spChg>
        <pc:picChg chg="add mod">
          <ac:chgData name="Charlotte de Montpellier" userId="342e9d99-8746-4887-8673-4c3f57b82578" providerId="ADAL" clId="{0146BF96-89FD-406F-9A43-50FFEAF5BAD5}" dt="2024-04-24T16:01:41.832" v="941" actId="1076"/>
          <ac:picMkLst>
            <pc:docMk/>
            <pc:sldMk cId="3545776327" sldId="357"/>
            <ac:picMk id="7" creationId="{028578A6-A24A-8F46-1D70-2E713B2AED1E}"/>
          </ac:picMkLst>
        </pc:picChg>
      </pc:sldChg>
      <pc:sldChg chg="modSp mod">
        <pc:chgData name="Charlotte de Montpellier" userId="342e9d99-8746-4887-8673-4c3f57b82578" providerId="ADAL" clId="{0146BF96-89FD-406F-9A43-50FFEAF5BAD5}" dt="2024-04-25T12:34:01.308" v="1124" actId="20577"/>
        <pc:sldMkLst>
          <pc:docMk/>
          <pc:sldMk cId="3515608598" sldId="358"/>
        </pc:sldMkLst>
        <pc:spChg chg="mod">
          <ac:chgData name="Charlotte de Montpellier" userId="342e9d99-8746-4887-8673-4c3f57b82578" providerId="ADAL" clId="{0146BF96-89FD-406F-9A43-50FFEAF5BAD5}" dt="2024-04-25T12:34:01.308" v="1124" actId="20577"/>
          <ac:spMkLst>
            <pc:docMk/>
            <pc:sldMk cId="3515608598" sldId="358"/>
            <ac:spMk id="15" creationId="{6F0A119C-64B3-470E-2C2F-8353A755E422}"/>
          </ac:spMkLst>
        </pc:spChg>
      </pc:sldChg>
      <pc:sldChg chg="modSp mod">
        <pc:chgData name="Charlotte de Montpellier" userId="342e9d99-8746-4887-8673-4c3f57b82578" providerId="ADAL" clId="{0146BF96-89FD-406F-9A43-50FFEAF5BAD5}" dt="2024-04-25T12:37:02.754" v="1126" actId="20577"/>
        <pc:sldMkLst>
          <pc:docMk/>
          <pc:sldMk cId="950007023" sldId="359"/>
        </pc:sldMkLst>
        <pc:spChg chg="mod">
          <ac:chgData name="Charlotte de Montpellier" userId="342e9d99-8746-4887-8673-4c3f57b82578" providerId="ADAL" clId="{0146BF96-89FD-406F-9A43-50FFEAF5BAD5}" dt="2024-04-25T12:37:02.754" v="1126" actId="20577"/>
          <ac:spMkLst>
            <pc:docMk/>
            <pc:sldMk cId="950007023" sldId="359"/>
            <ac:spMk id="12" creationId="{49787336-DFD3-F000-DD0A-5B584E2350E0}"/>
          </ac:spMkLst>
        </pc:spChg>
      </pc:sldChg>
      <pc:sldChg chg="modSp mod">
        <pc:chgData name="Charlotte de Montpellier" userId="342e9d99-8746-4887-8673-4c3f57b82578" providerId="ADAL" clId="{0146BF96-89FD-406F-9A43-50FFEAF5BAD5}" dt="2024-04-25T12:44:00.909" v="1132" actId="20577"/>
        <pc:sldMkLst>
          <pc:docMk/>
          <pc:sldMk cId="787238397" sldId="363"/>
        </pc:sldMkLst>
        <pc:spChg chg="mod">
          <ac:chgData name="Charlotte de Montpellier" userId="342e9d99-8746-4887-8673-4c3f57b82578" providerId="ADAL" clId="{0146BF96-89FD-406F-9A43-50FFEAF5BAD5}" dt="2024-04-25T12:44:00.909" v="1132" actId="20577"/>
          <ac:spMkLst>
            <pc:docMk/>
            <pc:sldMk cId="787238397" sldId="363"/>
            <ac:spMk id="11" creationId="{51023CE5-8A33-CA6F-7A3F-DA1F762C363A}"/>
          </ac:spMkLst>
        </pc:spChg>
        <pc:spChg chg="mod">
          <ac:chgData name="Charlotte de Montpellier" userId="342e9d99-8746-4887-8673-4c3f57b82578" providerId="ADAL" clId="{0146BF96-89FD-406F-9A43-50FFEAF5BAD5}" dt="2024-04-25T12:43:56.386" v="1130" actId="20577"/>
          <ac:spMkLst>
            <pc:docMk/>
            <pc:sldMk cId="787238397" sldId="363"/>
            <ac:spMk id="16" creationId="{4E3D5CAF-42AB-B0E0-E8C7-D32869F2E3E7}"/>
          </ac:spMkLst>
        </pc:spChg>
      </pc:sldChg>
      <pc:sldChg chg="modSp mod">
        <pc:chgData name="Charlotte de Montpellier" userId="342e9d99-8746-4887-8673-4c3f57b82578" providerId="ADAL" clId="{0146BF96-89FD-406F-9A43-50FFEAF5BAD5}" dt="2024-04-25T12:34:24.304" v="1125" actId="20577"/>
        <pc:sldMkLst>
          <pc:docMk/>
          <pc:sldMk cId="2526891725" sldId="367"/>
        </pc:sldMkLst>
        <pc:spChg chg="mod">
          <ac:chgData name="Charlotte de Montpellier" userId="342e9d99-8746-4887-8673-4c3f57b82578" providerId="ADAL" clId="{0146BF96-89FD-406F-9A43-50FFEAF5BAD5}" dt="2024-04-25T12:34:24.304" v="1125" actId="20577"/>
          <ac:spMkLst>
            <pc:docMk/>
            <pc:sldMk cId="2526891725" sldId="367"/>
            <ac:spMk id="13" creationId="{8D74FC9E-DB3B-404C-E26E-7D05E26AD432}"/>
          </ac:spMkLst>
        </pc:spChg>
      </pc:sldChg>
      <pc:sldChg chg="modSp mod">
        <pc:chgData name="Charlotte de Montpellier" userId="342e9d99-8746-4887-8673-4c3f57b82578" providerId="ADAL" clId="{0146BF96-89FD-406F-9A43-50FFEAF5BAD5}" dt="2024-04-25T14:21:17.082" v="1440" actId="6549"/>
        <pc:sldMkLst>
          <pc:docMk/>
          <pc:sldMk cId="1641643897" sldId="368"/>
        </pc:sldMkLst>
        <pc:spChg chg="mod">
          <ac:chgData name="Charlotte de Montpellier" userId="342e9d99-8746-4887-8673-4c3f57b82578" providerId="ADAL" clId="{0146BF96-89FD-406F-9A43-50FFEAF5BAD5}" dt="2024-04-25T14:21:17.082" v="1440" actId="6549"/>
          <ac:spMkLst>
            <pc:docMk/>
            <pc:sldMk cId="1641643897" sldId="368"/>
            <ac:spMk id="15" creationId="{E5C7F426-03AD-78F6-D647-B4E48A17286E}"/>
          </ac:spMkLst>
        </pc:spChg>
      </pc:sldChg>
      <pc:sldChg chg="modSp mod">
        <pc:chgData name="Charlotte de Montpellier" userId="342e9d99-8746-4887-8673-4c3f57b82578" providerId="ADAL" clId="{0146BF96-89FD-406F-9A43-50FFEAF5BAD5}" dt="2024-04-25T14:20:12.815" v="1424" actId="207"/>
        <pc:sldMkLst>
          <pc:docMk/>
          <pc:sldMk cId="3965503938" sldId="369"/>
        </pc:sldMkLst>
        <pc:spChg chg="mod">
          <ac:chgData name="Charlotte de Montpellier" userId="342e9d99-8746-4887-8673-4c3f57b82578" providerId="ADAL" clId="{0146BF96-89FD-406F-9A43-50FFEAF5BAD5}" dt="2024-04-25T14:20:12.815" v="1424" actId="207"/>
          <ac:spMkLst>
            <pc:docMk/>
            <pc:sldMk cId="3965503938" sldId="369"/>
            <ac:spMk id="8" creationId="{7EBE0153-9375-22B8-0BBB-8DDB6C2B9FD9}"/>
          </ac:spMkLst>
        </pc:spChg>
      </pc:sldChg>
      <pc:sldChg chg="addSp delSp modSp add mod modClrScheme chgLayout">
        <pc:chgData name="Charlotte de Montpellier" userId="342e9d99-8746-4887-8673-4c3f57b82578" providerId="ADAL" clId="{0146BF96-89FD-406F-9A43-50FFEAF5BAD5}" dt="2024-04-25T16:44:44.947" v="1488" actId="14100"/>
        <pc:sldMkLst>
          <pc:docMk/>
          <pc:sldMk cId="1094862420" sldId="370"/>
        </pc:sldMkLst>
        <pc:spChg chg="mod ord">
          <ac:chgData name="Charlotte de Montpellier" userId="342e9d99-8746-4887-8673-4c3f57b82578" providerId="ADAL" clId="{0146BF96-89FD-406F-9A43-50FFEAF5BAD5}" dt="2024-04-24T14:09:38.790" v="5" actId="700"/>
          <ac:spMkLst>
            <pc:docMk/>
            <pc:sldMk cId="1094862420" sldId="370"/>
            <ac:spMk id="2" creationId="{27A36592-A594-7FD2-8610-480EC96CF97D}"/>
          </ac:spMkLst>
        </pc:spChg>
        <pc:spChg chg="mod ord">
          <ac:chgData name="Charlotte de Montpellier" userId="342e9d99-8746-4887-8673-4c3f57b82578" providerId="ADAL" clId="{0146BF96-89FD-406F-9A43-50FFEAF5BAD5}" dt="2024-04-24T14:12:32.111" v="134"/>
          <ac:spMkLst>
            <pc:docMk/>
            <pc:sldMk cId="1094862420" sldId="370"/>
            <ac:spMk id="3" creationId="{5DED18A6-AC90-5923-C8C6-E4F383AE0892}"/>
          </ac:spMkLst>
        </pc:spChg>
        <pc:spChg chg="mod ord">
          <ac:chgData name="Charlotte de Montpellier" userId="342e9d99-8746-4887-8673-4c3f57b82578" providerId="ADAL" clId="{0146BF96-89FD-406F-9A43-50FFEAF5BAD5}" dt="2024-04-24T14:09:38.790" v="5" actId="700"/>
          <ac:spMkLst>
            <pc:docMk/>
            <pc:sldMk cId="1094862420" sldId="370"/>
            <ac:spMk id="4" creationId="{BBB43699-D185-1EF3-0DB4-183B56F3B271}"/>
          </ac:spMkLst>
        </pc:spChg>
        <pc:spChg chg="add del mod">
          <ac:chgData name="Charlotte de Montpellier" userId="342e9d99-8746-4887-8673-4c3f57b82578" providerId="ADAL" clId="{0146BF96-89FD-406F-9A43-50FFEAF5BAD5}" dt="2024-04-25T14:40:24.663" v="1450"/>
          <ac:spMkLst>
            <pc:docMk/>
            <pc:sldMk cId="1094862420" sldId="370"/>
            <ac:spMk id="5" creationId="{189A33A4-8096-A22E-7158-53999EECB065}"/>
          </ac:spMkLst>
        </pc:spChg>
        <pc:spChg chg="add del mod ord">
          <ac:chgData name="Charlotte de Montpellier" userId="342e9d99-8746-4887-8673-4c3f57b82578" providerId="ADAL" clId="{0146BF96-89FD-406F-9A43-50FFEAF5BAD5}" dt="2024-04-24T14:09:38.790" v="5" actId="700"/>
          <ac:spMkLst>
            <pc:docMk/>
            <pc:sldMk cId="1094862420" sldId="370"/>
            <ac:spMk id="5" creationId="{E03DFEF1-E689-2827-1A91-880DB2411586}"/>
          </ac:spMkLst>
        </pc:spChg>
        <pc:spChg chg="add mod">
          <ac:chgData name="Charlotte de Montpellier" userId="342e9d99-8746-4887-8673-4c3f57b82578" providerId="ADAL" clId="{0146BF96-89FD-406F-9A43-50FFEAF5BAD5}" dt="2024-04-25T16:44:26.563" v="1469" actId="1076"/>
          <ac:spMkLst>
            <pc:docMk/>
            <pc:sldMk cId="1094862420" sldId="370"/>
            <ac:spMk id="6" creationId="{56999185-805F-B215-046B-43C59C4D05AA}"/>
          </ac:spMkLst>
        </pc:spChg>
        <pc:spChg chg="add del mod ord">
          <ac:chgData name="Charlotte de Montpellier" userId="342e9d99-8746-4887-8673-4c3f57b82578" providerId="ADAL" clId="{0146BF96-89FD-406F-9A43-50FFEAF5BAD5}" dt="2024-04-24T14:09:46.056" v="6" actId="22"/>
          <ac:spMkLst>
            <pc:docMk/>
            <pc:sldMk cId="1094862420" sldId="370"/>
            <ac:spMk id="6" creationId="{D7953A18-D650-01C0-F3A3-8297F77C6829}"/>
          </ac:spMkLst>
        </pc:spChg>
        <pc:spChg chg="add mod ord">
          <ac:chgData name="Charlotte de Montpellier" userId="342e9d99-8746-4887-8673-4c3f57b82578" providerId="ADAL" clId="{0146BF96-89FD-406F-9A43-50FFEAF5BAD5}" dt="2024-04-24T14:10:04.921" v="56" actId="20577"/>
          <ac:spMkLst>
            <pc:docMk/>
            <pc:sldMk cId="1094862420" sldId="370"/>
            <ac:spMk id="7" creationId="{21D97786-FE7C-3DE4-35A0-FCD32E8E3DF9}"/>
          </ac:spMkLst>
        </pc:spChg>
        <pc:spChg chg="add mod">
          <ac:chgData name="Charlotte de Montpellier" userId="342e9d99-8746-4887-8673-4c3f57b82578" providerId="ADAL" clId="{0146BF96-89FD-406F-9A43-50FFEAF5BAD5}" dt="2024-04-25T16:44:44.947" v="1488" actId="14100"/>
          <ac:spMkLst>
            <pc:docMk/>
            <pc:sldMk cId="1094862420" sldId="370"/>
            <ac:spMk id="8" creationId="{D7ABF9BD-A364-B6D1-562D-2208122C9F8B}"/>
          </ac:spMkLst>
        </pc:spChg>
        <pc:spChg chg="add mod">
          <ac:chgData name="Charlotte de Montpellier" userId="342e9d99-8746-4887-8673-4c3f57b82578" providerId="ADAL" clId="{0146BF96-89FD-406F-9A43-50FFEAF5BAD5}" dt="2024-04-24T14:11:05.332" v="107" actId="13822"/>
          <ac:spMkLst>
            <pc:docMk/>
            <pc:sldMk cId="1094862420" sldId="370"/>
            <ac:spMk id="10" creationId="{EB4BB6F4-3DF9-C054-4A1C-4AE541783DCD}"/>
          </ac:spMkLst>
        </pc:spChg>
        <pc:spChg chg="add mod">
          <ac:chgData name="Charlotte de Montpellier" userId="342e9d99-8746-4887-8673-4c3f57b82578" providerId="ADAL" clId="{0146BF96-89FD-406F-9A43-50FFEAF5BAD5}" dt="2024-04-24T14:11:32.009" v="133" actId="13822"/>
          <ac:spMkLst>
            <pc:docMk/>
            <pc:sldMk cId="1094862420" sldId="370"/>
            <ac:spMk id="11" creationId="{DEFF1159-80B8-A0E8-2C28-312945D8C235}"/>
          </ac:spMkLst>
        </pc:spChg>
        <pc:spChg chg="add mod">
          <ac:chgData name="Charlotte de Montpellier" userId="342e9d99-8746-4887-8673-4c3f57b82578" providerId="ADAL" clId="{0146BF96-89FD-406F-9A43-50FFEAF5BAD5}" dt="2024-04-25T14:20:16.238" v="1425" actId="207"/>
          <ac:spMkLst>
            <pc:docMk/>
            <pc:sldMk cId="1094862420" sldId="370"/>
            <ac:spMk id="12" creationId="{789E34CA-1C12-35D3-62F1-2EC179507126}"/>
          </ac:spMkLst>
        </pc:spChg>
        <pc:picChg chg="add mod ord">
          <ac:chgData name="Charlotte de Montpellier" userId="342e9d99-8746-4887-8673-4c3f57b82578" providerId="ADAL" clId="{0146BF96-89FD-406F-9A43-50FFEAF5BAD5}" dt="2024-04-24T14:10:38.135" v="58" actId="14100"/>
          <ac:picMkLst>
            <pc:docMk/>
            <pc:sldMk cId="1094862420" sldId="370"/>
            <ac:picMk id="9" creationId="{94967847-2D14-A14A-45A0-0677CE4A9908}"/>
          </ac:picMkLst>
        </pc:picChg>
      </pc:sldChg>
      <pc:sldChg chg="addSp delSp modSp new mod modClrScheme chgLayout">
        <pc:chgData name="Charlotte de Montpellier" userId="342e9d99-8746-4887-8673-4c3f57b82578" providerId="ADAL" clId="{0146BF96-89FD-406F-9A43-50FFEAF5BAD5}" dt="2024-04-25T12:46:30.191" v="1136" actId="20577"/>
        <pc:sldMkLst>
          <pc:docMk/>
          <pc:sldMk cId="2441139088" sldId="371"/>
        </pc:sldMkLst>
        <pc:spChg chg="del">
          <ac:chgData name="Charlotte de Montpellier" userId="342e9d99-8746-4887-8673-4c3f57b82578" providerId="ADAL" clId="{0146BF96-89FD-406F-9A43-50FFEAF5BAD5}" dt="2024-04-24T14:13:23.231" v="136" actId="700"/>
          <ac:spMkLst>
            <pc:docMk/>
            <pc:sldMk cId="2441139088" sldId="371"/>
            <ac:spMk id="2" creationId="{5BBEE66C-1025-5E58-5FC2-B80F6C5FB5FE}"/>
          </ac:spMkLst>
        </pc:spChg>
        <pc:spChg chg="del mod ord">
          <ac:chgData name="Charlotte de Montpellier" userId="342e9d99-8746-4887-8673-4c3f57b82578" providerId="ADAL" clId="{0146BF96-89FD-406F-9A43-50FFEAF5BAD5}" dt="2024-04-24T14:13:23.231" v="136" actId="700"/>
          <ac:spMkLst>
            <pc:docMk/>
            <pc:sldMk cId="2441139088" sldId="371"/>
            <ac:spMk id="3" creationId="{E2B4A18D-F981-8E9E-ED6F-89341B61C5DF}"/>
          </ac:spMkLst>
        </pc:spChg>
        <pc:spChg chg="mod ord">
          <ac:chgData name="Charlotte de Montpellier" userId="342e9d99-8746-4887-8673-4c3f57b82578" providerId="ADAL" clId="{0146BF96-89FD-406F-9A43-50FFEAF5BAD5}" dt="2024-04-24T14:13:23.231" v="136" actId="700"/>
          <ac:spMkLst>
            <pc:docMk/>
            <pc:sldMk cId="2441139088" sldId="371"/>
            <ac:spMk id="4" creationId="{59B510C5-1BB8-F9D3-32DA-26F6259512E6}"/>
          </ac:spMkLst>
        </pc:spChg>
        <pc:spChg chg="del mod ord">
          <ac:chgData name="Charlotte de Montpellier" userId="342e9d99-8746-4887-8673-4c3f57b82578" providerId="ADAL" clId="{0146BF96-89FD-406F-9A43-50FFEAF5BAD5}" dt="2024-04-24T14:13:23.231" v="136" actId="700"/>
          <ac:spMkLst>
            <pc:docMk/>
            <pc:sldMk cId="2441139088" sldId="371"/>
            <ac:spMk id="5" creationId="{CE6C4BF6-57C0-03A9-1BC7-806BE8178DC1}"/>
          </ac:spMkLst>
        </pc:spChg>
        <pc:spChg chg="del mod ord">
          <ac:chgData name="Charlotte de Montpellier" userId="342e9d99-8746-4887-8673-4c3f57b82578" providerId="ADAL" clId="{0146BF96-89FD-406F-9A43-50FFEAF5BAD5}" dt="2024-04-24T14:13:23.231" v="136" actId="700"/>
          <ac:spMkLst>
            <pc:docMk/>
            <pc:sldMk cId="2441139088" sldId="371"/>
            <ac:spMk id="6" creationId="{F555D60C-1651-AF93-0255-EA71E059D86B}"/>
          </ac:spMkLst>
        </pc:spChg>
        <pc:spChg chg="add mod ord">
          <ac:chgData name="Charlotte de Montpellier" userId="342e9d99-8746-4887-8673-4c3f57b82578" providerId="ADAL" clId="{0146BF96-89FD-406F-9A43-50FFEAF5BAD5}" dt="2024-04-24T14:13:35.242" v="137"/>
          <ac:spMkLst>
            <pc:docMk/>
            <pc:sldMk cId="2441139088" sldId="371"/>
            <ac:spMk id="7" creationId="{05B63CDB-FAAD-3024-BB31-BDB13D771A89}"/>
          </ac:spMkLst>
        </pc:spChg>
        <pc:spChg chg="add del mod ord">
          <ac:chgData name="Charlotte de Montpellier" userId="342e9d99-8746-4887-8673-4c3f57b82578" providerId="ADAL" clId="{0146BF96-89FD-406F-9A43-50FFEAF5BAD5}" dt="2024-04-24T14:14:48.712" v="149" actId="22"/>
          <ac:spMkLst>
            <pc:docMk/>
            <pc:sldMk cId="2441139088" sldId="371"/>
            <ac:spMk id="8" creationId="{670B2658-E7F2-AE9F-971C-28D39DBDCA7E}"/>
          </ac:spMkLst>
        </pc:spChg>
        <pc:spChg chg="add mod ord">
          <ac:chgData name="Charlotte de Montpellier" userId="342e9d99-8746-4887-8673-4c3f57b82578" providerId="ADAL" clId="{0146BF96-89FD-406F-9A43-50FFEAF5BAD5}" dt="2024-04-24T14:14:36.720" v="148" actId="122"/>
          <ac:spMkLst>
            <pc:docMk/>
            <pc:sldMk cId="2441139088" sldId="371"/>
            <ac:spMk id="9" creationId="{DA09060C-0F1B-443D-7C7A-F4C6FD6D6C5E}"/>
          </ac:spMkLst>
        </pc:spChg>
        <pc:spChg chg="add mod">
          <ac:chgData name="Charlotte de Montpellier" userId="342e9d99-8746-4887-8673-4c3f57b82578" providerId="ADAL" clId="{0146BF96-89FD-406F-9A43-50FFEAF5BAD5}" dt="2024-04-25T12:46:30.191" v="1136" actId="20577"/>
          <ac:spMkLst>
            <pc:docMk/>
            <pc:sldMk cId="2441139088" sldId="371"/>
            <ac:spMk id="12" creationId="{589F0AB7-7EE7-03CA-9DCF-F9FC7864C54C}"/>
          </ac:spMkLst>
        </pc:spChg>
        <pc:picChg chg="add mod ord">
          <ac:chgData name="Charlotte de Montpellier" userId="342e9d99-8746-4887-8673-4c3f57b82578" providerId="ADAL" clId="{0146BF96-89FD-406F-9A43-50FFEAF5BAD5}" dt="2024-04-24T14:14:48.712" v="149" actId="22"/>
          <ac:picMkLst>
            <pc:docMk/>
            <pc:sldMk cId="2441139088" sldId="371"/>
            <ac:picMk id="11" creationId="{E8300D9E-4DB4-0B55-23C4-895AE53B4889}"/>
          </ac:picMkLst>
        </pc:picChg>
      </pc:sldChg>
      <pc:sldChg chg="addSp delSp modSp new mod modClrScheme chgLayout">
        <pc:chgData name="Charlotte de Montpellier" userId="342e9d99-8746-4887-8673-4c3f57b82578" providerId="ADAL" clId="{0146BF96-89FD-406F-9A43-50FFEAF5BAD5}" dt="2024-04-25T14:20:21.472" v="1426" actId="207"/>
        <pc:sldMkLst>
          <pc:docMk/>
          <pc:sldMk cId="3657376575" sldId="372"/>
        </pc:sldMkLst>
        <pc:spChg chg="mod ord">
          <ac:chgData name="Charlotte de Montpellier" userId="342e9d99-8746-4887-8673-4c3f57b82578" providerId="ADAL" clId="{0146BF96-89FD-406F-9A43-50FFEAF5BAD5}" dt="2024-04-24T14:24:31.345" v="486" actId="700"/>
          <ac:spMkLst>
            <pc:docMk/>
            <pc:sldMk cId="3657376575" sldId="372"/>
            <ac:spMk id="2" creationId="{963E39D9-771B-CD59-60E5-3BD4F20159AC}"/>
          </ac:spMkLst>
        </pc:spChg>
        <pc:spChg chg="del mod ord">
          <ac:chgData name="Charlotte de Montpellier" userId="342e9d99-8746-4887-8673-4c3f57b82578" providerId="ADAL" clId="{0146BF96-89FD-406F-9A43-50FFEAF5BAD5}" dt="2024-04-24T14:17:37.089" v="152" actId="700"/>
          <ac:spMkLst>
            <pc:docMk/>
            <pc:sldMk cId="3657376575" sldId="372"/>
            <ac:spMk id="3" creationId="{FB393CA7-5032-FFF6-4DBE-43E0082BCCBB}"/>
          </ac:spMkLst>
        </pc:spChg>
        <pc:spChg chg="del mod ord">
          <ac:chgData name="Charlotte de Montpellier" userId="342e9d99-8746-4887-8673-4c3f57b82578" providerId="ADAL" clId="{0146BF96-89FD-406F-9A43-50FFEAF5BAD5}" dt="2024-04-24T14:17:37.089" v="152" actId="700"/>
          <ac:spMkLst>
            <pc:docMk/>
            <pc:sldMk cId="3657376575" sldId="372"/>
            <ac:spMk id="4" creationId="{933C0C79-BA6C-DAE4-7727-F362921242A2}"/>
          </ac:spMkLst>
        </pc:spChg>
        <pc:spChg chg="del mod ord">
          <ac:chgData name="Charlotte de Montpellier" userId="342e9d99-8746-4887-8673-4c3f57b82578" providerId="ADAL" clId="{0146BF96-89FD-406F-9A43-50FFEAF5BAD5}" dt="2024-04-24T14:17:37.089" v="152" actId="700"/>
          <ac:spMkLst>
            <pc:docMk/>
            <pc:sldMk cId="3657376575" sldId="372"/>
            <ac:spMk id="5" creationId="{D6C4EB99-F515-4663-1488-76A61BC89C45}"/>
          </ac:spMkLst>
        </pc:spChg>
        <pc:spChg chg="add del mod ord">
          <ac:chgData name="Charlotte de Montpellier" userId="342e9d99-8746-4887-8673-4c3f57b82578" providerId="ADAL" clId="{0146BF96-89FD-406F-9A43-50FFEAF5BAD5}" dt="2024-04-24T14:24:31.345" v="486" actId="700"/>
          <ac:spMkLst>
            <pc:docMk/>
            <pc:sldMk cId="3657376575" sldId="372"/>
            <ac:spMk id="6" creationId="{B8C72837-4579-5C4D-4B98-C69696FC1E8A}"/>
          </ac:spMkLst>
        </pc:spChg>
        <pc:spChg chg="add del mod ord">
          <ac:chgData name="Charlotte de Montpellier" userId="342e9d99-8746-4887-8673-4c3f57b82578" providerId="ADAL" clId="{0146BF96-89FD-406F-9A43-50FFEAF5BAD5}" dt="2024-04-24T14:17:54.518" v="154"/>
          <ac:spMkLst>
            <pc:docMk/>
            <pc:sldMk cId="3657376575" sldId="372"/>
            <ac:spMk id="7" creationId="{A7BCBA2D-9030-C67F-FABA-AB5BCDACB229}"/>
          </ac:spMkLst>
        </pc:spChg>
        <pc:spChg chg="add mod ord">
          <ac:chgData name="Charlotte de Montpellier" userId="342e9d99-8746-4887-8673-4c3f57b82578" providerId="ADAL" clId="{0146BF96-89FD-406F-9A43-50FFEAF5BAD5}" dt="2024-04-24T14:24:34.953" v="487" actId="14100"/>
          <ac:spMkLst>
            <pc:docMk/>
            <pc:sldMk cId="3657376575" sldId="372"/>
            <ac:spMk id="8" creationId="{26071E63-CA5B-AC95-6492-A62D4B23FCF3}"/>
          </ac:spMkLst>
        </pc:spChg>
        <pc:spChg chg="add mod ord">
          <ac:chgData name="Charlotte de Montpellier" userId="342e9d99-8746-4887-8673-4c3f57b82578" providerId="ADAL" clId="{0146BF96-89FD-406F-9A43-50FFEAF5BAD5}" dt="2024-04-24T14:24:31.345" v="486" actId="700"/>
          <ac:spMkLst>
            <pc:docMk/>
            <pc:sldMk cId="3657376575" sldId="372"/>
            <ac:spMk id="9" creationId="{6223F3E1-E2ED-FCFB-9291-91A35516D594}"/>
          </ac:spMkLst>
        </pc:spChg>
        <pc:spChg chg="add del mod ord">
          <ac:chgData name="Charlotte de Montpellier" userId="342e9d99-8746-4887-8673-4c3f57b82578" providerId="ADAL" clId="{0146BF96-89FD-406F-9A43-50FFEAF5BAD5}" dt="2024-04-24T14:24:31.345" v="486" actId="700"/>
          <ac:spMkLst>
            <pc:docMk/>
            <pc:sldMk cId="3657376575" sldId="372"/>
            <ac:spMk id="10" creationId="{1474FA1A-19B3-F42C-03EB-2AE140288C4A}"/>
          </ac:spMkLst>
        </pc:spChg>
        <pc:spChg chg="add mod">
          <ac:chgData name="Charlotte de Montpellier" userId="342e9d99-8746-4887-8673-4c3f57b82578" providerId="ADAL" clId="{0146BF96-89FD-406F-9A43-50FFEAF5BAD5}" dt="2024-04-25T14:20:21.472" v="1426" actId="207"/>
          <ac:spMkLst>
            <pc:docMk/>
            <pc:sldMk cId="3657376575" sldId="372"/>
            <ac:spMk id="12" creationId="{1AED8E76-6E18-4D98-9CB7-19CDAC9C06CA}"/>
          </ac:spMkLst>
        </pc:spChg>
        <pc:spChg chg="add mod ord">
          <ac:chgData name="Charlotte de Montpellier" userId="342e9d99-8746-4887-8673-4c3f57b82578" providerId="ADAL" clId="{0146BF96-89FD-406F-9A43-50FFEAF5BAD5}" dt="2024-04-24T14:25:11.365" v="491" actId="20577"/>
          <ac:spMkLst>
            <pc:docMk/>
            <pc:sldMk cId="3657376575" sldId="372"/>
            <ac:spMk id="13" creationId="{B1AB89F8-80E1-927E-4661-8E68D95D4048}"/>
          </ac:spMkLst>
        </pc:spChg>
        <pc:graphicFrameChg chg="add mod ord">
          <ac:chgData name="Charlotte de Montpellier" userId="342e9d99-8746-4887-8673-4c3f57b82578" providerId="ADAL" clId="{0146BF96-89FD-406F-9A43-50FFEAF5BAD5}" dt="2024-04-24T14:24:31.345" v="486" actId="700"/>
          <ac:graphicFrameMkLst>
            <pc:docMk/>
            <pc:sldMk cId="3657376575" sldId="372"/>
            <ac:graphicFrameMk id="11" creationId="{896F67FB-7BB0-40B3-8464-761FBC8D7D23}"/>
          </ac:graphicFrameMkLst>
        </pc:graphicFrameChg>
      </pc:sldChg>
      <pc:sldChg chg="modSp add mod">
        <pc:chgData name="Charlotte de Montpellier" userId="342e9d99-8746-4887-8673-4c3f57b82578" providerId="ADAL" clId="{0146BF96-89FD-406F-9A43-50FFEAF5BAD5}" dt="2024-04-25T12:47:56.876" v="1148" actId="20577"/>
        <pc:sldMkLst>
          <pc:docMk/>
          <pc:sldMk cId="934055152" sldId="373"/>
        </pc:sldMkLst>
        <pc:spChg chg="mod">
          <ac:chgData name="Charlotte de Montpellier" userId="342e9d99-8746-4887-8673-4c3f57b82578" providerId="ADAL" clId="{0146BF96-89FD-406F-9A43-50FFEAF5BAD5}" dt="2024-04-24T14:26:08.928" v="520" actId="20577"/>
          <ac:spMkLst>
            <pc:docMk/>
            <pc:sldMk cId="934055152" sldId="373"/>
            <ac:spMk id="8" creationId="{695854E3-95AE-D9E9-9D33-BB253BAA3493}"/>
          </ac:spMkLst>
        </pc:spChg>
        <pc:spChg chg="mod">
          <ac:chgData name="Charlotte de Montpellier" userId="342e9d99-8746-4887-8673-4c3f57b82578" providerId="ADAL" clId="{0146BF96-89FD-406F-9A43-50FFEAF5BAD5}" dt="2024-04-25T12:47:56.876" v="1148" actId="20577"/>
          <ac:spMkLst>
            <pc:docMk/>
            <pc:sldMk cId="934055152" sldId="373"/>
            <ac:spMk id="9" creationId="{7B7D5DD7-1C67-B6AC-2015-09032833CDCA}"/>
          </ac:spMkLst>
        </pc:spChg>
      </pc:sldChg>
      <pc:sldChg chg="addSp delSp modSp add mod">
        <pc:chgData name="Charlotte de Montpellier" userId="342e9d99-8746-4887-8673-4c3f57b82578" providerId="ADAL" clId="{0146BF96-89FD-406F-9A43-50FFEAF5BAD5}" dt="2024-04-25T12:26:11.691" v="1100" actId="1076"/>
        <pc:sldMkLst>
          <pc:docMk/>
          <pc:sldMk cId="2447440399" sldId="2147478331"/>
        </pc:sldMkLst>
        <pc:spChg chg="add del mod">
          <ac:chgData name="Charlotte de Montpellier" userId="342e9d99-8746-4887-8673-4c3f57b82578" providerId="ADAL" clId="{0146BF96-89FD-406F-9A43-50FFEAF5BAD5}" dt="2024-04-25T12:26:08.340" v="1099" actId="478"/>
          <ac:spMkLst>
            <pc:docMk/>
            <pc:sldMk cId="2447440399" sldId="2147478331"/>
            <ac:spMk id="2" creationId="{79702819-7F5B-ED16-5BC6-E1BB449C69B9}"/>
          </ac:spMkLst>
        </pc:spChg>
        <pc:spChg chg="mod">
          <ac:chgData name="Charlotte de Montpellier" userId="342e9d99-8746-4887-8673-4c3f57b82578" providerId="ADAL" clId="{0146BF96-89FD-406F-9A43-50FFEAF5BAD5}" dt="2024-04-24T14:31:47.937" v="757"/>
          <ac:spMkLst>
            <pc:docMk/>
            <pc:sldMk cId="2447440399" sldId="2147478331"/>
            <ac:spMk id="3" creationId="{5DAE270A-8BE2-EFF9-CC47-45CFFA228647}"/>
          </ac:spMkLst>
        </pc:spChg>
        <pc:spChg chg="add del mod">
          <ac:chgData name="Charlotte de Montpellier" userId="342e9d99-8746-4887-8673-4c3f57b82578" providerId="ADAL" clId="{0146BF96-89FD-406F-9A43-50FFEAF5BAD5}" dt="2024-04-25T12:24:34.398" v="1059" actId="22"/>
          <ac:spMkLst>
            <pc:docMk/>
            <pc:sldMk cId="2447440399" sldId="2147478331"/>
            <ac:spMk id="5" creationId="{E962F823-6661-DCB0-5C59-8F1FB679E0B8}"/>
          </ac:spMkLst>
        </pc:spChg>
        <pc:spChg chg="mod">
          <ac:chgData name="Charlotte de Montpellier" userId="342e9d99-8746-4887-8673-4c3f57b82578" providerId="ADAL" clId="{0146BF96-89FD-406F-9A43-50FFEAF5BAD5}" dt="2024-04-24T15:59:13.251" v="894" actId="113"/>
          <ac:spMkLst>
            <pc:docMk/>
            <pc:sldMk cId="2447440399" sldId="2147478331"/>
            <ac:spMk id="6" creationId="{733C0209-8469-02F0-4341-1E5DD6BC1754}"/>
          </ac:spMkLst>
        </pc:spChg>
        <pc:spChg chg="mod">
          <ac:chgData name="Charlotte de Montpellier" userId="342e9d99-8746-4887-8673-4c3f57b82578" providerId="ADAL" clId="{0146BF96-89FD-406F-9A43-50FFEAF5BAD5}" dt="2024-04-25T12:24:41.103" v="1062" actId="1076"/>
          <ac:spMkLst>
            <pc:docMk/>
            <pc:sldMk cId="2447440399" sldId="2147478331"/>
            <ac:spMk id="9" creationId="{E509E4AF-8E56-24C5-4A49-7D9698FC29A2}"/>
          </ac:spMkLst>
        </pc:spChg>
        <pc:spChg chg="add mod">
          <ac:chgData name="Charlotte de Montpellier" userId="342e9d99-8746-4887-8673-4c3f57b82578" providerId="ADAL" clId="{0146BF96-89FD-406F-9A43-50FFEAF5BAD5}" dt="2024-04-25T12:26:11.691" v="1100" actId="1076"/>
          <ac:spMkLst>
            <pc:docMk/>
            <pc:sldMk cId="2447440399" sldId="2147478331"/>
            <ac:spMk id="10" creationId="{88A3B27B-99AC-3EBD-5391-D3FFDB9BCFD4}"/>
          </ac:spMkLst>
        </pc:spChg>
        <pc:graphicFrameChg chg="del mod">
          <ac:chgData name="Charlotte de Montpellier" userId="342e9d99-8746-4887-8673-4c3f57b82578" providerId="ADAL" clId="{0146BF96-89FD-406F-9A43-50FFEAF5BAD5}" dt="2024-04-25T12:24:26.149" v="1057" actId="478"/>
          <ac:graphicFrameMkLst>
            <pc:docMk/>
            <pc:sldMk cId="2447440399" sldId="2147478331"/>
            <ac:graphicFrameMk id="13" creationId="{E189C945-36CB-D910-12E8-573030761860}"/>
          </ac:graphicFrameMkLst>
        </pc:graphicFrameChg>
        <pc:picChg chg="add mod ord">
          <ac:chgData name="Charlotte de Montpellier" userId="342e9d99-8746-4887-8673-4c3f57b82578" providerId="ADAL" clId="{0146BF96-89FD-406F-9A43-50FFEAF5BAD5}" dt="2024-04-25T12:24:43.311" v="1063" actId="14100"/>
          <ac:picMkLst>
            <pc:docMk/>
            <pc:sldMk cId="2447440399" sldId="2147478331"/>
            <ac:picMk id="8" creationId="{43B8A6BC-4232-9088-F3A6-E4999E29D96D}"/>
          </ac:picMkLst>
        </pc:picChg>
      </pc:sldChg>
      <pc:sldChg chg="addSp delSp modSp new mod modClrScheme chgLayout">
        <pc:chgData name="Charlotte de Montpellier" userId="342e9d99-8746-4887-8673-4c3f57b82578" providerId="ADAL" clId="{0146BF96-89FD-406F-9A43-50FFEAF5BAD5}" dt="2024-04-25T12:49:15.540" v="1149" actId="20577"/>
        <pc:sldMkLst>
          <pc:docMk/>
          <pc:sldMk cId="2111840091" sldId="2147478332"/>
        </pc:sldMkLst>
        <pc:spChg chg="del mod ord">
          <ac:chgData name="Charlotte de Montpellier" userId="342e9d99-8746-4887-8673-4c3f57b82578" providerId="ADAL" clId="{0146BF96-89FD-406F-9A43-50FFEAF5BAD5}" dt="2024-04-24T15:42:49.504" v="797" actId="700"/>
          <ac:spMkLst>
            <pc:docMk/>
            <pc:sldMk cId="2111840091" sldId="2147478332"/>
            <ac:spMk id="2" creationId="{27BE064C-1F3C-334D-18E8-A8A99906335A}"/>
          </ac:spMkLst>
        </pc:spChg>
        <pc:spChg chg="del mod ord">
          <ac:chgData name="Charlotte de Montpellier" userId="342e9d99-8746-4887-8673-4c3f57b82578" providerId="ADAL" clId="{0146BF96-89FD-406F-9A43-50FFEAF5BAD5}" dt="2024-04-24T15:42:49.504" v="797" actId="700"/>
          <ac:spMkLst>
            <pc:docMk/>
            <pc:sldMk cId="2111840091" sldId="2147478332"/>
            <ac:spMk id="3" creationId="{D8769022-9457-D518-95F0-5EBFA44EDCDC}"/>
          </ac:spMkLst>
        </pc:spChg>
        <pc:spChg chg="mod ord">
          <ac:chgData name="Charlotte de Montpellier" userId="342e9d99-8746-4887-8673-4c3f57b82578" providerId="ADAL" clId="{0146BF96-89FD-406F-9A43-50FFEAF5BAD5}" dt="2024-04-24T15:42:49.504" v="797" actId="700"/>
          <ac:spMkLst>
            <pc:docMk/>
            <pc:sldMk cId="2111840091" sldId="2147478332"/>
            <ac:spMk id="4" creationId="{5574C76C-460D-2037-8054-3D38A9A07BDA}"/>
          </ac:spMkLst>
        </pc:spChg>
        <pc:spChg chg="del mod ord">
          <ac:chgData name="Charlotte de Montpellier" userId="342e9d99-8746-4887-8673-4c3f57b82578" providerId="ADAL" clId="{0146BF96-89FD-406F-9A43-50FFEAF5BAD5}" dt="2024-04-24T15:42:49.504" v="797" actId="700"/>
          <ac:spMkLst>
            <pc:docMk/>
            <pc:sldMk cId="2111840091" sldId="2147478332"/>
            <ac:spMk id="5" creationId="{6BBEE57B-7499-CF79-6ECA-B1E0154E690A}"/>
          </ac:spMkLst>
        </pc:spChg>
        <pc:spChg chg="add mod ord">
          <ac:chgData name="Charlotte de Montpellier" userId="342e9d99-8746-4887-8673-4c3f57b82578" providerId="ADAL" clId="{0146BF96-89FD-406F-9A43-50FFEAF5BAD5}" dt="2024-04-25T12:49:15.540" v="1149" actId="20577"/>
          <ac:spMkLst>
            <pc:docMk/>
            <pc:sldMk cId="2111840091" sldId="2147478332"/>
            <ac:spMk id="6" creationId="{EFF9F0E3-02D5-D6B7-4551-BC8BB3D95839}"/>
          </ac:spMkLst>
        </pc:spChg>
        <pc:spChg chg="add del mod ord">
          <ac:chgData name="Charlotte de Montpellier" userId="342e9d99-8746-4887-8673-4c3f57b82578" providerId="ADAL" clId="{0146BF96-89FD-406F-9A43-50FFEAF5BAD5}" dt="2024-04-24T15:42:51.807" v="798" actId="22"/>
          <ac:spMkLst>
            <pc:docMk/>
            <pc:sldMk cId="2111840091" sldId="2147478332"/>
            <ac:spMk id="7" creationId="{D769528F-77C1-3999-B988-A3DE94D2BCE9}"/>
          </ac:spMkLst>
        </pc:spChg>
        <pc:spChg chg="add mod ord">
          <ac:chgData name="Charlotte de Montpellier" userId="342e9d99-8746-4887-8673-4c3f57b82578" providerId="ADAL" clId="{0146BF96-89FD-406F-9A43-50FFEAF5BAD5}" dt="2024-04-24T15:44:33.852" v="809" actId="122"/>
          <ac:spMkLst>
            <pc:docMk/>
            <pc:sldMk cId="2111840091" sldId="2147478332"/>
            <ac:spMk id="8" creationId="{A54CF4CC-0532-1CAD-A26B-22DCDEFA581B}"/>
          </ac:spMkLst>
        </pc:spChg>
        <pc:spChg chg="add del mod">
          <ac:chgData name="Charlotte de Montpellier" userId="342e9d99-8746-4887-8673-4c3f57b82578" providerId="ADAL" clId="{0146BF96-89FD-406F-9A43-50FFEAF5BAD5}" dt="2024-04-24T15:44:00.997" v="803" actId="22"/>
          <ac:spMkLst>
            <pc:docMk/>
            <pc:sldMk cId="2111840091" sldId="2147478332"/>
            <ac:spMk id="12" creationId="{14ADB77A-3C9D-9DB1-DE93-B0B77D6B82E5}"/>
          </ac:spMkLst>
        </pc:spChg>
        <pc:spChg chg="add mod">
          <ac:chgData name="Charlotte de Montpellier" userId="342e9d99-8746-4887-8673-4c3f57b82578" providerId="ADAL" clId="{0146BF96-89FD-406F-9A43-50FFEAF5BAD5}" dt="2024-04-24T15:44:46.297" v="814" actId="14100"/>
          <ac:spMkLst>
            <pc:docMk/>
            <pc:sldMk cId="2111840091" sldId="2147478332"/>
            <ac:spMk id="17" creationId="{9C4AFDC2-6DB2-B416-13AD-FAB89BDB22AB}"/>
          </ac:spMkLst>
        </pc:spChg>
        <pc:spChg chg="add mod">
          <ac:chgData name="Charlotte de Montpellier" userId="342e9d99-8746-4887-8673-4c3f57b82578" providerId="ADAL" clId="{0146BF96-89FD-406F-9A43-50FFEAF5BAD5}" dt="2024-04-24T15:44:49.553" v="822" actId="20577"/>
          <ac:spMkLst>
            <pc:docMk/>
            <pc:sldMk cId="2111840091" sldId="2147478332"/>
            <ac:spMk id="18" creationId="{954E7C5E-447D-0A43-2209-C20FB73ED200}"/>
          </ac:spMkLst>
        </pc:spChg>
        <pc:spChg chg="add mod">
          <ac:chgData name="Charlotte de Montpellier" userId="342e9d99-8746-4887-8673-4c3f57b82578" providerId="ADAL" clId="{0146BF96-89FD-406F-9A43-50FFEAF5BAD5}" dt="2024-04-24T15:45:04.707" v="834" actId="13822"/>
          <ac:spMkLst>
            <pc:docMk/>
            <pc:sldMk cId="2111840091" sldId="2147478332"/>
            <ac:spMk id="19" creationId="{0F5CEA2A-91F1-D2AD-7991-B0BFA35422DB}"/>
          </ac:spMkLst>
        </pc:spChg>
        <pc:picChg chg="add del mod ord">
          <ac:chgData name="Charlotte de Montpellier" userId="342e9d99-8746-4887-8673-4c3f57b82578" providerId="ADAL" clId="{0146BF96-89FD-406F-9A43-50FFEAF5BAD5}" dt="2024-04-24T15:43:56.925" v="800" actId="478"/>
          <ac:picMkLst>
            <pc:docMk/>
            <pc:sldMk cId="2111840091" sldId="2147478332"/>
            <ac:picMk id="10" creationId="{3C656440-CBDF-C8EC-0C53-09152893E35B}"/>
          </ac:picMkLst>
        </pc:picChg>
        <pc:picChg chg="add del">
          <ac:chgData name="Charlotte de Montpellier" userId="342e9d99-8746-4887-8673-4c3f57b82578" providerId="ADAL" clId="{0146BF96-89FD-406F-9A43-50FFEAF5BAD5}" dt="2024-04-24T15:43:59.166" v="802" actId="22"/>
          <ac:picMkLst>
            <pc:docMk/>
            <pc:sldMk cId="2111840091" sldId="2147478332"/>
            <ac:picMk id="14" creationId="{1536912E-639B-C858-2945-A8CA93F97E6F}"/>
          </ac:picMkLst>
        </pc:picChg>
        <pc:picChg chg="add mod ord">
          <ac:chgData name="Charlotte de Montpellier" userId="342e9d99-8746-4887-8673-4c3f57b82578" providerId="ADAL" clId="{0146BF96-89FD-406F-9A43-50FFEAF5BAD5}" dt="2024-04-24T15:44:00.997" v="803" actId="22"/>
          <ac:picMkLst>
            <pc:docMk/>
            <pc:sldMk cId="2111840091" sldId="2147478332"/>
            <ac:picMk id="16" creationId="{36A3D952-E173-E579-CB32-E9F7A43B0F5F}"/>
          </ac:picMkLst>
        </pc:picChg>
      </pc:sldChg>
      <pc:sldChg chg="new del">
        <pc:chgData name="Charlotte de Montpellier" userId="342e9d99-8746-4887-8673-4c3f57b82578" providerId="ADAL" clId="{0146BF96-89FD-406F-9A43-50FFEAF5BAD5}" dt="2024-04-24T15:59:09.164" v="893" actId="47"/>
        <pc:sldMkLst>
          <pc:docMk/>
          <pc:sldMk cId="4249776648" sldId="2147478333"/>
        </pc:sldMkLst>
      </pc:sldChg>
      <pc:sldChg chg="addSp delSp modSp new mod ord">
        <pc:chgData name="Charlotte de Montpellier" userId="342e9d99-8746-4887-8673-4c3f57b82578" providerId="ADAL" clId="{0146BF96-89FD-406F-9A43-50FFEAF5BAD5}" dt="2024-04-25T12:49:33.005" v="1150" actId="20577"/>
        <pc:sldMkLst>
          <pc:docMk/>
          <pc:sldMk cId="2330943356" sldId="2147478334"/>
        </pc:sldMkLst>
        <pc:spChg chg="mod">
          <ac:chgData name="Charlotte de Montpellier" userId="342e9d99-8746-4887-8673-4c3f57b82578" providerId="ADAL" clId="{0146BF96-89FD-406F-9A43-50FFEAF5BAD5}" dt="2024-04-24T15:55:32.060" v="841"/>
          <ac:spMkLst>
            <pc:docMk/>
            <pc:sldMk cId="2330943356" sldId="2147478334"/>
            <ac:spMk id="3" creationId="{F13B342D-06D1-914B-ADCB-E6C8D0F13697}"/>
          </ac:spMkLst>
        </pc:spChg>
        <pc:spChg chg="mod">
          <ac:chgData name="Charlotte de Montpellier" userId="342e9d99-8746-4887-8673-4c3f57b82578" providerId="ADAL" clId="{0146BF96-89FD-406F-9A43-50FFEAF5BAD5}" dt="2024-04-24T15:55:33.919" v="842"/>
          <ac:spMkLst>
            <pc:docMk/>
            <pc:sldMk cId="2330943356" sldId="2147478334"/>
            <ac:spMk id="4" creationId="{8482D92B-C601-E016-B7D2-AB3EEF0A4628}"/>
          </ac:spMkLst>
        </pc:spChg>
        <pc:spChg chg="del">
          <ac:chgData name="Charlotte de Montpellier" userId="342e9d99-8746-4887-8673-4c3f57b82578" providerId="ADAL" clId="{0146BF96-89FD-406F-9A43-50FFEAF5BAD5}" dt="2024-04-24T15:55:09.017" v="839" actId="22"/>
          <ac:spMkLst>
            <pc:docMk/>
            <pc:sldMk cId="2330943356" sldId="2147478334"/>
            <ac:spMk id="5" creationId="{2D04EE69-C5E7-E79C-3756-3941F6BCF75B}"/>
          </ac:spMkLst>
        </pc:spChg>
        <pc:spChg chg="add mod">
          <ac:chgData name="Charlotte de Montpellier" userId="342e9d99-8746-4887-8673-4c3f57b82578" providerId="ADAL" clId="{0146BF96-89FD-406F-9A43-50FFEAF5BAD5}" dt="2024-04-24T15:58:24.761" v="890" actId="14100"/>
          <ac:spMkLst>
            <pc:docMk/>
            <pc:sldMk cId="2330943356" sldId="2147478334"/>
            <ac:spMk id="8" creationId="{6E309E1C-0822-019D-09E5-E3FF4F3EE8D0}"/>
          </ac:spMkLst>
        </pc:spChg>
        <pc:spChg chg="add mod">
          <ac:chgData name="Charlotte de Montpellier" userId="342e9d99-8746-4887-8673-4c3f57b82578" providerId="ADAL" clId="{0146BF96-89FD-406F-9A43-50FFEAF5BAD5}" dt="2024-04-24T15:58:20.705" v="889" actId="1076"/>
          <ac:spMkLst>
            <pc:docMk/>
            <pc:sldMk cId="2330943356" sldId="2147478334"/>
            <ac:spMk id="9" creationId="{2BD52E76-5157-A509-3AD3-5F6723B24FDC}"/>
          </ac:spMkLst>
        </pc:spChg>
        <pc:spChg chg="add mod">
          <ac:chgData name="Charlotte de Montpellier" userId="342e9d99-8746-4887-8673-4c3f57b82578" providerId="ADAL" clId="{0146BF96-89FD-406F-9A43-50FFEAF5BAD5}" dt="2024-04-24T15:58:18.737" v="888" actId="14100"/>
          <ac:spMkLst>
            <pc:docMk/>
            <pc:sldMk cId="2330943356" sldId="2147478334"/>
            <ac:spMk id="10" creationId="{A095EA16-5223-6CD7-E930-A1551EA4FABE}"/>
          </ac:spMkLst>
        </pc:spChg>
        <pc:spChg chg="add mod">
          <ac:chgData name="Charlotte de Montpellier" userId="342e9d99-8746-4887-8673-4c3f57b82578" providerId="ADAL" clId="{0146BF96-89FD-406F-9A43-50FFEAF5BAD5}" dt="2024-04-24T15:58:02.897" v="883" actId="1076"/>
          <ac:spMkLst>
            <pc:docMk/>
            <pc:sldMk cId="2330943356" sldId="2147478334"/>
            <ac:spMk id="11" creationId="{8CD5A8EB-D9D8-1D66-2585-14A16B28AC2C}"/>
          </ac:spMkLst>
        </pc:spChg>
        <pc:spChg chg="add mod">
          <ac:chgData name="Charlotte de Montpellier" userId="342e9d99-8746-4887-8673-4c3f57b82578" providerId="ADAL" clId="{0146BF96-89FD-406F-9A43-50FFEAF5BAD5}" dt="2024-04-25T12:49:33.005" v="1150" actId="20577"/>
          <ac:spMkLst>
            <pc:docMk/>
            <pc:sldMk cId="2330943356" sldId="2147478334"/>
            <ac:spMk id="12" creationId="{606D097D-2B23-C46A-0AF1-C69B382674AA}"/>
          </ac:spMkLst>
        </pc:spChg>
        <pc:picChg chg="add mod ord">
          <ac:chgData name="Charlotte de Montpellier" userId="342e9d99-8746-4887-8673-4c3f57b82578" providerId="ADAL" clId="{0146BF96-89FD-406F-9A43-50FFEAF5BAD5}" dt="2024-04-24T15:58:51.282" v="892" actId="1076"/>
          <ac:picMkLst>
            <pc:docMk/>
            <pc:sldMk cId="2330943356" sldId="2147478334"/>
            <ac:picMk id="7" creationId="{C54588B5-FABB-C639-778E-787BC56D5D30}"/>
          </ac:picMkLst>
        </pc:picChg>
      </pc:sldChg>
      <pc:sldChg chg="addSp delSp modSp new mod modClrScheme chgLayout">
        <pc:chgData name="Charlotte de Montpellier" userId="342e9d99-8746-4887-8673-4c3f57b82578" providerId="ADAL" clId="{0146BF96-89FD-406F-9A43-50FFEAF5BAD5}" dt="2024-04-25T13:58:00.349" v="1423" actId="20577"/>
        <pc:sldMkLst>
          <pc:docMk/>
          <pc:sldMk cId="989728293" sldId="2147478335"/>
        </pc:sldMkLst>
        <pc:spChg chg="del mod ord">
          <ac:chgData name="Charlotte de Montpellier" userId="342e9d99-8746-4887-8673-4c3f57b82578" providerId="ADAL" clId="{0146BF96-89FD-406F-9A43-50FFEAF5BAD5}" dt="2024-04-25T13:54:59.430" v="1356" actId="700"/>
          <ac:spMkLst>
            <pc:docMk/>
            <pc:sldMk cId="989728293" sldId="2147478335"/>
            <ac:spMk id="2" creationId="{2C3CBD3F-B7F9-16CC-1550-E8D37CD9A934}"/>
          </ac:spMkLst>
        </pc:spChg>
        <pc:spChg chg="del mod ord">
          <ac:chgData name="Charlotte de Montpellier" userId="342e9d99-8746-4887-8673-4c3f57b82578" providerId="ADAL" clId="{0146BF96-89FD-406F-9A43-50FFEAF5BAD5}" dt="2024-04-25T13:54:59.430" v="1356" actId="700"/>
          <ac:spMkLst>
            <pc:docMk/>
            <pc:sldMk cId="989728293" sldId="2147478335"/>
            <ac:spMk id="3" creationId="{CF181BEB-5D2A-2F8C-7CCC-145DE92D52E6}"/>
          </ac:spMkLst>
        </pc:spChg>
        <pc:spChg chg="mod ord">
          <ac:chgData name="Charlotte de Montpellier" userId="342e9d99-8746-4887-8673-4c3f57b82578" providerId="ADAL" clId="{0146BF96-89FD-406F-9A43-50FFEAF5BAD5}" dt="2024-04-25T13:54:59.430" v="1356" actId="700"/>
          <ac:spMkLst>
            <pc:docMk/>
            <pc:sldMk cId="989728293" sldId="2147478335"/>
            <ac:spMk id="4" creationId="{6A680B55-59C4-E7D1-CE6F-588C25601D90}"/>
          </ac:spMkLst>
        </pc:spChg>
        <pc:spChg chg="del mod ord">
          <ac:chgData name="Charlotte de Montpellier" userId="342e9d99-8746-4887-8673-4c3f57b82578" providerId="ADAL" clId="{0146BF96-89FD-406F-9A43-50FFEAF5BAD5}" dt="2024-04-25T13:54:59.430" v="1356" actId="700"/>
          <ac:spMkLst>
            <pc:docMk/>
            <pc:sldMk cId="989728293" sldId="2147478335"/>
            <ac:spMk id="5" creationId="{F0F07E04-60A7-E14C-0B73-FB61D6D8B61A}"/>
          </ac:spMkLst>
        </pc:spChg>
        <pc:spChg chg="add mod ord">
          <ac:chgData name="Charlotte de Montpellier" userId="342e9d99-8746-4887-8673-4c3f57b82578" providerId="ADAL" clId="{0146BF96-89FD-406F-9A43-50FFEAF5BAD5}" dt="2024-04-25T13:58:00.349" v="1423" actId="20577"/>
          <ac:spMkLst>
            <pc:docMk/>
            <pc:sldMk cId="989728293" sldId="2147478335"/>
            <ac:spMk id="6" creationId="{0BF054A8-4EF3-88C0-9559-28D848996FEB}"/>
          </ac:spMkLst>
        </pc:spChg>
        <pc:spChg chg="add del mod ord">
          <ac:chgData name="Charlotte de Montpellier" userId="342e9d99-8746-4887-8673-4c3f57b82578" providerId="ADAL" clId="{0146BF96-89FD-406F-9A43-50FFEAF5BAD5}" dt="2024-04-25T13:55:27.699" v="1358" actId="22"/>
          <ac:spMkLst>
            <pc:docMk/>
            <pc:sldMk cId="989728293" sldId="2147478335"/>
            <ac:spMk id="7" creationId="{501BF479-78CD-FDE8-65D8-F5D33630F0FF}"/>
          </ac:spMkLst>
        </pc:spChg>
        <pc:spChg chg="add del mod ord">
          <ac:chgData name="Charlotte de Montpellier" userId="342e9d99-8746-4887-8673-4c3f57b82578" providerId="ADAL" clId="{0146BF96-89FD-406F-9A43-50FFEAF5BAD5}" dt="2024-04-25T13:55:06.451" v="1357" actId="22"/>
          <ac:spMkLst>
            <pc:docMk/>
            <pc:sldMk cId="989728293" sldId="2147478335"/>
            <ac:spMk id="8" creationId="{53CCAF52-AF0A-2A2D-EAA6-9C5B288D88BE}"/>
          </ac:spMkLst>
        </pc:spChg>
        <pc:spChg chg="add mod ord">
          <ac:chgData name="Charlotte de Montpellier" userId="342e9d99-8746-4887-8673-4c3f57b82578" providerId="ADAL" clId="{0146BF96-89FD-406F-9A43-50FFEAF5BAD5}" dt="2024-04-25T13:56:09.946" v="1369" actId="14100"/>
          <ac:spMkLst>
            <pc:docMk/>
            <pc:sldMk cId="989728293" sldId="2147478335"/>
            <ac:spMk id="9" creationId="{997A1F68-358D-A3E7-A754-2A60629B92A0}"/>
          </ac:spMkLst>
        </pc:spChg>
        <pc:spChg chg="add mod ord">
          <ac:chgData name="Charlotte de Montpellier" userId="342e9d99-8746-4887-8673-4c3f57b82578" providerId="ADAL" clId="{0146BF96-89FD-406F-9A43-50FFEAF5BAD5}" dt="2024-04-25T13:56:35.354" v="1372" actId="14100"/>
          <ac:spMkLst>
            <pc:docMk/>
            <pc:sldMk cId="989728293" sldId="2147478335"/>
            <ac:spMk id="10" creationId="{C85AB65A-EBE4-F545-2880-08A6AACBF582}"/>
          </ac:spMkLst>
        </pc:spChg>
        <pc:spChg chg="add mod">
          <ac:chgData name="Charlotte de Montpellier" userId="342e9d99-8746-4887-8673-4c3f57b82578" providerId="ADAL" clId="{0146BF96-89FD-406F-9A43-50FFEAF5BAD5}" dt="2024-04-25T13:57:02.071" v="1419" actId="14100"/>
          <ac:spMkLst>
            <pc:docMk/>
            <pc:sldMk cId="989728293" sldId="2147478335"/>
            <ac:spMk id="15" creationId="{3FF1BC58-9C3F-81AC-1059-63437E44F4D3}"/>
          </ac:spMkLst>
        </pc:spChg>
        <pc:picChg chg="add mod ord">
          <ac:chgData name="Charlotte de Montpellier" userId="342e9d99-8746-4887-8673-4c3f57b82578" providerId="ADAL" clId="{0146BF96-89FD-406F-9A43-50FFEAF5BAD5}" dt="2024-04-25T13:55:06.451" v="1357" actId="22"/>
          <ac:picMkLst>
            <pc:docMk/>
            <pc:sldMk cId="989728293" sldId="2147478335"/>
            <ac:picMk id="12" creationId="{98FCEB23-70D3-FDE0-0091-6DA287DF4D71}"/>
          </ac:picMkLst>
        </pc:picChg>
        <pc:picChg chg="add mod ord">
          <ac:chgData name="Charlotte de Montpellier" userId="342e9d99-8746-4887-8673-4c3f57b82578" providerId="ADAL" clId="{0146BF96-89FD-406F-9A43-50FFEAF5BAD5}" dt="2024-04-25T13:55:27.699" v="1358" actId="22"/>
          <ac:picMkLst>
            <pc:docMk/>
            <pc:sldMk cId="989728293" sldId="2147478335"/>
            <ac:picMk id="14" creationId="{5FD984A1-86C4-CF13-EFD4-7BE1FD6E66E2}"/>
          </ac:picMkLst>
        </pc:picChg>
      </pc:sldChg>
      <pc:sldChg chg="addSp delSp modSp new mod ord modClrScheme chgLayout">
        <pc:chgData name="Charlotte de Montpellier" userId="342e9d99-8746-4887-8673-4c3f57b82578" providerId="ADAL" clId="{0146BF96-89FD-406F-9A43-50FFEAF5BAD5}" dt="2024-04-25T14:23:48.461" v="1447" actId="14100"/>
        <pc:sldMkLst>
          <pc:docMk/>
          <pc:sldMk cId="3258063476" sldId="2147478336"/>
        </pc:sldMkLst>
        <pc:spChg chg="del">
          <ac:chgData name="Charlotte de Montpellier" userId="342e9d99-8746-4887-8673-4c3f57b82578" providerId="ADAL" clId="{0146BF96-89FD-406F-9A43-50FFEAF5BAD5}" dt="2024-04-25T13:43:46.501" v="1155" actId="700"/>
          <ac:spMkLst>
            <pc:docMk/>
            <pc:sldMk cId="3258063476" sldId="2147478336"/>
            <ac:spMk id="2" creationId="{C9A5DDBD-E180-F599-7676-4FD4EFB3C33B}"/>
          </ac:spMkLst>
        </pc:spChg>
        <pc:spChg chg="del mod ord">
          <ac:chgData name="Charlotte de Montpellier" userId="342e9d99-8746-4887-8673-4c3f57b82578" providerId="ADAL" clId="{0146BF96-89FD-406F-9A43-50FFEAF5BAD5}" dt="2024-04-25T13:43:46.501" v="1155" actId="700"/>
          <ac:spMkLst>
            <pc:docMk/>
            <pc:sldMk cId="3258063476" sldId="2147478336"/>
            <ac:spMk id="3" creationId="{329ABDBE-CC1D-DFFD-6256-F23C810EC7AD}"/>
          </ac:spMkLst>
        </pc:spChg>
        <pc:spChg chg="mod ord">
          <ac:chgData name="Charlotte de Montpellier" userId="342e9d99-8746-4887-8673-4c3f57b82578" providerId="ADAL" clId="{0146BF96-89FD-406F-9A43-50FFEAF5BAD5}" dt="2024-04-25T13:44:25.522" v="1156" actId="700"/>
          <ac:spMkLst>
            <pc:docMk/>
            <pc:sldMk cId="3258063476" sldId="2147478336"/>
            <ac:spMk id="4" creationId="{6F747C39-AB24-4E2D-0747-6113A153CB81}"/>
          </ac:spMkLst>
        </pc:spChg>
        <pc:spChg chg="del mod ord">
          <ac:chgData name="Charlotte de Montpellier" userId="342e9d99-8746-4887-8673-4c3f57b82578" providerId="ADAL" clId="{0146BF96-89FD-406F-9A43-50FFEAF5BAD5}" dt="2024-04-25T13:43:46.501" v="1155" actId="700"/>
          <ac:spMkLst>
            <pc:docMk/>
            <pc:sldMk cId="3258063476" sldId="2147478336"/>
            <ac:spMk id="5" creationId="{10E934BB-781F-D1D4-7A6C-07E9A6F732F8}"/>
          </ac:spMkLst>
        </pc:spChg>
        <pc:spChg chg="add del mod ord">
          <ac:chgData name="Charlotte de Montpellier" userId="342e9d99-8746-4887-8673-4c3f57b82578" providerId="ADAL" clId="{0146BF96-89FD-406F-9A43-50FFEAF5BAD5}" dt="2024-04-25T13:44:25.522" v="1156" actId="700"/>
          <ac:spMkLst>
            <pc:docMk/>
            <pc:sldMk cId="3258063476" sldId="2147478336"/>
            <ac:spMk id="6" creationId="{D7A74F88-BA80-37FB-4A9F-C4F79E52A6DD}"/>
          </ac:spMkLst>
        </pc:spChg>
        <pc:spChg chg="add del mod ord">
          <ac:chgData name="Charlotte de Montpellier" userId="342e9d99-8746-4887-8673-4c3f57b82578" providerId="ADAL" clId="{0146BF96-89FD-406F-9A43-50FFEAF5BAD5}" dt="2024-04-25T13:44:25.522" v="1156" actId="700"/>
          <ac:spMkLst>
            <pc:docMk/>
            <pc:sldMk cId="3258063476" sldId="2147478336"/>
            <ac:spMk id="7" creationId="{D66909BD-C608-B3EA-72D6-C8E6E83FB5E6}"/>
          </ac:spMkLst>
        </pc:spChg>
        <pc:spChg chg="add mod ord">
          <ac:chgData name="Charlotte de Montpellier" userId="342e9d99-8746-4887-8673-4c3f57b82578" providerId="ADAL" clId="{0146BF96-89FD-406F-9A43-50FFEAF5BAD5}" dt="2024-04-25T13:46:52.418" v="1180"/>
          <ac:spMkLst>
            <pc:docMk/>
            <pc:sldMk cId="3258063476" sldId="2147478336"/>
            <ac:spMk id="8" creationId="{026F5D13-C314-3DCB-9608-752842DC0513}"/>
          </ac:spMkLst>
        </pc:spChg>
        <pc:spChg chg="add del mod ord">
          <ac:chgData name="Charlotte de Montpellier" userId="342e9d99-8746-4887-8673-4c3f57b82578" providerId="ADAL" clId="{0146BF96-89FD-406F-9A43-50FFEAF5BAD5}" dt="2024-04-25T13:44:27.808" v="1157" actId="22"/>
          <ac:spMkLst>
            <pc:docMk/>
            <pc:sldMk cId="3258063476" sldId="2147478336"/>
            <ac:spMk id="9" creationId="{1085B2DA-A659-1A31-6172-84639DFC82E0}"/>
          </ac:spMkLst>
        </pc:spChg>
        <pc:spChg chg="add mod ord">
          <ac:chgData name="Charlotte de Montpellier" userId="342e9d99-8746-4887-8673-4c3f57b82578" providerId="ADAL" clId="{0146BF96-89FD-406F-9A43-50FFEAF5BAD5}" dt="2024-04-25T13:48:41.080" v="1263" actId="1076"/>
          <ac:spMkLst>
            <pc:docMk/>
            <pc:sldMk cId="3258063476" sldId="2147478336"/>
            <ac:spMk id="10" creationId="{F0AC56A0-6696-857D-8091-12BFE38F9081}"/>
          </ac:spMkLst>
        </pc:spChg>
        <pc:spChg chg="add mod">
          <ac:chgData name="Charlotte de Montpellier" userId="342e9d99-8746-4887-8673-4c3f57b82578" providerId="ADAL" clId="{0146BF96-89FD-406F-9A43-50FFEAF5BAD5}" dt="2024-04-25T13:45:43.742" v="1179" actId="404"/>
          <ac:spMkLst>
            <pc:docMk/>
            <pc:sldMk cId="3258063476" sldId="2147478336"/>
            <ac:spMk id="13" creationId="{9E6687A6-E359-AB28-5A91-A1EDA6D2720C}"/>
          </ac:spMkLst>
        </pc:spChg>
        <pc:spChg chg="add mod">
          <ac:chgData name="Charlotte de Montpellier" userId="342e9d99-8746-4887-8673-4c3f57b82578" providerId="ADAL" clId="{0146BF96-89FD-406F-9A43-50FFEAF5BAD5}" dt="2024-04-25T13:47:39.333" v="1244" actId="13822"/>
          <ac:spMkLst>
            <pc:docMk/>
            <pc:sldMk cId="3258063476" sldId="2147478336"/>
            <ac:spMk id="14" creationId="{90D03F09-C57D-FF8C-BFB7-573515028EF6}"/>
          </ac:spMkLst>
        </pc:spChg>
        <pc:spChg chg="add mod">
          <ac:chgData name="Charlotte de Montpellier" userId="342e9d99-8746-4887-8673-4c3f57b82578" providerId="ADAL" clId="{0146BF96-89FD-406F-9A43-50FFEAF5BAD5}" dt="2024-04-25T13:53:40.586" v="1355" actId="1076"/>
          <ac:spMkLst>
            <pc:docMk/>
            <pc:sldMk cId="3258063476" sldId="2147478336"/>
            <ac:spMk id="17" creationId="{79AE9D10-A1F3-98CD-C76B-C7BB72623B15}"/>
          </ac:spMkLst>
        </pc:spChg>
        <pc:spChg chg="add del">
          <ac:chgData name="Charlotte de Montpellier" userId="342e9d99-8746-4887-8673-4c3f57b82578" providerId="ADAL" clId="{0146BF96-89FD-406F-9A43-50FFEAF5BAD5}" dt="2024-04-25T13:48:28.139" v="1259" actId="11529"/>
          <ac:spMkLst>
            <pc:docMk/>
            <pc:sldMk cId="3258063476" sldId="2147478336"/>
            <ac:spMk id="18" creationId="{989D2D37-E61A-DFAF-81E0-6390B614F72E}"/>
          </ac:spMkLst>
        </pc:spChg>
        <pc:spChg chg="add del mod">
          <ac:chgData name="Charlotte de Montpellier" userId="342e9d99-8746-4887-8673-4c3f57b82578" providerId="ADAL" clId="{0146BF96-89FD-406F-9A43-50FFEAF5BAD5}" dt="2024-04-25T14:23:08.008" v="1445"/>
          <ac:spMkLst>
            <pc:docMk/>
            <pc:sldMk cId="3258063476" sldId="2147478336"/>
            <ac:spMk id="22" creationId="{0A37A86D-C35D-9B83-6343-876C6EA41C6F}"/>
          </ac:spMkLst>
        </pc:spChg>
        <pc:spChg chg="add del">
          <ac:chgData name="Charlotte de Montpellier" userId="342e9d99-8746-4887-8673-4c3f57b82578" providerId="ADAL" clId="{0146BF96-89FD-406F-9A43-50FFEAF5BAD5}" dt="2024-04-25T14:23:01.524" v="1443" actId="22"/>
          <ac:spMkLst>
            <pc:docMk/>
            <pc:sldMk cId="3258063476" sldId="2147478336"/>
            <ac:spMk id="24" creationId="{84E73050-E73E-8828-3205-C8D3333DD040}"/>
          </ac:spMkLst>
        </pc:spChg>
        <pc:graphicFrameChg chg="add mod">
          <ac:chgData name="Charlotte de Montpellier" userId="342e9d99-8746-4887-8673-4c3f57b82578" providerId="ADAL" clId="{0146BF96-89FD-406F-9A43-50FFEAF5BAD5}" dt="2024-04-25T14:23:10.969" v="1446" actId="167"/>
          <ac:graphicFrameMkLst>
            <pc:docMk/>
            <pc:sldMk cId="3258063476" sldId="2147478336"/>
            <ac:graphicFrameMk id="25" creationId="{33BE4A72-9391-437C-83CF-1F23840E3EA3}"/>
          </ac:graphicFrameMkLst>
        </pc:graphicFrameChg>
        <pc:picChg chg="add del mod ord">
          <ac:chgData name="Charlotte de Montpellier" userId="342e9d99-8746-4887-8673-4c3f57b82578" providerId="ADAL" clId="{0146BF96-89FD-406F-9A43-50FFEAF5BAD5}" dt="2024-04-25T14:22:59.162" v="1441" actId="478"/>
          <ac:picMkLst>
            <pc:docMk/>
            <pc:sldMk cId="3258063476" sldId="2147478336"/>
            <ac:picMk id="12" creationId="{128041B2-EA7D-49AB-9327-BE0FA9925D6B}"/>
          </ac:picMkLst>
        </pc:picChg>
        <pc:cxnChg chg="add mod">
          <ac:chgData name="Charlotte de Montpellier" userId="342e9d99-8746-4887-8673-4c3f57b82578" providerId="ADAL" clId="{0146BF96-89FD-406F-9A43-50FFEAF5BAD5}" dt="2024-04-25T13:47:45.605" v="1246" actId="13822"/>
          <ac:cxnSpMkLst>
            <pc:docMk/>
            <pc:sldMk cId="3258063476" sldId="2147478336"/>
            <ac:cxnSpMk id="16" creationId="{228E4079-1942-3474-0553-9096CE8AD0F6}"/>
          </ac:cxnSpMkLst>
        </pc:cxnChg>
        <pc:cxnChg chg="add mod">
          <ac:chgData name="Charlotte de Montpellier" userId="342e9d99-8746-4887-8673-4c3f57b82578" providerId="ADAL" clId="{0146BF96-89FD-406F-9A43-50FFEAF5BAD5}" dt="2024-04-25T14:23:48.461" v="1447" actId="14100"/>
          <ac:cxnSpMkLst>
            <pc:docMk/>
            <pc:sldMk cId="3258063476" sldId="2147478336"/>
            <ac:cxnSpMk id="20" creationId="{914487ED-000B-D4DD-C01E-41702DC71199}"/>
          </ac:cxnSpMkLst>
        </pc:cxnChg>
      </pc:sldChg>
      <pc:sldChg chg="modSp new del mod">
        <pc:chgData name="Charlotte de Montpellier" userId="342e9d99-8746-4887-8673-4c3f57b82578" providerId="ADAL" clId="{0146BF96-89FD-406F-9A43-50FFEAF5BAD5}" dt="2024-04-25T16:24:53.334" v="1451" actId="47"/>
        <pc:sldMkLst>
          <pc:docMk/>
          <pc:sldMk cId="3526592824" sldId="2147478337"/>
        </pc:sldMkLst>
        <pc:spChg chg="mod">
          <ac:chgData name="Charlotte de Montpellier" userId="342e9d99-8746-4887-8673-4c3f57b82578" providerId="ADAL" clId="{0146BF96-89FD-406F-9A43-50FFEAF5BAD5}" dt="2024-04-25T14:21:08.580" v="1439" actId="20577"/>
          <ac:spMkLst>
            <pc:docMk/>
            <pc:sldMk cId="3526592824" sldId="2147478337"/>
            <ac:spMk id="4" creationId="{57D67463-92D8-55D0-CFF7-11874430010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ing-my.sharepoint.com/personal/charlotte_de_montpellier_ing_com/Documents/Desktop/2024/2024_AI/20240123_Productivity%20growth%20EU%20US%20OECD%20data%201%20+%20B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ing.sharepoint.com/sites/Test291/Gedeelde%20documenten/Impact%20of%20AI%20on%20the%20economy/Excel%20for%20AI%20paper%20growth%20impact%20productivity/contributions-of-total-factor-productivity-nipa-industry.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Sheet2!$X$79</c:f>
              <c:strCache>
                <c:ptCount val="1"/>
                <c:pt idx="0">
                  <c:v>US</c:v>
                </c:pt>
              </c:strCache>
            </c:strRef>
          </c:tx>
          <c:spPr>
            <a:solidFill>
              <a:srgbClr val="FF6200"/>
            </a:solidFill>
            <a:ln w="25400">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000000"/>
                    </a:solidFill>
                    <a:latin typeface="ING Me" panose="02000506040000020004" pitchFamily="2" charset="0"/>
                    <a:ea typeface="+mn-ea"/>
                    <a:cs typeface="+mn-cs"/>
                  </a:defRPr>
                </a:pPr>
                <a:endParaRPr lang="en-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Sheet2!$W$80:$W$83</c:f>
              <c:strCache>
                <c:ptCount val="4"/>
                <c:pt idx="0">
                  <c:v>1985-1995</c:v>
                </c:pt>
                <c:pt idx="1">
                  <c:v>1995-2005</c:v>
                </c:pt>
                <c:pt idx="2">
                  <c:v>2005-2015</c:v>
                </c:pt>
                <c:pt idx="3">
                  <c:v>2015-2022</c:v>
                </c:pt>
              </c:strCache>
            </c:strRef>
          </c:cat>
          <c:val>
            <c:numRef>
              <c:f>Sheet2!$X$80:$X$83</c:f>
              <c:numCache>
                <c:formatCode>0.0%</c:formatCode>
                <c:ptCount val="4"/>
                <c:pt idx="0">
                  <c:v>1.3427609708181314E-2</c:v>
                </c:pt>
                <c:pt idx="1">
                  <c:v>2.2541260554532982E-2</c:v>
                </c:pt>
                <c:pt idx="2">
                  <c:v>1.2121711038790844E-2</c:v>
                </c:pt>
                <c:pt idx="3">
                  <c:v>9.2952411029961213E-3</c:v>
                </c:pt>
              </c:numCache>
            </c:numRef>
          </c:val>
          <c:extLst>
            <c:ext xmlns:c16="http://schemas.microsoft.com/office/drawing/2014/chart" uri="{C3380CC4-5D6E-409C-BE32-E72D297353CC}">
              <c16:uniqueId val="{00000000-CB86-43AB-800C-EC82E76C3560}"/>
            </c:ext>
          </c:extLst>
        </c:ser>
        <c:ser>
          <c:idx val="1"/>
          <c:order val="1"/>
          <c:tx>
            <c:strRef>
              <c:f>Sheet2!$Y$79</c:f>
              <c:strCache>
                <c:ptCount val="1"/>
                <c:pt idx="0">
                  <c:v>EU big 4 (DE, FR, IT, ES)</c:v>
                </c:pt>
              </c:strCache>
            </c:strRef>
          </c:tx>
          <c:spPr>
            <a:solidFill>
              <a:srgbClr val="A8A8A8"/>
            </a:solidFill>
            <a:ln w="25400">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000000"/>
                    </a:solidFill>
                    <a:latin typeface="ING Me" panose="02000506040000020004" pitchFamily="2" charset="0"/>
                    <a:ea typeface="+mn-ea"/>
                    <a:cs typeface="+mn-cs"/>
                  </a:defRPr>
                </a:pPr>
                <a:endParaRPr lang="en-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Sheet2!$W$80:$W$83</c:f>
              <c:strCache>
                <c:ptCount val="4"/>
                <c:pt idx="0">
                  <c:v>1985-1995</c:v>
                </c:pt>
                <c:pt idx="1">
                  <c:v>1995-2005</c:v>
                </c:pt>
                <c:pt idx="2">
                  <c:v>2005-2015</c:v>
                </c:pt>
                <c:pt idx="3">
                  <c:v>2015-2022</c:v>
                </c:pt>
              </c:strCache>
            </c:strRef>
          </c:cat>
          <c:val>
            <c:numRef>
              <c:f>Sheet2!$Y$80:$Y$83</c:f>
              <c:numCache>
                <c:formatCode>0.0%</c:formatCode>
                <c:ptCount val="4"/>
                <c:pt idx="0">
                  <c:v>2.1747004947550247E-2</c:v>
                </c:pt>
                <c:pt idx="1">
                  <c:v>1.0884230466673344E-2</c:v>
                </c:pt>
                <c:pt idx="2">
                  <c:v>6.8472487598873677E-3</c:v>
                </c:pt>
                <c:pt idx="3">
                  <c:v>3.9774490766640962E-3</c:v>
                </c:pt>
              </c:numCache>
            </c:numRef>
          </c:val>
          <c:extLst>
            <c:ext xmlns:c16="http://schemas.microsoft.com/office/drawing/2014/chart" uri="{C3380CC4-5D6E-409C-BE32-E72D297353CC}">
              <c16:uniqueId val="{00000001-CB86-43AB-800C-EC82E76C3560}"/>
            </c:ext>
          </c:extLst>
        </c:ser>
        <c:ser>
          <c:idx val="2"/>
          <c:order val="2"/>
          <c:tx>
            <c:strRef>
              <c:f>Sheet2!$Z$79</c:f>
              <c:strCache>
                <c:ptCount val="1"/>
                <c:pt idx="0">
                  <c:v>Belgium</c:v>
                </c:pt>
              </c:strCache>
            </c:strRef>
          </c:tx>
          <c:spPr>
            <a:solidFill>
              <a:srgbClr val="525199"/>
            </a:solidFill>
            <a:ln w="25400">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000000"/>
                    </a:solidFill>
                    <a:latin typeface="ING Me" panose="02000506040000020004" pitchFamily="2" charset="0"/>
                    <a:ea typeface="+mn-ea"/>
                    <a:cs typeface="+mn-cs"/>
                  </a:defRPr>
                </a:pPr>
                <a:endParaRPr lang="en-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Sheet2!$W$80:$W$83</c:f>
              <c:strCache>
                <c:ptCount val="4"/>
                <c:pt idx="0">
                  <c:v>1985-1995</c:v>
                </c:pt>
                <c:pt idx="1">
                  <c:v>1995-2005</c:v>
                </c:pt>
                <c:pt idx="2">
                  <c:v>2005-2015</c:v>
                </c:pt>
                <c:pt idx="3">
                  <c:v>2015-2022</c:v>
                </c:pt>
              </c:strCache>
            </c:strRef>
          </c:cat>
          <c:val>
            <c:numRef>
              <c:f>Sheet2!$Z$80:$Z$83</c:f>
              <c:numCache>
                <c:formatCode>0.0%</c:formatCode>
                <c:ptCount val="4"/>
                <c:pt idx="0">
                  <c:v>2.3906382256830495E-2</c:v>
                </c:pt>
                <c:pt idx="1">
                  <c:v>1.3085212853941959E-2</c:v>
                </c:pt>
                <c:pt idx="2">
                  <c:v>7.0943426252214918E-3</c:v>
                </c:pt>
                <c:pt idx="3">
                  <c:v>4.3004029066097266E-3</c:v>
                </c:pt>
              </c:numCache>
            </c:numRef>
          </c:val>
          <c:extLst>
            <c:ext xmlns:c16="http://schemas.microsoft.com/office/drawing/2014/chart" uri="{C3380CC4-5D6E-409C-BE32-E72D297353CC}">
              <c16:uniqueId val="{00000002-CB86-43AB-800C-EC82E76C3560}"/>
            </c:ext>
          </c:extLst>
        </c:ser>
        <c:dLbls>
          <c:showLegendKey val="0"/>
          <c:showVal val="0"/>
          <c:showCatName val="0"/>
          <c:showSerName val="0"/>
          <c:showPercent val="0"/>
          <c:showBubbleSize val="0"/>
        </c:dLbls>
        <c:gapWidth val="80"/>
        <c:overlap val="4"/>
        <c:axId val="210723903"/>
        <c:axId val="965976880"/>
      </c:barChart>
      <c:catAx>
        <c:axId val="210723903"/>
        <c:scaling>
          <c:orientation val="minMax"/>
        </c:scaling>
        <c:delete val="0"/>
        <c:axPos val="b"/>
        <c:numFmt formatCode="General" sourceLinked="1"/>
        <c:majorTickMark val="out"/>
        <c:minorTickMark val="none"/>
        <c:tickLblPos val="low"/>
        <c:spPr>
          <a:noFill/>
          <a:ln w="3175" cap="flat" cmpd="sng" algn="ctr">
            <a:solidFill>
              <a:srgbClr val="767676"/>
            </a:solidFill>
            <a:round/>
          </a:ln>
          <a:effectLst/>
        </c:spPr>
        <c:txPr>
          <a:bodyPr rot="-60000000" spcFirstLastPara="1" vertOverflow="ellipsis" vert="horz" wrap="square" anchor="ctr" anchorCtr="1"/>
          <a:lstStyle/>
          <a:p>
            <a:pPr>
              <a:defRPr sz="1100" b="0" i="0" u="none" strike="noStrike" kern="1200" baseline="0">
                <a:solidFill>
                  <a:srgbClr val="000000"/>
                </a:solidFill>
                <a:latin typeface="ING Me" panose="02000506040000020004" pitchFamily="2" charset="0"/>
                <a:ea typeface="+mn-ea"/>
                <a:cs typeface="+mn-cs"/>
              </a:defRPr>
            </a:pPr>
            <a:endParaRPr lang="en-BE"/>
          </a:p>
        </c:txPr>
        <c:crossAx val="965976880"/>
        <c:crosses val="autoZero"/>
        <c:auto val="1"/>
        <c:lblAlgn val="ctr"/>
        <c:lblOffset val="100"/>
        <c:noMultiLvlLbl val="0"/>
      </c:catAx>
      <c:valAx>
        <c:axId val="965976880"/>
        <c:scaling>
          <c:orientation val="minMax"/>
        </c:scaling>
        <c:delete val="0"/>
        <c:axPos val="l"/>
        <c:majorGridlines>
          <c:spPr>
            <a:ln w="3175" cap="flat" cmpd="sng" algn="ctr">
              <a:solidFill>
                <a:srgbClr val="DCDCDC"/>
              </a:solidFill>
              <a:round/>
            </a:ln>
            <a:effectLst/>
          </c:spPr>
        </c:majorGridlines>
        <c:numFmt formatCode="0%" sourceLinked="0"/>
        <c:majorTickMark val="out"/>
        <c:minorTickMark val="none"/>
        <c:tickLblPos val="nextTo"/>
        <c:spPr>
          <a:noFill/>
          <a:ln w="25400">
            <a:noFill/>
          </a:ln>
          <a:effectLst/>
        </c:spPr>
        <c:txPr>
          <a:bodyPr rot="0" spcFirstLastPara="1" vertOverflow="ellipsis" wrap="square" anchor="ctr" anchorCtr="1"/>
          <a:lstStyle/>
          <a:p>
            <a:pPr>
              <a:defRPr sz="1100" b="0" i="0" u="none" strike="noStrike" kern="1200" baseline="0">
                <a:solidFill>
                  <a:srgbClr val="000000"/>
                </a:solidFill>
                <a:latin typeface="ING Me" panose="02000506040000020004" pitchFamily="2" charset="0"/>
                <a:ea typeface="+mn-ea"/>
                <a:cs typeface="+mn-cs"/>
              </a:defRPr>
            </a:pPr>
            <a:endParaRPr lang="en-BE"/>
          </a:p>
        </c:txPr>
        <c:crossAx val="210723903"/>
        <c:crosses val="autoZero"/>
        <c:crossBetween val="between"/>
      </c:valAx>
      <c:spPr>
        <a:noFill/>
        <a:ln>
          <a:noFill/>
        </a:ln>
        <a:effectLst/>
      </c:spPr>
    </c:plotArea>
    <c:legend>
      <c:legendPos val="b"/>
      <c:overlay val="0"/>
      <c:spPr>
        <a:noFill/>
        <a:ln w="25400">
          <a:noFill/>
        </a:ln>
        <a:effectLst/>
      </c:spPr>
      <c:txPr>
        <a:bodyPr rot="0" spcFirstLastPara="1" vertOverflow="ellipsis" vert="horz" wrap="square" anchor="ctr" anchorCtr="1"/>
        <a:lstStyle/>
        <a:p>
          <a:pPr>
            <a:defRPr sz="1100" b="0" i="0" u="none" strike="noStrike" kern="1200" baseline="0">
              <a:solidFill>
                <a:srgbClr val="000000"/>
              </a:solidFill>
              <a:latin typeface="ING Me" panose="02000506040000020004" pitchFamily="2" charset="0"/>
              <a:ea typeface="+mn-ea"/>
              <a:cs typeface="+mn-cs"/>
            </a:defRPr>
          </a:pPr>
          <a:endParaRPr lang="en-BE"/>
        </a:p>
      </c:txPr>
    </c:legend>
    <c:plotVisOnly val="1"/>
    <c:dispBlanksAs val="gap"/>
    <c:showDLblsOverMax val="0"/>
  </c:chart>
  <c:spPr>
    <a:solidFill>
      <a:schemeClr val="bg1"/>
    </a:solidFill>
    <a:ln w="25400" cap="flat" cmpd="sng" algn="ctr">
      <a:noFill/>
      <a:round/>
    </a:ln>
    <a:effectLst/>
  </c:spPr>
  <c:txPr>
    <a:bodyPr/>
    <a:lstStyle/>
    <a:p>
      <a:pPr>
        <a:defRPr sz="1100" b="0" i="0">
          <a:solidFill>
            <a:srgbClr val="000000"/>
          </a:solidFill>
          <a:latin typeface="ING Me" panose="02000506040000020004" pitchFamily="2" charset="0"/>
        </a:defRPr>
      </a:pPr>
      <a:endParaRPr lang="en-B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'TFP Contributions'!$D$201</c:f>
              <c:strCache>
                <c:ptCount val="1"/>
                <c:pt idx="0">
                  <c:v>Goods producing </c:v>
                </c:pt>
              </c:strCache>
            </c:strRef>
          </c:tx>
          <c:spPr>
            <a:solidFill>
              <a:srgbClr val="FF6200"/>
            </a:solidFill>
            <a:ln>
              <a:noFill/>
            </a:ln>
            <a:effectLst/>
          </c:spPr>
          <c:invertIfNegative val="0"/>
          <c:cat>
            <c:strRef>
              <c:f>'TFP Contributions'!$E$200:$I$200</c:f>
              <c:strCache>
                <c:ptCount val="5"/>
                <c:pt idx="0">
                  <c:v>1988-1995</c:v>
                </c:pt>
                <c:pt idx="1">
                  <c:v>1995-2000</c:v>
                </c:pt>
                <c:pt idx="2">
                  <c:v>2000-2004</c:v>
                </c:pt>
                <c:pt idx="3">
                  <c:v>2005-2015</c:v>
                </c:pt>
                <c:pt idx="4">
                  <c:v>2015-2022</c:v>
                </c:pt>
              </c:strCache>
            </c:strRef>
          </c:cat>
          <c:val>
            <c:numRef>
              <c:f>'TFP Contributions'!$E$201:$I$201</c:f>
              <c:numCache>
                <c:formatCode>0.00</c:formatCode>
                <c:ptCount val="5"/>
                <c:pt idx="0">
                  <c:v>0.10160216972797667</c:v>
                </c:pt>
                <c:pt idx="1">
                  <c:v>-0.18078740535483817</c:v>
                </c:pt>
                <c:pt idx="2">
                  <c:v>0.51074753246579996</c:v>
                </c:pt>
                <c:pt idx="3">
                  <c:v>-0.15002685066055577</c:v>
                </c:pt>
                <c:pt idx="4">
                  <c:v>-0.18236656977433721</c:v>
                </c:pt>
              </c:numCache>
            </c:numRef>
          </c:val>
          <c:extLst>
            <c:ext xmlns:c16="http://schemas.microsoft.com/office/drawing/2014/chart" uri="{C3380CC4-5D6E-409C-BE32-E72D297353CC}">
              <c16:uniqueId val="{00000000-822E-4F41-9342-B27D9F08EA35}"/>
            </c:ext>
          </c:extLst>
        </c:ser>
        <c:ser>
          <c:idx val="1"/>
          <c:order val="1"/>
          <c:tx>
            <c:strRef>
              <c:f>'TFP Contributions'!$D$202</c:f>
              <c:strCache>
                <c:ptCount val="1"/>
                <c:pt idx="0">
                  <c:v>ICT + software</c:v>
                </c:pt>
              </c:strCache>
            </c:strRef>
          </c:tx>
          <c:spPr>
            <a:solidFill>
              <a:srgbClr val="A8A8A8"/>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ING Me" panose="02000506040000020004" pitchFamily="2" charset="0"/>
                    <a:ea typeface="+mn-ea"/>
                    <a:cs typeface="+mn-cs"/>
                  </a:defRPr>
                </a:pPr>
                <a:endParaRPr lang="en-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'TFP Contributions'!$E$200:$I$200</c:f>
              <c:strCache>
                <c:ptCount val="5"/>
                <c:pt idx="0">
                  <c:v>1988-1995</c:v>
                </c:pt>
                <c:pt idx="1">
                  <c:v>1995-2000</c:v>
                </c:pt>
                <c:pt idx="2">
                  <c:v>2000-2004</c:v>
                </c:pt>
                <c:pt idx="3">
                  <c:v>2005-2015</c:v>
                </c:pt>
                <c:pt idx="4">
                  <c:v>2015-2022</c:v>
                </c:pt>
              </c:strCache>
            </c:strRef>
          </c:cat>
          <c:val>
            <c:numRef>
              <c:f>'TFP Contributions'!$E$202:$I$202</c:f>
              <c:numCache>
                <c:formatCode>0.00</c:formatCode>
                <c:ptCount val="5"/>
                <c:pt idx="0">
                  <c:v>0.38928164235418672</c:v>
                </c:pt>
                <c:pt idx="1">
                  <c:v>0.61264120423746549</c:v>
                </c:pt>
                <c:pt idx="2">
                  <c:v>0.58112344482187217</c:v>
                </c:pt>
                <c:pt idx="3">
                  <c:v>0.32283819970534017</c:v>
                </c:pt>
                <c:pt idx="4">
                  <c:v>0.40914662783211059</c:v>
                </c:pt>
              </c:numCache>
            </c:numRef>
          </c:val>
          <c:extLst>
            <c:ext xmlns:c16="http://schemas.microsoft.com/office/drawing/2014/chart" uri="{C3380CC4-5D6E-409C-BE32-E72D297353CC}">
              <c16:uniqueId val="{00000001-822E-4F41-9342-B27D9F08EA35}"/>
            </c:ext>
          </c:extLst>
        </c:ser>
        <c:ser>
          <c:idx val="2"/>
          <c:order val="2"/>
          <c:tx>
            <c:strRef>
              <c:f>'TFP Contributions'!$D$203</c:f>
              <c:strCache>
                <c:ptCount val="1"/>
                <c:pt idx="0">
                  <c:v>Services less software</c:v>
                </c:pt>
              </c:strCache>
            </c:strRef>
          </c:tx>
          <c:spPr>
            <a:solidFill>
              <a:srgbClr val="525199"/>
            </a:solidFill>
            <a:ln>
              <a:noFill/>
            </a:ln>
            <a:effectLst/>
          </c:spPr>
          <c:invertIfNegative val="0"/>
          <c:cat>
            <c:strRef>
              <c:f>'TFP Contributions'!$E$200:$I$200</c:f>
              <c:strCache>
                <c:ptCount val="5"/>
                <c:pt idx="0">
                  <c:v>1988-1995</c:v>
                </c:pt>
                <c:pt idx="1">
                  <c:v>1995-2000</c:v>
                </c:pt>
                <c:pt idx="2">
                  <c:v>2000-2004</c:v>
                </c:pt>
                <c:pt idx="3">
                  <c:v>2005-2015</c:v>
                </c:pt>
                <c:pt idx="4">
                  <c:v>2015-2022</c:v>
                </c:pt>
              </c:strCache>
            </c:strRef>
          </c:cat>
          <c:val>
            <c:numRef>
              <c:f>'TFP Contributions'!$E$203:$I$203</c:f>
              <c:numCache>
                <c:formatCode>0.00</c:formatCode>
                <c:ptCount val="5"/>
                <c:pt idx="0">
                  <c:v>0.16459106548922753</c:v>
                </c:pt>
                <c:pt idx="1">
                  <c:v>0.53979083944385597</c:v>
                </c:pt>
                <c:pt idx="2">
                  <c:v>0.58840806750250674</c:v>
                </c:pt>
                <c:pt idx="3">
                  <c:v>2.9042176543003419E-2</c:v>
                </c:pt>
                <c:pt idx="4">
                  <c:v>0.28735031485930029</c:v>
                </c:pt>
              </c:numCache>
            </c:numRef>
          </c:val>
          <c:extLst>
            <c:ext xmlns:c16="http://schemas.microsoft.com/office/drawing/2014/chart" uri="{C3380CC4-5D6E-409C-BE32-E72D297353CC}">
              <c16:uniqueId val="{00000002-822E-4F41-9342-B27D9F08EA35}"/>
            </c:ext>
          </c:extLst>
        </c:ser>
        <c:ser>
          <c:idx val="3"/>
          <c:order val="3"/>
          <c:tx>
            <c:strRef>
              <c:f>'TFP Contributions'!$D$204</c:f>
              <c:strCache>
                <c:ptCount val="1"/>
                <c:pt idx="0">
                  <c:v>Finance, Insurance and Real Estate</c:v>
                </c:pt>
              </c:strCache>
            </c:strRef>
          </c:tx>
          <c:spPr>
            <a:solidFill>
              <a:srgbClr val="60A6DA"/>
            </a:solidFill>
            <a:ln>
              <a:noFill/>
            </a:ln>
            <a:effectLst/>
          </c:spPr>
          <c:invertIfNegative val="0"/>
          <c:cat>
            <c:strRef>
              <c:f>'TFP Contributions'!$E$200:$I$200</c:f>
              <c:strCache>
                <c:ptCount val="5"/>
                <c:pt idx="0">
                  <c:v>1988-1995</c:v>
                </c:pt>
                <c:pt idx="1">
                  <c:v>1995-2000</c:v>
                </c:pt>
                <c:pt idx="2">
                  <c:v>2000-2004</c:v>
                </c:pt>
                <c:pt idx="3">
                  <c:v>2005-2015</c:v>
                </c:pt>
                <c:pt idx="4">
                  <c:v>2015-2022</c:v>
                </c:pt>
              </c:strCache>
            </c:strRef>
          </c:cat>
          <c:val>
            <c:numRef>
              <c:f>'TFP Contributions'!$E$204:$I$204</c:f>
              <c:numCache>
                <c:formatCode>0.00</c:formatCode>
                <c:ptCount val="5"/>
                <c:pt idx="0">
                  <c:v>-0.1079449402786084</c:v>
                </c:pt>
                <c:pt idx="1">
                  <c:v>1.4876260064237109E-2</c:v>
                </c:pt>
                <c:pt idx="2">
                  <c:v>-0.11028512580006164</c:v>
                </c:pt>
                <c:pt idx="3">
                  <c:v>0.13634439113835156</c:v>
                </c:pt>
                <c:pt idx="4">
                  <c:v>-9.3811734252819551E-2</c:v>
                </c:pt>
              </c:numCache>
            </c:numRef>
          </c:val>
          <c:extLst>
            <c:ext xmlns:c16="http://schemas.microsoft.com/office/drawing/2014/chart" uri="{C3380CC4-5D6E-409C-BE32-E72D297353CC}">
              <c16:uniqueId val="{00000003-822E-4F41-9342-B27D9F08EA35}"/>
            </c:ext>
          </c:extLst>
        </c:ser>
        <c:dLbls>
          <c:showLegendKey val="0"/>
          <c:showVal val="0"/>
          <c:showCatName val="0"/>
          <c:showSerName val="0"/>
          <c:showPercent val="0"/>
          <c:showBubbleSize val="0"/>
        </c:dLbls>
        <c:gapWidth val="219"/>
        <c:overlap val="100"/>
        <c:axId val="810813968"/>
        <c:axId val="895785455"/>
        <c:extLst>
          <c:ext xmlns:c15="http://schemas.microsoft.com/office/drawing/2012/chart" uri="{02D57815-91ED-43cb-92C2-25804820EDAC}">
            <c15:filteredBarSeries>
              <c15:ser>
                <c:idx val="4"/>
                <c:order val="4"/>
                <c:tx>
                  <c:strRef>
                    <c:extLst>
                      <c:ext uri="{02D57815-91ED-43cb-92C2-25804820EDAC}">
                        <c15:formulaRef>
                          <c15:sqref>'TFP Contributions'!$D$205</c15:sqref>
                        </c15:formulaRef>
                      </c:ext>
                    </c:extLst>
                    <c:strCache>
                      <c:ptCount val="1"/>
                    </c:strCache>
                  </c:strRef>
                </c:tx>
                <c:spPr>
                  <a:solidFill>
                    <a:schemeClr val="accent5"/>
                  </a:solidFill>
                  <a:ln>
                    <a:noFill/>
                  </a:ln>
                  <a:effectLst/>
                </c:spPr>
                <c:invertIfNegative val="0"/>
                <c:cat>
                  <c:strRef>
                    <c:extLst>
                      <c:ext uri="{02D57815-91ED-43cb-92C2-25804820EDAC}">
                        <c15:formulaRef>
                          <c15:sqref>'TFP Contributions'!$E$200:$I$200</c15:sqref>
                        </c15:formulaRef>
                      </c:ext>
                    </c:extLst>
                    <c:strCache>
                      <c:ptCount val="5"/>
                      <c:pt idx="0">
                        <c:v>1988-1995</c:v>
                      </c:pt>
                      <c:pt idx="1">
                        <c:v>1995-2000</c:v>
                      </c:pt>
                      <c:pt idx="2">
                        <c:v>2000-2004</c:v>
                      </c:pt>
                      <c:pt idx="3">
                        <c:v>2005-2015</c:v>
                      </c:pt>
                      <c:pt idx="4">
                        <c:v>2015-2022</c:v>
                      </c:pt>
                    </c:strCache>
                  </c:strRef>
                </c:cat>
                <c:val>
                  <c:numRef>
                    <c:extLst>
                      <c:ext uri="{02D57815-91ED-43cb-92C2-25804820EDAC}">
                        <c15:formulaRef>
                          <c15:sqref>'TFP Contributions'!$E$205:$I$205</c15:sqref>
                        </c15:formulaRef>
                      </c:ext>
                    </c:extLst>
                    <c:numCache>
                      <c:formatCode>General</c:formatCode>
                      <c:ptCount val="5"/>
                    </c:numCache>
                  </c:numRef>
                </c:val>
                <c:extLst>
                  <c:ext xmlns:c16="http://schemas.microsoft.com/office/drawing/2014/chart" uri="{C3380CC4-5D6E-409C-BE32-E72D297353CC}">
                    <c16:uniqueId val="{0000000A-822E-4F41-9342-B27D9F08EA35}"/>
                  </c:ext>
                </c:extLst>
              </c15:ser>
            </c15:filteredBarSeries>
          </c:ext>
        </c:extLst>
      </c:barChart>
      <c:lineChart>
        <c:grouping val="standard"/>
        <c:varyColors val="0"/>
        <c:ser>
          <c:idx val="5"/>
          <c:order val="5"/>
          <c:tx>
            <c:strRef>
              <c:f>'TFP Contributions'!$D$206</c:f>
              <c:strCache>
                <c:ptCount val="1"/>
                <c:pt idx="0">
                  <c:v>Total</c:v>
                </c:pt>
              </c:strCache>
            </c:strRef>
          </c:tx>
          <c:spPr>
            <a:ln w="15875" cap="rnd">
              <a:solidFill>
                <a:srgbClr val="AB0066"/>
              </a:solidFill>
              <a:round/>
            </a:ln>
            <a:effectLst/>
          </c:spPr>
          <c:marker>
            <c:symbol val="none"/>
          </c:marker>
          <c:dLbls>
            <c:dLbl>
              <c:idx val="0"/>
              <c:layout>
                <c:manualLayout>
                  <c:x val="-7.0088300220750768E-3"/>
                  <c:y val="-8.81944444444444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22E-4F41-9342-B27D9F08EA35}"/>
                </c:ext>
              </c:extLst>
            </c:dLbl>
            <c:dLbl>
              <c:idx val="1"/>
              <c:layout>
                <c:manualLayout>
                  <c:x val="3.8548565121412803E-2"/>
                  <c:y val="-8.26822916666671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22E-4F41-9342-B27D9F08EA35}"/>
                </c:ext>
              </c:extLst>
            </c:dLbl>
            <c:dLbl>
              <c:idx val="2"/>
              <c:layout>
                <c:manualLayout>
                  <c:x val="3.6212288447387782E-2"/>
                  <c:y val="-8.26822916666666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22E-4F41-9342-B27D9F08EA35}"/>
                </c:ext>
              </c:extLst>
            </c:dLbl>
            <c:dLbl>
              <c:idx val="3"/>
              <c:layout>
                <c:manualLayout>
                  <c:x val="2.4530905077262691E-2"/>
                  <c:y val="-8.8194444444444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22E-4F41-9342-B27D9F08EA35}"/>
                </c:ext>
              </c:extLst>
            </c:dLbl>
            <c:dLbl>
              <c:idx val="4"/>
              <c:layout>
                <c:manualLayout>
                  <c:x val="1.5185798381162447E-2"/>
                  <c:y val="-0.1405598958333333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22E-4F41-9342-B27D9F08EA35}"/>
                </c:ext>
              </c:extLst>
            </c:dLbl>
            <c:numFmt formatCode="0.0" sourceLinked="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ING Me" panose="02000506040000020004" pitchFamily="2" charset="0"/>
                    <a:ea typeface="+mn-ea"/>
                    <a:cs typeface="+mn-cs"/>
                  </a:defRPr>
                </a:pPr>
                <a:endParaRPr lang="en-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'TFP Contributions'!$E$200:$I$200</c:f>
              <c:strCache>
                <c:ptCount val="5"/>
                <c:pt idx="0">
                  <c:v>1988-1995</c:v>
                </c:pt>
                <c:pt idx="1">
                  <c:v>1995-2000</c:v>
                </c:pt>
                <c:pt idx="2">
                  <c:v>2000-2004</c:v>
                </c:pt>
                <c:pt idx="3">
                  <c:v>2005-2015</c:v>
                </c:pt>
                <c:pt idx="4">
                  <c:v>2015-2022</c:v>
                </c:pt>
              </c:strCache>
            </c:strRef>
          </c:cat>
          <c:val>
            <c:numRef>
              <c:f>'TFP Contributions'!$E$206:$I$206</c:f>
              <c:numCache>
                <c:formatCode>0.00</c:formatCode>
                <c:ptCount val="5"/>
                <c:pt idx="0">
                  <c:v>0.54752993729278243</c:v>
                </c:pt>
                <c:pt idx="1">
                  <c:v>0.98652089839072044</c:v>
                </c:pt>
                <c:pt idx="2">
                  <c:v>1.5699939189901173</c:v>
                </c:pt>
                <c:pt idx="3">
                  <c:v>0.33819791672613941</c:v>
                </c:pt>
                <c:pt idx="4">
                  <c:v>0.42031863866425412</c:v>
                </c:pt>
              </c:numCache>
            </c:numRef>
          </c:val>
          <c:smooth val="0"/>
          <c:extLst>
            <c:ext xmlns:c16="http://schemas.microsoft.com/office/drawing/2014/chart" uri="{C3380CC4-5D6E-409C-BE32-E72D297353CC}">
              <c16:uniqueId val="{00000009-822E-4F41-9342-B27D9F08EA35}"/>
            </c:ext>
          </c:extLst>
        </c:ser>
        <c:dLbls>
          <c:showLegendKey val="0"/>
          <c:showVal val="0"/>
          <c:showCatName val="0"/>
          <c:showSerName val="0"/>
          <c:showPercent val="0"/>
          <c:showBubbleSize val="0"/>
        </c:dLbls>
        <c:marker val="1"/>
        <c:smooth val="0"/>
        <c:axId val="810813968"/>
        <c:axId val="895785455"/>
      </c:lineChart>
      <c:catAx>
        <c:axId val="810813968"/>
        <c:scaling>
          <c:orientation val="minMax"/>
        </c:scaling>
        <c:delete val="0"/>
        <c:axPos val="b"/>
        <c:numFmt formatCode="General" sourceLinked="1"/>
        <c:majorTickMark val="out"/>
        <c:minorTickMark val="none"/>
        <c:tickLblPos val="low"/>
        <c:spPr>
          <a:noFill/>
          <a:ln w="3175" cap="flat" cmpd="sng" algn="ctr">
            <a:solidFill>
              <a:srgbClr val="767676"/>
            </a:solidFill>
            <a:round/>
          </a:ln>
          <a:effectLst/>
        </c:spPr>
        <c:txPr>
          <a:bodyPr rot="-60000000" spcFirstLastPara="1" vertOverflow="ellipsis" vert="horz" wrap="square" anchor="ctr" anchorCtr="1"/>
          <a:lstStyle/>
          <a:p>
            <a:pPr>
              <a:defRPr sz="1200" b="0" i="0" u="none" strike="noStrike" kern="1200" baseline="0">
                <a:solidFill>
                  <a:srgbClr val="000000"/>
                </a:solidFill>
                <a:latin typeface="ING Me" panose="02000506040000020004" pitchFamily="2" charset="0"/>
                <a:ea typeface="+mn-ea"/>
                <a:cs typeface="+mn-cs"/>
              </a:defRPr>
            </a:pPr>
            <a:endParaRPr lang="en-BE"/>
          </a:p>
        </c:txPr>
        <c:crossAx val="895785455"/>
        <c:crosses val="autoZero"/>
        <c:auto val="1"/>
        <c:lblAlgn val="ctr"/>
        <c:lblOffset val="100"/>
        <c:noMultiLvlLbl val="0"/>
      </c:catAx>
      <c:valAx>
        <c:axId val="895785455"/>
        <c:scaling>
          <c:orientation val="minMax"/>
        </c:scaling>
        <c:delete val="0"/>
        <c:axPos val="l"/>
        <c:majorGridlines>
          <c:spPr>
            <a:ln w="3175" cap="flat" cmpd="sng" algn="ctr">
              <a:solidFill>
                <a:srgbClr val="DCDCDC"/>
              </a:solidFill>
              <a:round/>
            </a:ln>
            <a:effectLst/>
          </c:spPr>
        </c:majorGridlines>
        <c:numFmt formatCode="0.0" sourceLinked="0"/>
        <c:majorTickMark val="out"/>
        <c:minorTickMark val="none"/>
        <c:tickLblPos val="nextTo"/>
        <c:spPr>
          <a:noFill/>
          <a:ln w="25400">
            <a:noFill/>
          </a:ln>
          <a:effectLst/>
        </c:spPr>
        <c:txPr>
          <a:bodyPr rot="0" spcFirstLastPara="1" vertOverflow="ellipsis" wrap="square" anchor="ctr" anchorCtr="1"/>
          <a:lstStyle/>
          <a:p>
            <a:pPr>
              <a:defRPr sz="1200" b="0" i="0" u="none" strike="noStrike" kern="1200" baseline="0">
                <a:solidFill>
                  <a:srgbClr val="000000"/>
                </a:solidFill>
                <a:latin typeface="ING Me" panose="02000506040000020004" pitchFamily="2" charset="0"/>
                <a:ea typeface="+mn-ea"/>
                <a:cs typeface="+mn-cs"/>
              </a:defRPr>
            </a:pPr>
            <a:endParaRPr lang="en-BE"/>
          </a:p>
        </c:txPr>
        <c:crossAx val="810813968"/>
        <c:crosses val="autoZero"/>
        <c:crossBetween val="between"/>
      </c:valAx>
      <c:spPr>
        <a:noFill/>
        <a:ln>
          <a:noFill/>
        </a:ln>
        <a:effectLst/>
      </c:spPr>
    </c:plotArea>
    <c:legend>
      <c:legendPos val="b"/>
      <c:overlay val="0"/>
      <c:spPr>
        <a:noFill/>
        <a:ln w="25400">
          <a:noFill/>
        </a:ln>
        <a:effectLst/>
      </c:spPr>
      <c:txPr>
        <a:bodyPr rot="0" spcFirstLastPara="1" vertOverflow="ellipsis" vert="horz" wrap="square" anchor="ctr" anchorCtr="1"/>
        <a:lstStyle/>
        <a:p>
          <a:pPr>
            <a:defRPr sz="1200" b="0" i="0" u="none" strike="noStrike" kern="1200" baseline="0">
              <a:solidFill>
                <a:srgbClr val="000000"/>
              </a:solidFill>
              <a:latin typeface="ING Me" panose="02000506040000020004" pitchFamily="2" charset="0"/>
              <a:ea typeface="+mn-ea"/>
              <a:cs typeface="+mn-cs"/>
            </a:defRPr>
          </a:pPr>
          <a:endParaRPr lang="en-BE"/>
        </a:p>
      </c:txPr>
    </c:legend>
    <c:plotVisOnly val="1"/>
    <c:dispBlanksAs val="gap"/>
    <c:showDLblsOverMax val="0"/>
  </c:chart>
  <c:spPr>
    <a:solidFill>
      <a:schemeClr val="bg1"/>
    </a:solidFill>
    <a:ln w="25400" cap="flat" cmpd="sng" algn="ctr">
      <a:noFill/>
      <a:round/>
    </a:ln>
    <a:effectLst/>
  </c:spPr>
  <c:txPr>
    <a:bodyPr/>
    <a:lstStyle/>
    <a:p>
      <a:pPr>
        <a:defRPr sz="1200" b="0" i="0">
          <a:solidFill>
            <a:srgbClr val="000000"/>
          </a:solidFill>
          <a:latin typeface="ING Me" panose="02000506040000020004" pitchFamily="2" charset="0"/>
        </a:defRPr>
      </a:pPr>
      <a:endParaRPr lang="en-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ING Me" pitchFamily="2"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9DD6AA-DA07-4B49-84C4-DD15DC5E0A8E}" type="datetimeFigureOut">
              <a:rPr lang="en-GB" smtClean="0">
                <a:latin typeface="ING Me" pitchFamily="2" charset="0"/>
              </a:rPr>
              <a:t>25/04/2024</a:t>
            </a:fld>
            <a:endParaRPr lang="en-GB">
              <a:latin typeface="ING Me" pitchFamily="2"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ING Me" pitchFamily="2" charset="0"/>
            </a:endParaRPr>
          </a:p>
        </p:txBody>
      </p:sp>
    </p:spTree>
    <p:extLst>
      <p:ext uri="{BB962C8B-B14F-4D97-AF65-F5344CB8AC3E}">
        <p14:creationId xmlns:p14="http://schemas.microsoft.com/office/powerpoint/2010/main" val="2895273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85800" y="0"/>
            <a:ext cx="4966198" cy="324000"/>
          </a:xfrm>
          <a:prstGeom prst="rect">
            <a:avLst/>
          </a:prstGeom>
        </p:spPr>
        <p:txBody>
          <a:bodyPr vert="horz" lIns="91440" tIns="45720" rIns="91440" bIns="45720" rtlCol="0"/>
          <a:lstStyle>
            <a:lvl1pPr algn="l">
              <a:defRPr sz="1000">
                <a:latin typeface="+mn-lt"/>
              </a:defRPr>
            </a:lvl1pPr>
          </a:lstStyle>
          <a:p>
            <a:endParaRPr lang="en-GB" dirty="0"/>
          </a:p>
        </p:txBody>
      </p:sp>
      <p:sp>
        <p:nvSpPr>
          <p:cNvPr id="3" name="Date Placeholder 2"/>
          <p:cNvSpPr>
            <a:spLocks noGrp="1"/>
          </p:cNvSpPr>
          <p:nvPr>
            <p:ph type="dt" idx="1"/>
          </p:nvPr>
        </p:nvSpPr>
        <p:spPr>
          <a:xfrm>
            <a:off x="5778000" y="0"/>
            <a:ext cx="1080000" cy="324000"/>
          </a:xfrm>
          <a:prstGeom prst="rect">
            <a:avLst/>
          </a:prstGeom>
        </p:spPr>
        <p:txBody>
          <a:bodyPr vert="horz" lIns="91440" tIns="45720" rIns="91440" bIns="45720" rtlCol="0"/>
          <a:lstStyle>
            <a:lvl1pPr algn="r">
              <a:defRPr sz="1000">
                <a:latin typeface="+mn-lt"/>
              </a:defRPr>
            </a:lvl1pPr>
          </a:lstStyle>
          <a:p>
            <a:fld id="{B6962210-35F6-42EB-A3B8-FCE6E13B30BA}" type="datetimeFigureOut">
              <a:rPr lang="en-GB" smtClean="0"/>
              <a:pPr/>
              <a:t>25/04/2024</a:t>
            </a:fld>
            <a:endParaRPr lang="en-GB"/>
          </a:p>
        </p:txBody>
      </p:sp>
      <p:sp>
        <p:nvSpPr>
          <p:cNvPr id="5" name="Notes Placeholder 4"/>
          <p:cNvSpPr>
            <a:spLocks noGrp="1"/>
          </p:cNvSpPr>
          <p:nvPr>
            <p:ph type="body" sz="quarter" idx="3"/>
          </p:nvPr>
        </p:nvSpPr>
        <p:spPr>
          <a:xfrm>
            <a:off x="685800" y="3938589"/>
            <a:ext cx="5486400" cy="4746624"/>
          </a:xfrm>
          <a:prstGeom prst="rect">
            <a:avLst/>
          </a:prstGeom>
        </p:spPr>
        <p:txBody>
          <a:bodyPr vert="horz" lIns="0" tIns="0" rIns="0" bIns="0" rtlCol="0"/>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Footer Placeholder 5"/>
          <p:cNvSpPr>
            <a:spLocks noGrp="1"/>
          </p:cNvSpPr>
          <p:nvPr>
            <p:ph type="ftr" sz="quarter" idx="4"/>
          </p:nvPr>
        </p:nvSpPr>
        <p:spPr>
          <a:xfrm>
            <a:off x="685799" y="8856661"/>
            <a:ext cx="4966199" cy="252000"/>
          </a:xfrm>
          <a:prstGeom prst="rect">
            <a:avLst/>
          </a:prstGeom>
        </p:spPr>
        <p:txBody>
          <a:bodyPr vert="horz" lIns="91440" tIns="45720" rIns="91440" bIns="45720" rtlCol="0" anchor="t" anchorCtr="0"/>
          <a:lstStyle>
            <a:lvl1pPr algn="l">
              <a:defRPr sz="1000">
                <a:latin typeface="+mn-lt"/>
              </a:defRPr>
            </a:lvl1pPr>
          </a:lstStyle>
          <a:p>
            <a:endParaRPr lang="en-GB" dirty="0"/>
          </a:p>
        </p:txBody>
      </p:sp>
      <p:sp>
        <p:nvSpPr>
          <p:cNvPr id="7" name="Slide Number Placeholder 6"/>
          <p:cNvSpPr>
            <a:spLocks noGrp="1"/>
          </p:cNvSpPr>
          <p:nvPr>
            <p:ph type="sldNum" sz="quarter" idx="5"/>
          </p:nvPr>
        </p:nvSpPr>
        <p:spPr>
          <a:xfrm>
            <a:off x="5778000" y="8856661"/>
            <a:ext cx="1080000" cy="252000"/>
          </a:xfrm>
          <a:prstGeom prst="rect">
            <a:avLst/>
          </a:prstGeom>
        </p:spPr>
        <p:txBody>
          <a:bodyPr vert="horz" lIns="91440" tIns="45720" rIns="91440" bIns="45720" rtlCol="0" anchor="t" anchorCtr="0"/>
          <a:lstStyle>
            <a:lvl1pPr algn="r">
              <a:defRPr sz="1000">
                <a:latin typeface="+mn-lt"/>
              </a:defRPr>
            </a:lvl1pPr>
          </a:lstStyle>
          <a:p>
            <a:fld id="{E762DFE1-544E-4AD0-8AE2-9ADF9877B110}" type="slidenum">
              <a:rPr lang="en-GB" smtClean="0"/>
              <a:pPr/>
              <a:t>‹#›</a:t>
            </a:fld>
            <a:endParaRPr lang="en-GB" dirty="0"/>
          </a:p>
        </p:txBody>
      </p:sp>
      <p:sp>
        <p:nvSpPr>
          <p:cNvPr id="8" name="Slide Image Placeholder 7"/>
          <p:cNvSpPr>
            <a:spLocks noGrp="1" noRot="1" noChangeAspect="1"/>
          </p:cNvSpPr>
          <p:nvPr>
            <p:ph type="sldImg" idx="2"/>
          </p:nvPr>
        </p:nvSpPr>
        <p:spPr>
          <a:xfrm>
            <a:off x="685800" y="681041"/>
            <a:ext cx="5486400" cy="3086100"/>
          </a:xfrm>
          <a:prstGeom prst="rect">
            <a:avLst/>
          </a:prstGeom>
          <a:noFill/>
          <a:ln w="12700">
            <a:solidFill>
              <a:prstClr val="black"/>
            </a:solidFill>
          </a:ln>
        </p:spPr>
        <p:txBody>
          <a:bodyPr vert="horz" lIns="91440" tIns="45720" rIns="91440" bIns="45720" rtlCol="0" anchor="ctr"/>
          <a:lstStyle/>
          <a:p>
            <a:endParaRPr lang="en-GB"/>
          </a:p>
        </p:txBody>
      </p:sp>
    </p:spTree>
    <p:extLst>
      <p:ext uri="{BB962C8B-B14F-4D97-AF65-F5344CB8AC3E}">
        <p14:creationId xmlns:p14="http://schemas.microsoft.com/office/powerpoint/2010/main" val="3708337847"/>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110000"/>
      </a:lnSpc>
      <a:defRPr sz="1400" kern="1200">
        <a:solidFill>
          <a:schemeClr val="tx1"/>
        </a:solidFill>
        <a:latin typeface="+mn-lt"/>
        <a:ea typeface="+mn-ea"/>
        <a:cs typeface="+mn-cs"/>
      </a:defRPr>
    </a:lvl1pPr>
    <a:lvl2pPr marL="174625" indent="-174625" algn="l" defTabSz="914400" rtl="0" eaLnBrk="1" latinLnBrk="0" hangingPunct="1">
      <a:lnSpc>
        <a:spcPct val="110000"/>
      </a:lnSpc>
      <a:buFont typeface="ING Me" pitchFamily="2" charset="0"/>
      <a:buChar char="•"/>
      <a:defRPr sz="1400" kern="1200">
        <a:solidFill>
          <a:schemeClr val="tx1"/>
        </a:solidFill>
        <a:latin typeface="ING Me" pitchFamily="2" charset="0"/>
        <a:ea typeface="+mn-ea"/>
        <a:cs typeface="+mn-cs"/>
      </a:defRPr>
    </a:lvl2pPr>
    <a:lvl3pPr marL="360363" indent="-174625" algn="l" defTabSz="914400" rtl="0" eaLnBrk="1" latinLnBrk="0" hangingPunct="1">
      <a:lnSpc>
        <a:spcPct val="110000"/>
      </a:lnSpc>
      <a:buFont typeface="ING Me" pitchFamily="2" charset="0"/>
      <a:buChar char="•"/>
      <a:defRPr sz="1400" kern="1200">
        <a:solidFill>
          <a:schemeClr val="tx1"/>
        </a:solidFill>
        <a:latin typeface="ING Me" pitchFamily="2" charset="0"/>
        <a:ea typeface="+mn-ea"/>
        <a:cs typeface="+mn-cs"/>
      </a:defRPr>
    </a:lvl3pPr>
    <a:lvl4pPr marL="534988" indent="-174625" algn="l" defTabSz="914400" rtl="0" eaLnBrk="1" latinLnBrk="0" hangingPunct="1">
      <a:lnSpc>
        <a:spcPct val="110000"/>
      </a:lnSpc>
      <a:buFont typeface="ING Me" pitchFamily="2" charset="0"/>
      <a:buChar char="•"/>
      <a:defRPr sz="1400" kern="1200">
        <a:solidFill>
          <a:schemeClr val="tx1"/>
        </a:solidFill>
        <a:latin typeface="ING Me" pitchFamily="2" charset="0"/>
        <a:ea typeface="+mn-ea"/>
        <a:cs typeface="+mn-cs"/>
      </a:defRPr>
    </a:lvl4pPr>
    <a:lvl5pPr marL="719138" indent="-174625" algn="l" defTabSz="914400" rtl="0" eaLnBrk="1" latinLnBrk="0" hangingPunct="1">
      <a:lnSpc>
        <a:spcPct val="110000"/>
      </a:lnSpc>
      <a:buFont typeface="ING Me" pitchFamily="2" charset="0"/>
      <a:buChar char="•"/>
      <a:defRPr sz="1400" kern="1200">
        <a:solidFill>
          <a:schemeClr val="tx1"/>
        </a:solidFill>
        <a:latin typeface="ING Me"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376" userDrawn="1">
          <p15:clr>
            <a:srgbClr val="F26B43"/>
          </p15:clr>
        </p15:guide>
        <p15:guide id="2" orient="horz" pos="432" userDrawn="1">
          <p15:clr>
            <a:srgbClr val="F26B43"/>
          </p15:clr>
        </p15:guide>
        <p15:guide id="3" orient="horz" pos="2481" userDrawn="1">
          <p15:clr>
            <a:srgbClr val="F26B43"/>
          </p15:clr>
        </p15:guide>
      </p15:sldGuideLst>
    </p:ext>
  </p:extLst>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4.png"/><Relationship Id="rId3" Type="http://schemas.openxmlformats.org/officeDocument/2006/relationships/hyperlink" Target="http://www.slideshare.net/ing" TargetMode="External"/><Relationship Id="rId7" Type="http://schemas.openxmlformats.org/officeDocument/2006/relationships/hyperlink" Target="http://www.linkedin.com/company/ing" TargetMode="External"/><Relationship Id="rId12" Type="http://schemas.openxmlformats.org/officeDocument/2006/relationships/hyperlink" Target="http://www.facebook.com/ING" TargetMode="External"/><Relationship Id="rId17" Type="http://schemas.openxmlformats.org/officeDocument/2006/relationships/hyperlink" Target="https://medium.com/ing-blog" TargetMode="External"/><Relationship Id="rId2" Type="http://schemas.openxmlformats.org/officeDocument/2006/relationships/image" Target="../media/image19.png"/><Relationship Id="rId16"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21.png"/><Relationship Id="rId11" Type="http://schemas.openxmlformats.org/officeDocument/2006/relationships/image" Target="../media/image23.png"/><Relationship Id="rId5" Type="http://schemas.openxmlformats.org/officeDocument/2006/relationships/image" Target="../media/image20.png"/><Relationship Id="rId15" Type="http://schemas.openxmlformats.org/officeDocument/2006/relationships/hyperlink" Target="http://www.ing.com/" TargetMode="External"/><Relationship Id="rId10" Type="http://schemas.openxmlformats.org/officeDocument/2006/relationships/hyperlink" Target="http://www.flickr.com/inggroup" TargetMode="External"/><Relationship Id="rId4" Type="http://schemas.openxmlformats.org/officeDocument/2006/relationships/hyperlink" Target="http://www.twitter.com/ING_news" TargetMode="External"/><Relationship Id="rId9" Type="http://schemas.openxmlformats.org/officeDocument/2006/relationships/hyperlink" Target="http://www.youtube.com/ING" TargetMode="External"/><Relationship Id="rId14" Type="http://schemas.openxmlformats.org/officeDocument/2006/relationships/image" Target="../media/image2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5.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4.png"/><Relationship Id="rId2" Type="http://schemas.openxmlformats.org/officeDocument/2006/relationships/image" Target="../media/image1.png"/><Relationship Id="rId16"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3.svg"/><Relationship Id="rId5" Type="http://schemas.openxmlformats.org/officeDocument/2006/relationships/image" Target="../media/image4.svg"/><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5.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4.png"/><Relationship Id="rId2" Type="http://schemas.openxmlformats.org/officeDocument/2006/relationships/image" Target="../media/image1.png"/><Relationship Id="rId16"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3.svg"/><Relationship Id="rId5" Type="http://schemas.openxmlformats.org/officeDocument/2006/relationships/image" Target="../media/image4.svg"/><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6.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bg bwMode="gray">
      <p:bgRef idx="1001">
        <a:schemeClr val="bg1"/>
      </p:bgRef>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311F7044-53C5-45DA-A597-72E1133FB73A}"/>
              </a:ext>
            </a:extLst>
          </p:cNvPr>
          <p:cNvCxnSpPr/>
          <p:nvPr userDrawn="1"/>
        </p:nvCxnSpPr>
        <p:spPr>
          <a:xfrm>
            <a:off x="659028" y="7003142"/>
            <a:ext cx="0" cy="290284"/>
          </a:xfrm>
          <a:prstGeom prst="line">
            <a:avLst/>
          </a:prstGeom>
          <a:ln w="6350" cap="rnd">
            <a:solidFill>
              <a:srgbClr val="559BD1"/>
            </a:solidFill>
            <a:round/>
            <a:headEnd type="arrow"/>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454D770-4CFD-4C03-BE25-4A75453EF4BC}"/>
              </a:ext>
            </a:extLst>
          </p:cNvPr>
          <p:cNvSpPr txBox="1"/>
          <p:nvPr userDrawn="1"/>
        </p:nvSpPr>
        <p:spPr>
          <a:xfrm>
            <a:off x="577225" y="7319409"/>
            <a:ext cx="1575426" cy="226591"/>
          </a:xfrm>
          <a:prstGeom prst="rect">
            <a:avLst/>
          </a:prstGeom>
          <a:noFill/>
        </p:spPr>
        <p:txBody>
          <a:bodyPr wrap="square" lIns="36000" tIns="36000" rIns="36000" bIns="36000" rtlCol="0">
            <a:spAutoFit/>
          </a:bodyPr>
          <a:lstStyle/>
          <a:p>
            <a:r>
              <a:rPr lang="en-GB" sz="1000" b="0">
                <a:solidFill>
                  <a:srgbClr val="696969"/>
                </a:solidFill>
              </a:rPr>
              <a:t>Alignment indicator</a:t>
            </a:r>
            <a:endParaRPr lang="en-GB" sz="1000" b="0" err="1">
              <a:solidFill>
                <a:srgbClr val="696969"/>
              </a:solidFill>
            </a:endParaRPr>
          </a:p>
        </p:txBody>
      </p:sp>
      <p:pic>
        <p:nvPicPr>
          <p:cNvPr id="13" name="ING identifier">
            <a:extLst>
              <a:ext uri="{FF2B5EF4-FFF2-40B4-BE49-F238E27FC236}">
                <a16:creationId xmlns:a16="http://schemas.microsoft.com/office/drawing/2014/main" id="{F6F79742-9DF4-4F22-84F9-697F46AA2DC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544428" y="4964165"/>
            <a:ext cx="1647571" cy="1893836"/>
          </a:xfrm>
          <a:prstGeom prst="rect">
            <a:avLst/>
          </a:prstGeom>
        </p:spPr>
      </p:pic>
      <p:sp>
        <p:nvSpPr>
          <p:cNvPr id="3" name="Text Placeholder 2">
            <a:extLst>
              <a:ext uri="{FF2B5EF4-FFF2-40B4-BE49-F238E27FC236}">
                <a16:creationId xmlns:a16="http://schemas.microsoft.com/office/drawing/2014/main" id="{F7D0D5B2-609E-47E4-8BC9-E79E8E4C625C}"/>
              </a:ext>
            </a:extLst>
          </p:cNvPr>
          <p:cNvSpPr>
            <a:spLocks noGrp="1"/>
          </p:cNvSpPr>
          <p:nvPr>
            <p:ph type="body" sz="quarter" idx="12" hasCustomPrompt="1"/>
          </p:nvPr>
        </p:nvSpPr>
        <p:spPr>
          <a:xfrm>
            <a:off x="658856" y="5583600"/>
            <a:ext cx="5256000" cy="294302"/>
          </a:xfrm>
        </p:spPr>
        <p:txBody>
          <a:bodyPr lIns="0" tIns="0" rIns="36000" bIns="72000" anchor="t" anchorCtr="0">
            <a:sp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lang="en-US" sz="1600" b="0" i="0" kern="1200" baseline="0" dirty="0" smtClean="0">
                <a:solidFill>
                  <a:schemeClr val="tx1"/>
                </a:solidFill>
                <a:latin typeface="+mn-lt"/>
                <a:ea typeface="+mn-ea"/>
                <a:cs typeface="ING Me" pitchFamily="2" charset="0"/>
              </a:defRPr>
            </a:lvl1pPr>
            <a:lvl2pPr marL="0" indent="0" algn="l" defTabSz="914400" rtl="0" eaLnBrk="1" latinLnBrk="0" hangingPunct="1">
              <a:lnSpc>
                <a:spcPts val="2200"/>
              </a:lnSpc>
              <a:spcBef>
                <a:spcPts val="0"/>
              </a:spcBef>
              <a:spcAft>
                <a:spcPts val="0"/>
              </a:spcAft>
              <a:buFont typeface="Arial" panose="020B0604020202020204" pitchFamily="34" charset="0"/>
              <a:buNone/>
              <a:defRPr lang="en-US" sz="2000" b="0" i="0" kern="1200" baseline="0" dirty="0" smtClean="0">
                <a:solidFill>
                  <a:schemeClr val="tx1"/>
                </a:solidFill>
                <a:latin typeface="+mn-lt"/>
                <a:ea typeface="+mn-ea"/>
                <a:cs typeface="ING Me" pitchFamily="2" charset="0"/>
              </a:defRPr>
            </a:lvl2pPr>
            <a:lvl3pPr marL="0" indent="0" algn="l" defTabSz="914400" rtl="0" eaLnBrk="1" latinLnBrk="0" hangingPunct="1">
              <a:lnSpc>
                <a:spcPts val="2200"/>
              </a:lnSpc>
              <a:spcBef>
                <a:spcPts val="0"/>
              </a:spcBef>
              <a:spcAft>
                <a:spcPts val="0"/>
              </a:spcAft>
              <a:buFont typeface="Arial" panose="020B0604020202020204" pitchFamily="34" charset="0"/>
              <a:buNone/>
              <a:defRPr lang="en-US" sz="2000" b="0" i="0" kern="1200" baseline="0" dirty="0" smtClean="0">
                <a:solidFill>
                  <a:schemeClr val="tx1"/>
                </a:solidFill>
                <a:latin typeface="+mn-lt"/>
                <a:ea typeface="+mn-ea"/>
                <a:cs typeface="ING Me" pitchFamily="2" charset="0"/>
              </a:defRPr>
            </a:lvl3pPr>
            <a:lvl4pPr marL="0" indent="0" algn="l" defTabSz="914400" rtl="0" eaLnBrk="1" latinLnBrk="0" hangingPunct="1">
              <a:lnSpc>
                <a:spcPts val="2200"/>
              </a:lnSpc>
              <a:spcBef>
                <a:spcPts val="0"/>
              </a:spcBef>
              <a:spcAft>
                <a:spcPts val="0"/>
              </a:spcAft>
              <a:buFont typeface="Arial" panose="020B0604020202020204" pitchFamily="34" charset="0"/>
              <a:buNone/>
              <a:defRPr lang="en-US" sz="2000" b="0" i="0" kern="1200" baseline="0" dirty="0" smtClean="0">
                <a:solidFill>
                  <a:schemeClr val="tx1"/>
                </a:solidFill>
                <a:latin typeface="+mn-lt"/>
                <a:ea typeface="+mn-ea"/>
                <a:cs typeface="ING Me" pitchFamily="2" charset="0"/>
              </a:defRPr>
            </a:lvl4pPr>
            <a:lvl5pPr marL="0" indent="0" algn="l" defTabSz="914400" rtl="0" eaLnBrk="1" latinLnBrk="0" hangingPunct="1">
              <a:lnSpc>
                <a:spcPts val="2200"/>
              </a:lnSpc>
              <a:spcBef>
                <a:spcPts val="0"/>
              </a:spcBef>
              <a:spcAft>
                <a:spcPts val="0"/>
              </a:spcAft>
              <a:buFont typeface="Arial" panose="020B0604020202020204" pitchFamily="34" charset="0"/>
              <a:buNone/>
              <a:defRPr lang="nl-NL" sz="2000" b="0" i="0" kern="1200" baseline="0" dirty="0">
                <a:solidFill>
                  <a:schemeClr val="tx1"/>
                </a:solidFill>
                <a:latin typeface="+mn-lt"/>
                <a:ea typeface="+mn-ea"/>
                <a:cs typeface="ING Me" pitchFamily="2" charset="0"/>
              </a:defRPr>
            </a:lvl5pPr>
          </a:lstStyle>
          <a:p>
            <a:pPr lvl="0"/>
            <a:r>
              <a:rPr lang="en-GB" noProof="0"/>
              <a:t>Click to add date</a:t>
            </a:r>
          </a:p>
        </p:txBody>
      </p:sp>
      <p:sp>
        <p:nvSpPr>
          <p:cNvPr id="26" name="Subtitle 2"/>
          <p:cNvSpPr>
            <a:spLocks noGrp="1"/>
          </p:cNvSpPr>
          <p:nvPr>
            <p:ph type="subTitle" idx="1" hasCustomPrompt="1"/>
          </p:nvPr>
        </p:nvSpPr>
        <p:spPr bwMode="gray">
          <a:xfrm>
            <a:off x="658856" y="5277600"/>
            <a:ext cx="5256000" cy="294302"/>
          </a:xfrm>
        </p:spPr>
        <p:txBody>
          <a:bodyPr lIns="0" tIns="0" rIns="36000" bIns="72000" anchor="t" anchorCtr="0">
            <a:spAutoFit/>
          </a:bodyPr>
          <a:lstStyle>
            <a:lvl1pPr marL="0" indent="0" algn="l">
              <a:lnSpc>
                <a:spcPct val="90000"/>
              </a:lnSpc>
              <a:buNone/>
              <a:defRPr sz="1600" b="1" i="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noProof="0"/>
              <a:t>Click to add name of department and/or author</a:t>
            </a:r>
          </a:p>
        </p:txBody>
      </p:sp>
      <p:sp>
        <p:nvSpPr>
          <p:cNvPr id="27" name="Text Placeholder 6"/>
          <p:cNvSpPr>
            <a:spLocks noGrp="1"/>
          </p:cNvSpPr>
          <p:nvPr>
            <p:ph type="body" sz="quarter" idx="11" hasCustomPrompt="1"/>
          </p:nvPr>
        </p:nvSpPr>
        <p:spPr bwMode="gray">
          <a:xfrm>
            <a:off x="988895" y="2447999"/>
            <a:ext cx="4786024" cy="732995"/>
          </a:xfrm>
          <a:prstGeom prst="roundRect">
            <a:avLst>
              <a:gd name="adj" fmla="val 13767"/>
            </a:avLst>
          </a:prstGeom>
          <a:solidFill>
            <a:srgbClr val="FF6200"/>
          </a:solidFill>
        </p:spPr>
        <p:txBody>
          <a:bodyPr wrap="none" lIns="108000" tIns="108000" rIns="108000" bIns="72000" anchor="t" anchorCtr="0">
            <a:spAutoFit/>
          </a:bodyPr>
          <a:lstStyle>
            <a:lvl1pPr>
              <a:lnSpc>
                <a:spcPct val="90000"/>
              </a:lnSpc>
              <a:spcBef>
                <a:spcPts val="0"/>
              </a:spcBef>
              <a:defRPr sz="3600" b="1">
                <a:solidFill>
                  <a:schemeClr val="bg1"/>
                </a:solidFill>
                <a:latin typeface="+mj-lt"/>
              </a:defRPr>
            </a:lvl1pPr>
          </a:lstStyle>
          <a:p>
            <a:pPr lvl="0"/>
            <a:r>
              <a:rPr lang="en-GB" noProof="0"/>
              <a:t>Click to add (sub)title</a:t>
            </a:r>
          </a:p>
        </p:txBody>
      </p:sp>
      <p:sp>
        <p:nvSpPr>
          <p:cNvPr id="25" name="Title 1"/>
          <p:cNvSpPr>
            <a:spLocks noGrp="1"/>
          </p:cNvSpPr>
          <p:nvPr>
            <p:ph type="ctrTitle" hasCustomPrompt="1"/>
          </p:nvPr>
        </p:nvSpPr>
        <p:spPr bwMode="gray">
          <a:xfrm>
            <a:off x="658855" y="1634399"/>
            <a:ext cx="3712436" cy="738000"/>
          </a:xfrm>
          <a:prstGeom prst="roundRect">
            <a:avLst>
              <a:gd name="adj" fmla="val 13767"/>
            </a:avLst>
          </a:prstGeom>
          <a:solidFill>
            <a:srgbClr val="FF6200"/>
          </a:solidFill>
          <a:ln w="6350">
            <a:noFill/>
          </a:ln>
        </p:spPr>
        <p:txBody>
          <a:bodyPr wrap="none" lIns="108000" tIns="108000" rIns="108000" bIns="72000" anchor="t" anchorCtr="0">
            <a:spAutoFit/>
          </a:bodyPr>
          <a:lstStyle>
            <a:lvl1pPr algn="l">
              <a:lnSpc>
                <a:spcPct val="90000"/>
              </a:lnSpc>
              <a:spcBef>
                <a:spcPts val="0"/>
              </a:spcBef>
              <a:defRPr sz="3600" b="1">
                <a:solidFill>
                  <a:schemeClr val="bg1"/>
                </a:solidFill>
              </a:defRPr>
            </a:lvl1pPr>
          </a:lstStyle>
          <a:p>
            <a:r>
              <a:rPr lang="en-GB" noProof="0"/>
              <a:t>Click to add title</a:t>
            </a:r>
          </a:p>
        </p:txBody>
      </p:sp>
      <p:sp>
        <p:nvSpPr>
          <p:cNvPr id="21" name="Project Placeholder">
            <a:extLst>
              <a:ext uri="{FF2B5EF4-FFF2-40B4-BE49-F238E27FC236}">
                <a16:creationId xmlns:a16="http://schemas.microsoft.com/office/drawing/2014/main" id="{A3BD01F9-A9C7-4355-A0CB-7252C65AEF88}"/>
              </a:ext>
            </a:extLst>
          </p:cNvPr>
          <p:cNvSpPr>
            <a:spLocks noGrp="1" noChangeAspect="1"/>
          </p:cNvSpPr>
          <p:nvPr>
            <p:ph type="pic" sz="quarter" idx="16" hasCustomPrompt="1"/>
          </p:nvPr>
        </p:nvSpPr>
        <p:spPr>
          <a:xfrm>
            <a:off x="658798" y="5896309"/>
            <a:ext cx="3857454" cy="961691"/>
          </a:xfrm>
        </p:spPr>
        <p:txBody>
          <a:bodyPr lIns="288000" tIns="108000" rIns="108000" bIns="108000" anchor="ctr" anchorCtr="0"/>
          <a:lstStyle>
            <a:lvl1pPr>
              <a:defRPr sz="1200">
                <a:solidFill>
                  <a:srgbClr val="A8A8A8"/>
                </a:solidFill>
              </a:defRPr>
            </a:lvl1pPr>
          </a:lstStyle>
          <a:p>
            <a:r>
              <a:rPr lang="en-GB"/>
              <a:t>Business or project wordmark </a:t>
            </a:r>
            <a:br>
              <a:rPr lang="en-GB"/>
            </a:br>
            <a:r>
              <a:rPr lang="en-GB"/>
              <a:t>placeholder</a:t>
            </a:r>
          </a:p>
        </p:txBody>
      </p:sp>
      <p:sp>
        <p:nvSpPr>
          <p:cNvPr id="10" name="TextBox 9">
            <a:extLst>
              <a:ext uri="{FF2B5EF4-FFF2-40B4-BE49-F238E27FC236}">
                <a16:creationId xmlns:a16="http://schemas.microsoft.com/office/drawing/2014/main" id="{3824EE40-67F0-44BB-B2EB-D22DE201FA03}"/>
              </a:ext>
            </a:extLst>
          </p:cNvPr>
          <p:cNvSpPr txBox="1"/>
          <p:nvPr userDrawn="1"/>
        </p:nvSpPr>
        <p:spPr>
          <a:xfrm>
            <a:off x="-2261849" y="0"/>
            <a:ext cx="1826420" cy="1919363"/>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a:solidFill>
                  <a:srgbClr val="696969"/>
                </a:solidFill>
              </a:rPr>
              <a:t>ING logo or identifier: which cover should I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a:solidFill>
                <a:srgbClr val="69696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a:solidFill>
                  <a:srgbClr val="696969"/>
                </a:solidFill>
              </a:rPr>
              <a:t>You can choose between covers with the ING logo or with the ING identifier. The identifier can be best applied in commercial and informal presentations, assuming it has significant brand recognition in your market, but is less suitable for formal information</a:t>
            </a:r>
            <a:endParaRPr lang="en-GB" sz="1000" b="0" err="1">
              <a:solidFill>
                <a:srgbClr val="696969"/>
              </a:solidFill>
            </a:endParaRPr>
          </a:p>
        </p:txBody>
      </p:sp>
    </p:spTree>
    <p:extLst>
      <p:ext uri="{BB962C8B-B14F-4D97-AF65-F5344CB8AC3E}">
        <p14:creationId xmlns:p14="http://schemas.microsoft.com/office/powerpoint/2010/main" val="2686825790"/>
      </p:ext>
    </p:extLst>
  </p:cSld>
  <p:clrMapOvr>
    <a:masterClrMapping/>
  </p:clrMapOvr>
  <p:extLst>
    <p:ext uri="{DCECCB84-F9BA-43D5-87BE-67443E8EF086}">
      <p15:sldGuideLst xmlns:p15="http://schemas.microsoft.com/office/powerpoint/2012/main">
        <p15:guide id="1" orient="horz" pos="1491" userDrawn="1">
          <p15:clr>
            <a:srgbClr val="FBAE40"/>
          </p15:clr>
        </p15:guide>
        <p15:guide id="2" orient="horz" pos="1542" userDrawn="1">
          <p15:clr>
            <a:srgbClr val="FBAE40"/>
          </p15:clr>
        </p15:guide>
        <p15:guide id="3" orient="horz" pos="2006" userDrawn="1">
          <p15:clr>
            <a:srgbClr val="FBAE40"/>
          </p15:clr>
        </p15:guide>
        <p15:guide id="4" orient="horz" pos="205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ex slide">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DD2A080-DA64-4F5C-9131-47EB793B4410}" type="slidenum">
              <a:rPr lang="en-GB" noProof="0" smtClean="0"/>
              <a:pPr/>
              <a:t>‹#›</a:t>
            </a:fld>
            <a:endParaRPr lang="en-GB" noProof="0" dirty="0"/>
          </a:p>
        </p:txBody>
      </p:sp>
      <p:sp>
        <p:nvSpPr>
          <p:cNvPr id="2" name="Footer Placeholder 1">
            <a:extLst>
              <a:ext uri="{FF2B5EF4-FFF2-40B4-BE49-F238E27FC236}">
                <a16:creationId xmlns:a16="http://schemas.microsoft.com/office/drawing/2014/main" id="{515CBA26-4510-4A9C-B080-4211950399FD}"/>
              </a:ext>
            </a:extLst>
          </p:cNvPr>
          <p:cNvSpPr>
            <a:spLocks noGrp="1"/>
          </p:cNvSpPr>
          <p:nvPr>
            <p:ph type="ftr" sz="quarter" idx="12"/>
          </p:nvPr>
        </p:nvSpPr>
        <p:spPr/>
        <p:txBody>
          <a:bodyPr/>
          <a:lstStyle>
            <a:lvl1pPr>
              <a:defRPr/>
            </a:lvl1pPr>
          </a:lstStyle>
          <a:p>
            <a:endParaRPr lang="en-GB" noProof="0"/>
          </a:p>
        </p:txBody>
      </p:sp>
      <p:sp>
        <p:nvSpPr>
          <p:cNvPr id="6" name="Title 5">
            <a:extLst>
              <a:ext uri="{FF2B5EF4-FFF2-40B4-BE49-F238E27FC236}">
                <a16:creationId xmlns:a16="http://schemas.microsoft.com/office/drawing/2014/main" id="{1DDC45C2-05A9-46EA-B276-6A874E5C1E41}"/>
              </a:ext>
            </a:extLst>
          </p:cNvPr>
          <p:cNvSpPr>
            <a:spLocks noGrp="1"/>
          </p:cNvSpPr>
          <p:nvPr>
            <p:ph type="title"/>
          </p:nvPr>
        </p:nvSpPr>
        <p:spPr>
          <a:xfrm>
            <a:off x="659008" y="325235"/>
            <a:ext cx="10875600" cy="817244"/>
          </a:xfrm>
        </p:spPr>
        <p:txBody>
          <a:bodyPr/>
          <a:lstStyle/>
          <a:p>
            <a:r>
              <a:rPr lang="en-US" noProof="0"/>
              <a:t>Click to edit Master title style</a:t>
            </a:r>
            <a:endParaRPr lang="en-GB" noProof="0" dirty="0"/>
          </a:p>
        </p:txBody>
      </p:sp>
      <p:sp>
        <p:nvSpPr>
          <p:cNvPr id="11" name="Text Placeholder 10">
            <a:extLst>
              <a:ext uri="{FF2B5EF4-FFF2-40B4-BE49-F238E27FC236}">
                <a16:creationId xmlns:a16="http://schemas.microsoft.com/office/drawing/2014/main" id="{6BA07CBC-1D3E-422E-A575-116DF6809A5F}"/>
              </a:ext>
            </a:extLst>
          </p:cNvPr>
          <p:cNvSpPr>
            <a:spLocks noGrp="1"/>
          </p:cNvSpPr>
          <p:nvPr>
            <p:ph type="body" sz="quarter" idx="13" hasCustomPrompt="1"/>
          </p:nvPr>
        </p:nvSpPr>
        <p:spPr bwMode="auto">
          <a:xfrm>
            <a:off x="659008" y="1141198"/>
            <a:ext cx="10875600" cy="5058000"/>
          </a:xfrm>
          <a:custGeom>
            <a:avLst/>
            <a:gdLst>
              <a:gd name="connsiteX0" fmla="*/ 0 w 10489176"/>
              <a:gd name="connsiteY0" fmla="*/ 0 h 5058000"/>
              <a:gd name="connsiteX1" fmla="*/ 10489176 w 10489176"/>
              <a:gd name="connsiteY1" fmla="*/ 0 h 5058000"/>
              <a:gd name="connsiteX2" fmla="*/ 10489176 w 10489176"/>
              <a:gd name="connsiteY2" fmla="*/ 5058000 h 5058000"/>
              <a:gd name="connsiteX3" fmla="*/ 0 w 10489176"/>
              <a:gd name="connsiteY3" fmla="*/ 5058000 h 5058000"/>
            </a:gdLst>
            <a:ahLst/>
            <a:cxnLst>
              <a:cxn ang="0">
                <a:pos x="connsiteX0" y="connsiteY0"/>
              </a:cxn>
              <a:cxn ang="0">
                <a:pos x="connsiteX1" y="connsiteY1"/>
              </a:cxn>
              <a:cxn ang="0">
                <a:pos x="connsiteX2" y="connsiteY2"/>
              </a:cxn>
              <a:cxn ang="0">
                <a:pos x="connsiteX3" y="connsiteY3"/>
              </a:cxn>
            </a:cxnLst>
            <a:rect l="l" t="t" r="r" b="b"/>
            <a:pathLst>
              <a:path w="10489176" h="5058000">
                <a:moveTo>
                  <a:pt x="0" y="0"/>
                </a:moveTo>
                <a:lnTo>
                  <a:pt x="10489176" y="0"/>
                </a:lnTo>
                <a:lnTo>
                  <a:pt x="10489176" y="5058000"/>
                </a:lnTo>
                <a:lnTo>
                  <a:pt x="0" y="5058000"/>
                </a:lnTo>
                <a:close/>
              </a:path>
            </a:pathLst>
          </a:custGeom>
        </p:spPr>
        <p:txBody>
          <a:bodyPr wrap="square">
            <a:noAutofit/>
          </a:bodyPr>
          <a:lstStyle>
            <a:lvl1pPr marL="360000" indent="-360000">
              <a:spcBef>
                <a:spcPts val="200"/>
              </a:spcBef>
              <a:spcAft>
                <a:spcPts val="800"/>
              </a:spcAft>
              <a:buFont typeface="+mj-lt"/>
              <a:buAutoNum type="arabicPeriod"/>
              <a:defRPr/>
            </a:lvl1pPr>
            <a:lvl2pPr>
              <a:defRPr/>
            </a:lvl2pPr>
          </a:lstStyle>
          <a:p>
            <a:pPr lvl="0"/>
            <a:r>
              <a:rPr lang="en-GB" noProof="0" dirty="0"/>
              <a:t>Click to add text</a:t>
            </a:r>
          </a:p>
          <a:p>
            <a:pPr lvl="1"/>
            <a:r>
              <a:rPr lang="en-GB" noProof="0" dirty="0"/>
              <a:t>Second level</a:t>
            </a:r>
          </a:p>
        </p:txBody>
      </p:sp>
    </p:spTree>
    <p:extLst>
      <p:ext uri="{BB962C8B-B14F-4D97-AF65-F5344CB8AC3E}">
        <p14:creationId xmlns:p14="http://schemas.microsoft.com/office/powerpoint/2010/main" val="2287731730"/>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ex slide picture right">
    <p:bg bwMode="gray">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DDD2A080-DA64-4F5C-9131-47EB793B4410}" type="slidenum">
              <a:rPr lang="en-GB" noProof="0" smtClean="0"/>
              <a:pPr/>
              <a:t>‹#›</a:t>
            </a:fld>
            <a:endParaRPr lang="en-GB" noProof="0" dirty="0"/>
          </a:p>
        </p:txBody>
      </p:sp>
      <p:sp>
        <p:nvSpPr>
          <p:cNvPr id="2" name="Footer Placeholder 1">
            <a:extLst>
              <a:ext uri="{FF2B5EF4-FFF2-40B4-BE49-F238E27FC236}">
                <a16:creationId xmlns:a16="http://schemas.microsoft.com/office/drawing/2014/main" id="{CEA75376-E7C9-4515-A27A-D366A6F50C18}"/>
              </a:ext>
            </a:extLst>
          </p:cNvPr>
          <p:cNvSpPr>
            <a:spLocks noGrp="1"/>
          </p:cNvSpPr>
          <p:nvPr>
            <p:ph type="ftr" sz="quarter" idx="17"/>
          </p:nvPr>
        </p:nvSpPr>
        <p:spPr>
          <a:xfrm>
            <a:off x="659007" y="6403940"/>
            <a:ext cx="7408800" cy="187200"/>
          </a:xfrm>
        </p:spPr>
        <p:txBody>
          <a:bodyPr/>
          <a:lstStyle>
            <a:lvl1pPr>
              <a:defRPr/>
            </a:lvl1pPr>
          </a:lstStyle>
          <a:p>
            <a:endParaRPr lang="en-GB" noProof="0"/>
          </a:p>
        </p:txBody>
      </p:sp>
      <p:sp>
        <p:nvSpPr>
          <p:cNvPr id="8" name="Picture Placeholder 7">
            <a:extLst>
              <a:ext uri="{FF2B5EF4-FFF2-40B4-BE49-F238E27FC236}">
                <a16:creationId xmlns:a16="http://schemas.microsoft.com/office/drawing/2014/main" id="{0136ED5D-41FE-434B-8102-33405500B8E3}"/>
              </a:ext>
            </a:extLst>
          </p:cNvPr>
          <p:cNvSpPr>
            <a:spLocks noGrp="1"/>
          </p:cNvSpPr>
          <p:nvPr>
            <p:ph type="pic" sz="quarter" idx="20"/>
          </p:nvPr>
        </p:nvSpPr>
        <p:spPr bwMode="gray">
          <a:xfrm>
            <a:off x="8415482" y="1"/>
            <a:ext cx="3776519" cy="6857999"/>
          </a:xfrm>
          <a:custGeom>
            <a:avLst/>
            <a:gdLst>
              <a:gd name="connsiteX0" fmla="*/ 0 w 3776519"/>
              <a:gd name="connsiteY0" fmla="*/ 0 h 6857999"/>
              <a:gd name="connsiteX1" fmla="*/ 190493 w 3776519"/>
              <a:gd name="connsiteY1" fmla="*/ 0 h 6857999"/>
              <a:gd name="connsiteX2" fmla="*/ 914400 w 3776519"/>
              <a:gd name="connsiteY2" fmla="*/ 0 h 6857999"/>
              <a:gd name="connsiteX3" fmla="*/ 3776519 w 3776519"/>
              <a:gd name="connsiteY3" fmla="*/ 0 h 6857999"/>
              <a:gd name="connsiteX4" fmla="*/ 3776519 w 3776519"/>
              <a:gd name="connsiteY4" fmla="*/ 6857999 h 6857999"/>
              <a:gd name="connsiteX5" fmla="*/ 190491 w 3776519"/>
              <a:gd name="connsiteY5" fmla="*/ 6857999 h 6857999"/>
              <a:gd name="connsiteX6" fmla="*/ 116345 w 3776519"/>
              <a:gd name="connsiteY6" fmla="*/ 6843030 h 6857999"/>
              <a:gd name="connsiteX7" fmla="*/ 0 w 3776519"/>
              <a:gd name="connsiteY7" fmla="*/ 6667507 h 6857999"/>
              <a:gd name="connsiteX8" fmla="*/ 0 w 3776519"/>
              <a:gd name="connsiteY8" fmla="*/ 914400 h 6857999"/>
              <a:gd name="connsiteX9" fmla="*/ 0 w 3776519"/>
              <a:gd name="connsiteY9" fmla="*/ 190493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76519" h="6857999">
                <a:moveTo>
                  <a:pt x="0" y="0"/>
                </a:moveTo>
                <a:lnTo>
                  <a:pt x="190493" y="0"/>
                </a:lnTo>
                <a:lnTo>
                  <a:pt x="914400" y="0"/>
                </a:lnTo>
                <a:lnTo>
                  <a:pt x="3776519" y="0"/>
                </a:lnTo>
                <a:lnTo>
                  <a:pt x="3776519" y="6857999"/>
                </a:lnTo>
                <a:lnTo>
                  <a:pt x="190491" y="6857999"/>
                </a:lnTo>
                <a:lnTo>
                  <a:pt x="116345" y="6843030"/>
                </a:lnTo>
                <a:cubicBezTo>
                  <a:pt x="47974" y="6814111"/>
                  <a:pt x="0" y="6746411"/>
                  <a:pt x="0" y="6667507"/>
                </a:cubicBezTo>
                <a:lnTo>
                  <a:pt x="0" y="914400"/>
                </a:lnTo>
                <a:lnTo>
                  <a:pt x="0" y="190493"/>
                </a:lnTo>
                <a:close/>
              </a:path>
            </a:pathLst>
          </a:custGeom>
          <a:solidFill>
            <a:schemeClr val="accent2">
              <a:lumMod val="20000"/>
              <a:lumOff val="80000"/>
              <a:alpha val="10000"/>
            </a:schemeClr>
          </a:solidFill>
        </p:spPr>
        <p:txBody>
          <a:bodyPr wrap="square" lIns="360000" tIns="360000" rIns="360000" bIns="360000">
            <a:noAutofit/>
          </a:bodyPr>
          <a:lstStyle/>
          <a:p>
            <a:r>
              <a:rPr lang="en-US" noProof="0"/>
              <a:t>Click icon to add picture</a:t>
            </a:r>
            <a:endParaRPr lang="en-GB" noProof="0"/>
          </a:p>
        </p:txBody>
      </p:sp>
      <p:sp>
        <p:nvSpPr>
          <p:cNvPr id="20" name="Text Placeholder 19">
            <a:extLst>
              <a:ext uri="{FF2B5EF4-FFF2-40B4-BE49-F238E27FC236}">
                <a16:creationId xmlns:a16="http://schemas.microsoft.com/office/drawing/2014/main" id="{3B02C1D6-EBC4-42E4-AD3A-B8313C31BD73}"/>
              </a:ext>
            </a:extLst>
          </p:cNvPr>
          <p:cNvSpPr>
            <a:spLocks noGrp="1"/>
          </p:cNvSpPr>
          <p:nvPr>
            <p:ph type="body" sz="quarter" idx="21" hasCustomPrompt="1"/>
          </p:nvPr>
        </p:nvSpPr>
        <p:spPr bwMode="auto">
          <a:xfrm>
            <a:off x="659008" y="1141198"/>
            <a:ext cx="7408800" cy="5058000"/>
          </a:xfrm>
          <a:custGeom>
            <a:avLst/>
            <a:gdLst>
              <a:gd name="connsiteX0" fmla="*/ 0 w 5617764"/>
              <a:gd name="connsiteY0" fmla="*/ 0 h 5058000"/>
              <a:gd name="connsiteX1" fmla="*/ 5617764 w 5617764"/>
              <a:gd name="connsiteY1" fmla="*/ 0 h 5058000"/>
              <a:gd name="connsiteX2" fmla="*/ 5617764 w 5617764"/>
              <a:gd name="connsiteY2" fmla="*/ 5058000 h 5058000"/>
              <a:gd name="connsiteX3" fmla="*/ 0 w 5617764"/>
              <a:gd name="connsiteY3" fmla="*/ 5058000 h 5058000"/>
            </a:gdLst>
            <a:ahLst/>
            <a:cxnLst>
              <a:cxn ang="0">
                <a:pos x="connsiteX0" y="connsiteY0"/>
              </a:cxn>
              <a:cxn ang="0">
                <a:pos x="connsiteX1" y="connsiteY1"/>
              </a:cxn>
              <a:cxn ang="0">
                <a:pos x="connsiteX2" y="connsiteY2"/>
              </a:cxn>
              <a:cxn ang="0">
                <a:pos x="connsiteX3" y="connsiteY3"/>
              </a:cxn>
            </a:cxnLst>
            <a:rect l="l" t="t" r="r" b="b"/>
            <a:pathLst>
              <a:path w="5617764" h="5058000">
                <a:moveTo>
                  <a:pt x="0" y="0"/>
                </a:moveTo>
                <a:lnTo>
                  <a:pt x="5617764" y="0"/>
                </a:lnTo>
                <a:lnTo>
                  <a:pt x="5617764" y="5058000"/>
                </a:lnTo>
                <a:lnTo>
                  <a:pt x="0" y="5058000"/>
                </a:lnTo>
                <a:close/>
              </a:path>
            </a:pathLst>
          </a:custGeom>
        </p:spPr>
        <p:txBody>
          <a:bodyPr wrap="square">
            <a:noAutofit/>
          </a:bodyPr>
          <a:lstStyle>
            <a:lvl1pPr marL="360000" indent="-360000">
              <a:spcBef>
                <a:spcPts val="200"/>
              </a:spcBef>
              <a:spcAft>
                <a:spcPts val="800"/>
              </a:spcAft>
              <a:buFont typeface="+mj-lt"/>
              <a:buAutoNum type="arabicPeriod"/>
              <a:defRPr/>
            </a:lvl1pPr>
            <a:lvl2pPr>
              <a:defRPr/>
            </a:lvl2pPr>
          </a:lstStyle>
          <a:p>
            <a:pPr lvl="0"/>
            <a:r>
              <a:rPr lang="en-GB" noProof="0" dirty="0"/>
              <a:t>Click to add text</a:t>
            </a:r>
          </a:p>
          <a:p>
            <a:pPr lvl="1"/>
            <a:r>
              <a:rPr lang="en-GB" noProof="0" dirty="0"/>
              <a:t>Second level</a:t>
            </a:r>
          </a:p>
        </p:txBody>
      </p:sp>
      <p:sp>
        <p:nvSpPr>
          <p:cNvPr id="4" name="Title 3">
            <a:extLst>
              <a:ext uri="{FF2B5EF4-FFF2-40B4-BE49-F238E27FC236}">
                <a16:creationId xmlns:a16="http://schemas.microsoft.com/office/drawing/2014/main" id="{F4AC00D7-B457-45E8-A905-966FD04715A3}"/>
              </a:ext>
            </a:extLst>
          </p:cNvPr>
          <p:cNvSpPr>
            <a:spLocks noGrp="1"/>
          </p:cNvSpPr>
          <p:nvPr>
            <p:ph type="title"/>
          </p:nvPr>
        </p:nvSpPr>
        <p:spPr>
          <a:xfrm>
            <a:off x="659008" y="325235"/>
            <a:ext cx="7408800" cy="817244"/>
          </a:xfrm>
        </p:spPr>
        <p:txBody>
          <a:bodyPr/>
          <a:lstStyle/>
          <a:p>
            <a:r>
              <a:rPr lang="en-US"/>
              <a:t>Click to edit Master title style</a:t>
            </a:r>
            <a:endParaRPr lang="en-GB"/>
          </a:p>
        </p:txBody>
      </p:sp>
      <p:sp>
        <p:nvSpPr>
          <p:cNvPr id="7" name="TextBox 6">
            <a:extLst>
              <a:ext uri="{FF2B5EF4-FFF2-40B4-BE49-F238E27FC236}">
                <a16:creationId xmlns:a16="http://schemas.microsoft.com/office/drawing/2014/main" id="{85210F25-0569-48E4-86BF-27768C680957}"/>
              </a:ext>
            </a:extLst>
          </p:cNvPr>
          <p:cNvSpPr txBox="1"/>
          <p:nvPr userDrawn="1"/>
        </p:nvSpPr>
        <p:spPr>
          <a:xfrm>
            <a:off x="-2261849" y="0"/>
            <a:ext cx="1826420" cy="2996580"/>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dirty="0">
                <a:solidFill>
                  <a:srgbClr val="696969"/>
                </a:solidFill>
              </a:rPr>
              <a:t>Changing the photo</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dirty="0">
              <a:solidFill>
                <a:srgbClr val="69696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rgbClr val="696969"/>
                </a:solidFill>
              </a:rPr>
              <a:t>- Click on the existing photo, and choose 'Cut' via the right mouse button.</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dirty="0">
              <a:solidFill>
                <a:srgbClr val="696969"/>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dirty="0">
                <a:solidFill>
                  <a:srgbClr val="696969"/>
                </a:solidFill>
              </a:rPr>
              <a:t>- Select a photo from the last part of the PP file 'Useful elements, example slides and photos', or download a photo from the Media box &gt; Photos on the Brand Portal (https://brandportal.ing.com).</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dirty="0">
              <a:solidFill>
                <a:srgbClr val="696969"/>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dirty="0">
                <a:solidFill>
                  <a:srgbClr val="696969"/>
                </a:solidFill>
              </a:rPr>
              <a:t>- Copy the big picture on your screen with </a:t>
            </a:r>
            <a:r>
              <a:rPr lang="en-US" sz="1000" b="0" dirty="0" err="1">
                <a:solidFill>
                  <a:srgbClr val="696969"/>
                </a:solidFill>
              </a:rPr>
              <a:t>Ctrl+C</a:t>
            </a:r>
            <a:r>
              <a:rPr lang="en-US" sz="1000" b="0" dirty="0">
                <a:solidFill>
                  <a:srgbClr val="696969"/>
                </a:solidFill>
              </a:rPr>
              <a:t>, go back to the image placeholder on this page, and paste the photo with </a:t>
            </a:r>
            <a:r>
              <a:rPr lang="en-US" sz="1000" b="0" dirty="0" err="1">
                <a:solidFill>
                  <a:srgbClr val="696969"/>
                </a:solidFill>
              </a:rPr>
              <a:t>Ctrl+V</a:t>
            </a:r>
            <a:r>
              <a:rPr lang="en-US" sz="1000" b="0" dirty="0">
                <a:solidFill>
                  <a:srgbClr val="696969"/>
                </a:solidFill>
              </a:rPr>
              <a:t>.</a:t>
            </a:r>
          </a:p>
        </p:txBody>
      </p:sp>
    </p:spTree>
    <p:extLst>
      <p:ext uri="{BB962C8B-B14F-4D97-AF65-F5344CB8AC3E}">
        <p14:creationId xmlns:p14="http://schemas.microsoft.com/office/powerpoint/2010/main" val="1496741468"/>
      </p:ext>
    </p:extLst>
  </p:cSld>
  <p:clrMapOvr>
    <a:masterClrMapping/>
  </p:clrMapOvr>
  <p:extLst>
    <p:ext uri="{DCECCB84-F9BA-43D5-87BE-67443E8EF086}">
      <p15:sldGuideLst xmlns:p15="http://schemas.microsoft.com/office/powerpoint/2012/main">
        <p15:guide id="1" pos="4308" userDrawn="1">
          <p15:clr>
            <a:srgbClr val="FBAE40"/>
          </p15:clr>
        </p15:guide>
        <p15:guide id="2" pos="459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dex slide picture left">
    <p:bg bwMode="gray">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DDD2A080-DA64-4F5C-9131-47EB793B4410}" type="slidenum">
              <a:rPr lang="en-GB" noProof="0" smtClean="0"/>
              <a:pPr/>
              <a:t>‹#›</a:t>
            </a:fld>
            <a:endParaRPr lang="en-GB" noProof="0" dirty="0"/>
          </a:p>
        </p:txBody>
      </p:sp>
      <p:sp>
        <p:nvSpPr>
          <p:cNvPr id="2" name="Footer Placeholder 1">
            <a:extLst>
              <a:ext uri="{FF2B5EF4-FFF2-40B4-BE49-F238E27FC236}">
                <a16:creationId xmlns:a16="http://schemas.microsoft.com/office/drawing/2014/main" id="{CEA75376-E7C9-4515-A27A-D366A6F50C18}"/>
              </a:ext>
            </a:extLst>
          </p:cNvPr>
          <p:cNvSpPr>
            <a:spLocks noGrp="1"/>
          </p:cNvSpPr>
          <p:nvPr>
            <p:ph type="ftr" sz="quarter" idx="17"/>
          </p:nvPr>
        </p:nvSpPr>
        <p:spPr>
          <a:xfrm>
            <a:off x="4124163" y="6403940"/>
            <a:ext cx="6735600" cy="187200"/>
          </a:xfrm>
        </p:spPr>
        <p:txBody>
          <a:bodyPr/>
          <a:lstStyle>
            <a:lvl1pPr>
              <a:defRPr/>
            </a:lvl1pPr>
          </a:lstStyle>
          <a:p>
            <a:endParaRPr lang="en-GB" noProof="0"/>
          </a:p>
        </p:txBody>
      </p:sp>
      <p:sp>
        <p:nvSpPr>
          <p:cNvPr id="13" name="Picture Placeholder 12">
            <a:extLst>
              <a:ext uri="{FF2B5EF4-FFF2-40B4-BE49-F238E27FC236}">
                <a16:creationId xmlns:a16="http://schemas.microsoft.com/office/drawing/2014/main" id="{5B790946-B7BA-4B88-836C-B0601F7BF453}"/>
              </a:ext>
            </a:extLst>
          </p:cNvPr>
          <p:cNvSpPr>
            <a:spLocks noGrp="1"/>
          </p:cNvSpPr>
          <p:nvPr>
            <p:ph type="pic" sz="quarter" idx="20"/>
          </p:nvPr>
        </p:nvSpPr>
        <p:spPr bwMode="gray">
          <a:xfrm>
            <a:off x="-1" y="0"/>
            <a:ext cx="3776520" cy="6858000"/>
          </a:xfrm>
          <a:custGeom>
            <a:avLst/>
            <a:gdLst>
              <a:gd name="connsiteX0" fmla="*/ 0 w 3776520"/>
              <a:gd name="connsiteY0" fmla="*/ 0 h 6858000"/>
              <a:gd name="connsiteX1" fmla="*/ 3586029 w 3776520"/>
              <a:gd name="connsiteY1" fmla="*/ 0 h 6858000"/>
              <a:gd name="connsiteX2" fmla="*/ 3586034 w 3776520"/>
              <a:gd name="connsiteY2" fmla="*/ 1 h 6858000"/>
              <a:gd name="connsiteX3" fmla="*/ 3776520 w 3776520"/>
              <a:gd name="connsiteY3" fmla="*/ 1 h 6858000"/>
              <a:gd name="connsiteX4" fmla="*/ 3776520 w 3776520"/>
              <a:gd name="connsiteY4" fmla="*/ 190493 h 6858000"/>
              <a:gd name="connsiteX5" fmla="*/ 3776520 w 3776520"/>
              <a:gd name="connsiteY5" fmla="*/ 914401 h 6858000"/>
              <a:gd name="connsiteX6" fmla="*/ 3776520 w 3776520"/>
              <a:gd name="connsiteY6" fmla="*/ 6667507 h 6858000"/>
              <a:gd name="connsiteX7" fmla="*/ 3586027 w 3776520"/>
              <a:gd name="connsiteY7" fmla="*/ 6858000 h 6858000"/>
              <a:gd name="connsiteX8" fmla="*/ 0 w 377652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76520" h="6858000">
                <a:moveTo>
                  <a:pt x="0" y="0"/>
                </a:moveTo>
                <a:lnTo>
                  <a:pt x="3586029" y="0"/>
                </a:lnTo>
                <a:lnTo>
                  <a:pt x="3586034" y="1"/>
                </a:lnTo>
                <a:lnTo>
                  <a:pt x="3776520" y="1"/>
                </a:lnTo>
                <a:lnTo>
                  <a:pt x="3776520" y="190493"/>
                </a:lnTo>
                <a:lnTo>
                  <a:pt x="3776520" y="914401"/>
                </a:lnTo>
                <a:lnTo>
                  <a:pt x="3776520" y="6667507"/>
                </a:lnTo>
                <a:cubicBezTo>
                  <a:pt x="3776520" y="6772713"/>
                  <a:pt x="3691233" y="6858000"/>
                  <a:pt x="3586027" y="6858000"/>
                </a:cubicBezTo>
                <a:lnTo>
                  <a:pt x="0" y="6858000"/>
                </a:lnTo>
                <a:close/>
              </a:path>
            </a:pathLst>
          </a:custGeom>
          <a:solidFill>
            <a:schemeClr val="accent2">
              <a:lumMod val="20000"/>
              <a:lumOff val="80000"/>
              <a:alpha val="10000"/>
            </a:schemeClr>
          </a:solidFill>
        </p:spPr>
        <p:txBody>
          <a:bodyPr wrap="square" lIns="360000" tIns="360000" rIns="360000" bIns="360000">
            <a:noAutofit/>
          </a:bodyPr>
          <a:lstStyle/>
          <a:p>
            <a:r>
              <a:rPr lang="en-US" noProof="0"/>
              <a:t>Click icon to add picture</a:t>
            </a:r>
            <a:endParaRPr lang="en-GB" noProof="0"/>
          </a:p>
        </p:txBody>
      </p:sp>
      <p:sp>
        <p:nvSpPr>
          <p:cNvPr id="20" name="Text Placeholder 19">
            <a:extLst>
              <a:ext uri="{FF2B5EF4-FFF2-40B4-BE49-F238E27FC236}">
                <a16:creationId xmlns:a16="http://schemas.microsoft.com/office/drawing/2014/main" id="{3B02C1D6-EBC4-42E4-AD3A-B8313C31BD73}"/>
              </a:ext>
            </a:extLst>
          </p:cNvPr>
          <p:cNvSpPr>
            <a:spLocks noGrp="1"/>
          </p:cNvSpPr>
          <p:nvPr>
            <p:ph type="body" sz="quarter" idx="21" hasCustomPrompt="1"/>
          </p:nvPr>
        </p:nvSpPr>
        <p:spPr bwMode="auto">
          <a:xfrm>
            <a:off x="4124163" y="1141198"/>
            <a:ext cx="7408800" cy="5058000"/>
          </a:xfrm>
          <a:custGeom>
            <a:avLst/>
            <a:gdLst>
              <a:gd name="connsiteX0" fmla="*/ 0 w 5617764"/>
              <a:gd name="connsiteY0" fmla="*/ 0 h 5058000"/>
              <a:gd name="connsiteX1" fmla="*/ 5617764 w 5617764"/>
              <a:gd name="connsiteY1" fmla="*/ 0 h 5058000"/>
              <a:gd name="connsiteX2" fmla="*/ 5617764 w 5617764"/>
              <a:gd name="connsiteY2" fmla="*/ 5058000 h 5058000"/>
              <a:gd name="connsiteX3" fmla="*/ 0 w 5617764"/>
              <a:gd name="connsiteY3" fmla="*/ 5058000 h 5058000"/>
            </a:gdLst>
            <a:ahLst/>
            <a:cxnLst>
              <a:cxn ang="0">
                <a:pos x="connsiteX0" y="connsiteY0"/>
              </a:cxn>
              <a:cxn ang="0">
                <a:pos x="connsiteX1" y="connsiteY1"/>
              </a:cxn>
              <a:cxn ang="0">
                <a:pos x="connsiteX2" y="connsiteY2"/>
              </a:cxn>
              <a:cxn ang="0">
                <a:pos x="connsiteX3" y="connsiteY3"/>
              </a:cxn>
            </a:cxnLst>
            <a:rect l="l" t="t" r="r" b="b"/>
            <a:pathLst>
              <a:path w="5617764" h="5058000">
                <a:moveTo>
                  <a:pt x="0" y="0"/>
                </a:moveTo>
                <a:lnTo>
                  <a:pt x="5617764" y="0"/>
                </a:lnTo>
                <a:lnTo>
                  <a:pt x="5617764" y="5058000"/>
                </a:lnTo>
                <a:lnTo>
                  <a:pt x="0" y="5058000"/>
                </a:lnTo>
                <a:close/>
              </a:path>
            </a:pathLst>
          </a:custGeom>
        </p:spPr>
        <p:txBody>
          <a:bodyPr wrap="square">
            <a:noAutofit/>
          </a:bodyPr>
          <a:lstStyle>
            <a:lvl1pPr marL="360000" indent="-360000">
              <a:spcBef>
                <a:spcPts val="200"/>
              </a:spcBef>
              <a:spcAft>
                <a:spcPts val="800"/>
              </a:spcAft>
              <a:buFont typeface="+mj-lt"/>
              <a:buAutoNum type="arabicPeriod"/>
              <a:defRPr/>
            </a:lvl1pPr>
            <a:lvl2pPr>
              <a:defRPr/>
            </a:lvl2pPr>
          </a:lstStyle>
          <a:p>
            <a:pPr lvl="0"/>
            <a:r>
              <a:rPr lang="en-GB" noProof="0" dirty="0"/>
              <a:t>Click to add text</a:t>
            </a:r>
          </a:p>
          <a:p>
            <a:pPr lvl="1"/>
            <a:r>
              <a:rPr lang="en-GB" noProof="0" dirty="0"/>
              <a:t>Second level</a:t>
            </a:r>
          </a:p>
        </p:txBody>
      </p:sp>
      <p:sp>
        <p:nvSpPr>
          <p:cNvPr id="4" name="Title 3">
            <a:extLst>
              <a:ext uri="{FF2B5EF4-FFF2-40B4-BE49-F238E27FC236}">
                <a16:creationId xmlns:a16="http://schemas.microsoft.com/office/drawing/2014/main" id="{F4AC00D7-B457-45E8-A905-966FD04715A3}"/>
              </a:ext>
            </a:extLst>
          </p:cNvPr>
          <p:cNvSpPr>
            <a:spLocks noGrp="1"/>
          </p:cNvSpPr>
          <p:nvPr>
            <p:ph type="title"/>
          </p:nvPr>
        </p:nvSpPr>
        <p:spPr>
          <a:xfrm>
            <a:off x="4124163" y="325235"/>
            <a:ext cx="7408800" cy="817244"/>
          </a:xfrm>
        </p:spPr>
        <p:txBody>
          <a:bodyPr/>
          <a:lstStyle/>
          <a:p>
            <a:r>
              <a:rPr lang="en-US"/>
              <a:t>Click to edit Master title style</a:t>
            </a:r>
            <a:endParaRPr lang="en-GB"/>
          </a:p>
        </p:txBody>
      </p:sp>
      <p:sp>
        <p:nvSpPr>
          <p:cNvPr id="7" name="TextBox 6">
            <a:extLst>
              <a:ext uri="{FF2B5EF4-FFF2-40B4-BE49-F238E27FC236}">
                <a16:creationId xmlns:a16="http://schemas.microsoft.com/office/drawing/2014/main" id="{4BEB9DAA-E55F-4181-BD9B-980BDFC351B4}"/>
              </a:ext>
            </a:extLst>
          </p:cNvPr>
          <p:cNvSpPr txBox="1"/>
          <p:nvPr userDrawn="1"/>
        </p:nvSpPr>
        <p:spPr>
          <a:xfrm>
            <a:off x="-2261849" y="0"/>
            <a:ext cx="1826420" cy="2996580"/>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dirty="0">
                <a:solidFill>
                  <a:srgbClr val="696969"/>
                </a:solidFill>
              </a:rPr>
              <a:t>Changing the photo</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dirty="0">
              <a:solidFill>
                <a:srgbClr val="69696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rgbClr val="696969"/>
                </a:solidFill>
              </a:rPr>
              <a:t>- Click on the existing photo, and choose 'Cut' via the right mouse button.</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dirty="0">
              <a:solidFill>
                <a:srgbClr val="696969"/>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dirty="0">
                <a:solidFill>
                  <a:srgbClr val="696969"/>
                </a:solidFill>
              </a:rPr>
              <a:t>- Select a photo from the last part of the PP file 'Useful elements, example slides and photos', or download a photo from the Media box &gt; Photos on the Brand Portal (https://brandportal.ing.com).</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dirty="0">
              <a:solidFill>
                <a:srgbClr val="696969"/>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dirty="0">
                <a:solidFill>
                  <a:srgbClr val="696969"/>
                </a:solidFill>
              </a:rPr>
              <a:t>- Copy the big picture on your screen with </a:t>
            </a:r>
            <a:r>
              <a:rPr lang="en-US" sz="1000" b="0" dirty="0" err="1">
                <a:solidFill>
                  <a:srgbClr val="696969"/>
                </a:solidFill>
              </a:rPr>
              <a:t>Ctrl+C</a:t>
            </a:r>
            <a:r>
              <a:rPr lang="en-US" sz="1000" b="0" dirty="0">
                <a:solidFill>
                  <a:srgbClr val="696969"/>
                </a:solidFill>
              </a:rPr>
              <a:t>, go back to the image placeholder on this page, and paste the photo with </a:t>
            </a:r>
            <a:r>
              <a:rPr lang="en-US" sz="1000" b="0" dirty="0" err="1">
                <a:solidFill>
                  <a:srgbClr val="696969"/>
                </a:solidFill>
              </a:rPr>
              <a:t>Ctrl+V</a:t>
            </a:r>
            <a:r>
              <a:rPr lang="en-US" sz="1000" b="0" dirty="0">
                <a:solidFill>
                  <a:srgbClr val="696969"/>
                </a:solidFill>
              </a:rPr>
              <a:t>.</a:t>
            </a:r>
          </a:p>
        </p:txBody>
      </p:sp>
    </p:spTree>
    <p:extLst>
      <p:ext uri="{BB962C8B-B14F-4D97-AF65-F5344CB8AC3E}">
        <p14:creationId xmlns:p14="http://schemas.microsoft.com/office/powerpoint/2010/main" val="769853172"/>
      </p:ext>
    </p:extLst>
  </p:cSld>
  <p:clrMapOvr>
    <a:masterClrMapping/>
  </p:clrMapOvr>
  <p:extLst>
    <p:ext uri="{DCECCB84-F9BA-43D5-87BE-67443E8EF086}">
      <p15:sldGuideLst xmlns:p15="http://schemas.microsoft.com/office/powerpoint/2012/main">
        <p15:guide id="1" pos="4308">
          <p15:clr>
            <a:srgbClr val="FBAE40"/>
          </p15:clr>
        </p15:guide>
        <p15:guide id="2" pos="459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header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B4DD1A-B332-4795-A59E-FA64AB32DDCC}"/>
              </a:ext>
            </a:extLst>
          </p:cNvPr>
          <p:cNvSpPr/>
          <p:nvPr userDrawn="1"/>
        </p:nvSpPr>
        <p:spPr>
          <a:xfrm>
            <a:off x="-2786743" y="-736600"/>
            <a:ext cx="17765486" cy="83312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GB" sz="1600" dirty="0" err="1">
              <a:solidFill>
                <a:schemeClr val="tx1"/>
              </a:solidFill>
            </a:endParaRPr>
          </a:p>
        </p:txBody>
      </p:sp>
      <p:sp>
        <p:nvSpPr>
          <p:cNvPr id="3" name="Slide Number Placeholder 2">
            <a:extLst>
              <a:ext uri="{FF2B5EF4-FFF2-40B4-BE49-F238E27FC236}">
                <a16:creationId xmlns:a16="http://schemas.microsoft.com/office/drawing/2014/main" id="{9C93E026-2D04-4A6A-8BE5-A11C6D229280}"/>
              </a:ext>
            </a:extLst>
          </p:cNvPr>
          <p:cNvSpPr>
            <a:spLocks noGrp="1"/>
          </p:cNvSpPr>
          <p:nvPr>
            <p:ph type="sldNum" sz="quarter" idx="11"/>
          </p:nvPr>
        </p:nvSpPr>
        <p:spPr/>
        <p:txBody>
          <a:bodyPr/>
          <a:lstStyle/>
          <a:p>
            <a:fld id="{DDD2A080-DA64-4F5C-9131-47EB793B4410}" type="slidenum">
              <a:rPr lang="en-GB" smtClean="0"/>
              <a:pPr/>
              <a:t>‹#›</a:t>
            </a:fld>
            <a:endParaRPr lang="en-GB" dirty="0"/>
          </a:p>
        </p:txBody>
      </p:sp>
      <p:sp>
        <p:nvSpPr>
          <p:cNvPr id="5" name="Title 1"/>
          <p:cNvSpPr>
            <a:spLocks noGrp="1"/>
          </p:cNvSpPr>
          <p:nvPr userDrawn="1">
            <p:ph type="ctrTitle" hasCustomPrompt="1"/>
          </p:nvPr>
        </p:nvSpPr>
        <p:spPr bwMode="gray">
          <a:xfrm>
            <a:off x="658800" y="2447999"/>
            <a:ext cx="5485801" cy="738000"/>
          </a:xfrm>
          <a:prstGeom prst="roundRect">
            <a:avLst>
              <a:gd name="adj" fmla="val 13861"/>
            </a:avLst>
          </a:prstGeom>
          <a:solidFill>
            <a:srgbClr val="FF6200"/>
          </a:solidFill>
        </p:spPr>
        <p:txBody>
          <a:bodyPr wrap="none" lIns="108000" tIns="108000" rIns="108000" bIns="72000" anchor="t" anchorCtr="0">
            <a:spAutoFit/>
          </a:bodyPr>
          <a:lstStyle>
            <a:lvl1pPr algn="l">
              <a:lnSpc>
                <a:spcPct val="90000"/>
              </a:lnSpc>
              <a:defRPr sz="3600">
                <a:solidFill>
                  <a:schemeClr val="bg1"/>
                </a:solidFill>
              </a:defRPr>
            </a:lvl1pPr>
          </a:lstStyle>
          <a:p>
            <a:r>
              <a:rPr lang="en-US" noProof="0"/>
              <a:t>Click to add chapter title</a:t>
            </a:r>
            <a:endParaRPr lang="en-GB" noProof="0" dirty="0"/>
          </a:p>
        </p:txBody>
      </p:sp>
      <p:sp>
        <p:nvSpPr>
          <p:cNvPr id="17" name="Text Placeholder 6">
            <a:extLst>
              <a:ext uri="{FF2B5EF4-FFF2-40B4-BE49-F238E27FC236}">
                <a16:creationId xmlns:a16="http://schemas.microsoft.com/office/drawing/2014/main" id="{BB9E4015-3A4E-46C3-A52A-4243EBED6321}"/>
              </a:ext>
            </a:extLst>
          </p:cNvPr>
          <p:cNvSpPr>
            <a:spLocks noGrp="1"/>
          </p:cNvSpPr>
          <p:nvPr>
            <p:ph type="body" sz="quarter" idx="12" hasCustomPrompt="1"/>
          </p:nvPr>
        </p:nvSpPr>
        <p:spPr bwMode="gray">
          <a:xfrm>
            <a:off x="990000" y="3265686"/>
            <a:ext cx="7814741" cy="732995"/>
          </a:xfrm>
          <a:prstGeom prst="roundRect">
            <a:avLst>
              <a:gd name="adj" fmla="val 13767"/>
            </a:avLst>
          </a:prstGeom>
          <a:solidFill>
            <a:srgbClr val="FF6200"/>
          </a:solidFill>
        </p:spPr>
        <p:txBody>
          <a:bodyPr wrap="none" lIns="108000" tIns="108000" rIns="108000" bIns="72000">
            <a:spAutoFit/>
          </a:bodyPr>
          <a:lstStyle>
            <a:lvl1pPr algn="l">
              <a:lnSpc>
                <a:spcPct val="90000"/>
              </a:lnSpc>
              <a:defRPr sz="3600" b="1">
                <a:solidFill>
                  <a:schemeClr val="bg1"/>
                </a:solidFill>
                <a:latin typeface="+mj-lt"/>
              </a:defRPr>
            </a:lvl1pPr>
          </a:lstStyle>
          <a:p>
            <a:pPr lvl="0"/>
            <a:r>
              <a:rPr lang="en-GB" noProof="0" dirty="0"/>
              <a:t>Click to add (sub)title or remove bar</a:t>
            </a:r>
          </a:p>
        </p:txBody>
      </p:sp>
    </p:spTree>
    <p:extLst>
      <p:ext uri="{BB962C8B-B14F-4D97-AF65-F5344CB8AC3E}">
        <p14:creationId xmlns:p14="http://schemas.microsoft.com/office/powerpoint/2010/main" val="2590487111"/>
      </p:ext>
    </p:extLst>
  </p:cSld>
  <p:clrMapOvr>
    <a:masterClrMapping/>
  </p:clrMapOvr>
  <p:extLst>
    <p:ext uri="{DCECCB84-F9BA-43D5-87BE-67443E8EF086}">
      <p15:sldGuideLst xmlns:p15="http://schemas.microsoft.com/office/powerpoint/2012/main">
        <p15:guide id="1" orient="horz" pos="1491" userDrawn="1">
          <p15:clr>
            <a:srgbClr val="FBAE40"/>
          </p15:clr>
        </p15:guide>
        <p15:guide id="2" orient="horz" pos="1542" userDrawn="1">
          <p15:clr>
            <a:srgbClr val="FBAE40"/>
          </p15:clr>
        </p15:guide>
        <p15:guide id="3" orient="horz" pos="2006" userDrawn="1">
          <p15:clr>
            <a:srgbClr val="FBAE40"/>
          </p15:clr>
        </p15:guide>
        <p15:guide id="4" orient="horz" pos="205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header picture">
    <p:spTree>
      <p:nvGrpSpPr>
        <p:cNvPr id="1" name=""/>
        <p:cNvGrpSpPr/>
        <p:nvPr/>
      </p:nvGrpSpPr>
      <p:grpSpPr>
        <a:xfrm>
          <a:off x="0" y="0"/>
          <a:ext cx="0" cy="0"/>
          <a:chOff x="0" y="0"/>
          <a:chExt cx="0" cy="0"/>
        </a:xfrm>
      </p:grpSpPr>
      <p:sp>
        <p:nvSpPr>
          <p:cNvPr id="7" name="Picture Placeholder 42">
            <a:extLst>
              <a:ext uri="{FF2B5EF4-FFF2-40B4-BE49-F238E27FC236}">
                <a16:creationId xmlns:a16="http://schemas.microsoft.com/office/drawing/2014/main" id="{C6F478FA-E472-48C9-BEDB-175C654577D2}"/>
              </a:ext>
            </a:extLst>
          </p:cNvPr>
          <p:cNvSpPr>
            <a:spLocks noGrp="1"/>
          </p:cNvSpPr>
          <p:nvPr>
            <p:ph type="pic" sz="quarter" idx="17"/>
          </p:nvPr>
        </p:nvSpPr>
        <p:spPr bwMode="gray">
          <a:xfrm flipH="1">
            <a:off x="0" y="0"/>
            <a:ext cx="12192000" cy="6858000"/>
          </a:xfrm>
          <a:prstGeom prst="rect">
            <a:avLst/>
          </a:prstGeom>
          <a:solidFill>
            <a:schemeClr val="accent2">
              <a:lumMod val="20000"/>
              <a:lumOff val="80000"/>
              <a:alpha val="10000"/>
            </a:schemeClr>
          </a:solidFill>
        </p:spPr>
        <p:txBody>
          <a:bodyPr wrap="square" lIns="2880000" tIns="36000" rIns="36000" bIns="36000" anchor="ctr" anchorCtr="0">
            <a:noAutofit/>
          </a:bodyPr>
          <a:lstStyle>
            <a:lvl1pPr algn="ctr">
              <a:defRPr sz="1400" b="0"/>
            </a:lvl1pPr>
          </a:lstStyle>
          <a:p>
            <a:r>
              <a:rPr lang="en-US" noProof="0"/>
              <a:t>Click icon to add picture</a:t>
            </a:r>
            <a:endParaRPr lang="en-GB" noProof="0"/>
          </a:p>
        </p:txBody>
      </p:sp>
      <p:sp>
        <p:nvSpPr>
          <p:cNvPr id="6" name="Title Placeholder 1"/>
          <p:cNvSpPr>
            <a:spLocks noGrp="1"/>
          </p:cNvSpPr>
          <p:nvPr>
            <p:ph type="title" hasCustomPrompt="1"/>
          </p:nvPr>
        </p:nvSpPr>
        <p:spPr bwMode="gray">
          <a:xfrm>
            <a:off x="658800" y="2448000"/>
            <a:ext cx="5485801" cy="739574"/>
          </a:xfrm>
          <a:prstGeom prst="roundRect">
            <a:avLst>
              <a:gd name="adj" fmla="val 13738"/>
            </a:avLst>
          </a:prstGeom>
          <a:solidFill>
            <a:srgbClr val="FF6200"/>
          </a:solidFill>
        </p:spPr>
        <p:txBody>
          <a:bodyPr vert="horz" wrap="none" lIns="108000" tIns="108000" rIns="108000" bIns="72000" rtlCol="0" anchor="t" anchorCtr="0">
            <a:spAutoFit/>
          </a:bodyPr>
          <a:lstStyle>
            <a:lvl1pPr>
              <a:lnSpc>
                <a:spcPct val="90000"/>
              </a:lnSpc>
              <a:defRPr sz="3600">
                <a:solidFill>
                  <a:schemeClr val="bg1"/>
                </a:solidFill>
              </a:defRPr>
            </a:lvl1pPr>
          </a:lstStyle>
          <a:p>
            <a:r>
              <a:rPr lang="en-GB" noProof="0" dirty="0"/>
              <a:t>Click to </a:t>
            </a:r>
            <a:r>
              <a:rPr lang="en-GB" noProof="0"/>
              <a:t>add chapter title</a:t>
            </a:r>
            <a:endParaRPr lang="en-GB" noProof="0" dirty="0"/>
          </a:p>
        </p:txBody>
      </p:sp>
      <p:sp>
        <p:nvSpPr>
          <p:cNvPr id="17" name="Text Placeholder 6">
            <a:extLst>
              <a:ext uri="{FF2B5EF4-FFF2-40B4-BE49-F238E27FC236}">
                <a16:creationId xmlns:a16="http://schemas.microsoft.com/office/drawing/2014/main" id="{34E02287-585D-40F3-A1A8-FCA73640D47A}"/>
              </a:ext>
            </a:extLst>
          </p:cNvPr>
          <p:cNvSpPr>
            <a:spLocks noGrp="1"/>
          </p:cNvSpPr>
          <p:nvPr>
            <p:ph type="body" sz="quarter" idx="12" hasCustomPrompt="1"/>
          </p:nvPr>
        </p:nvSpPr>
        <p:spPr bwMode="gray">
          <a:xfrm>
            <a:off x="990000" y="3265686"/>
            <a:ext cx="7814741" cy="732995"/>
          </a:xfrm>
          <a:prstGeom prst="roundRect">
            <a:avLst>
              <a:gd name="adj" fmla="val 13767"/>
            </a:avLst>
          </a:prstGeom>
          <a:solidFill>
            <a:srgbClr val="FF6200"/>
          </a:solidFill>
        </p:spPr>
        <p:txBody>
          <a:bodyPr wrap="none" lIns="108000" tIns="108000" rIns="108000" bIns="72000">
            <a:spAutoFit/>
          </a:bodyPr>
          <a:lstStyle>
            <a:lvl1pPr algn="l">
              <a:lnSpc>
                <a:spcPct val="90000"/>
              </a:lnSpc>
              <a:defRPr sz="3600" b="1">
                <a:solidFill>
                  <a:schemeClr val="bg1"/>
                </a:solidFill>
                <a:latin typeface="+mj-lt"/>
              </a:defRPr>
            </a:lvl1pPr>
          </a:lstStyle>
          <a:p>
            <a:pPr lvl="0"/>
            <a:r>
              <a:rPr lang="en-GB" noProof="0" dirty="0"/>
              <a:t>Click to add (sub)title or remove bar</a:t>
            </a:r>
          </a:p>
        </p:txBody>
      </p:sp>
      <p:sp>
        <p:nvSpPr>
          <p:cNvPr id="9" name="TextBox 8">
            <a:extLst>
              <a:ext uri="{FF2B5EF4-FFF2-40B4-BE49-F238E27FC236}">
                <a16:creationId xmlns:a16="http://schemas.microsoft.com/office/drawing/2014/main" id="{F8F7CF1A-99AC-42EE-A638-B3281CC1E31E}"/>
              </a:ext>
            </a:extLst>
          </p:cNvPr>
          <p:cNvSpPr txBox="1"/>
          <p:nvPr userDrawn="1"/>
        </p:nvSpPr>
        <p:spPr>
          <a:xfrm>
            <a:off x="-2261849" y="0"/>
            <a:ext cx="1826420" cy="3919910"/>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dirty="0">
                <a:solidFill>
                  <a:srgbClr val="696969"/>
                </a:solidFill>
              </a:rPr>
              <a:t>Changing the photo</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dirty="0">
              <a:solidFill>
                <a:srgbClr val="69696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rgbClr val="696969"/>
                </a:solidFill>
              </a:rPr>
              <a:t>- Click on the existing photo, and choose 'Cut' via the right mouse button.</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dirty="0">
              <a:solidFill>
                <a:srgbClr val="696969"/>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dirty="0">
                <a:solidFill>
                  <a:srgbClr val="696969"/>
                </a:solidFill>
              </a:rPr>
              <a:t>- Select a photo from the last part of the PP file 'Useful elements, example slides and photos', or download a photo from the Media box &gt; Photos on the Brand Portal (https://brandportal.ing.com).</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dirty="0">
              <a:solidFill>
                <a:srgbClr val="696969"/>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dirty="0">
                <a:solidFill>
                  <a:srgbClr val="696969"/>
                </a:solidFill>
              </a:rPr>
              <a:t>- Copy the big picture on your screen with </a:t>
            </a:r>
            <a:r>
              <a:rPr lang="en-US" sz="1000" b="0" dirty="0" err="1">
                <a:solidFill>
                  <a:srgbClr val="696969"/>
                </a:solidFill>
              </a:rPr>
              <a:t>Ctrl+C</a:t>
            </a:r>
            <a:r>
              <a:rPr lang="en-US" sz="1000" b="0" dirty="0">
                <a:solidFill>
                  <a:srgbClr val="696969"/>
                </a:solidFill>
              </a:rPr>
              <a:t>, go back to the image placeholder on this page, and paste the photo with </a:t>
            </a:r>
            <a:r>
              <a:rPr lang="en-US" sz="1000" b="0" dirty="0" err="1">
                <a:solidFill>
                  <a:srgbClr val="696969"/>
                </a:solidFill>
              </a:rPr>
              <a:t>Ctrl+V</a:t>
            </a:r>
            <a:r>
              <a:rPr lang="en-US" sz="1000" b="0" dirty="0">
                <a:solidFill>
                  <a:srgbClr val="696969"/>
                </a:solidFill>
              </a:rPr>
              <a:t>.</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dirty="0">
              <a:solidFill>
                <a:srgbClr val="696969"/>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dirty="0">
                <a:solidFill>
                  <a:srgbClr val="696969"/>
                </a:solidFill>
              </a:rPr>
              <a:t>- Finally, click on the new picture and choose 'Move to Back' via the right mouse button to show the heading bars again.</a:t>
            </a:r>
            <a:endParaRPr lang="en-GB" sz="1000" b="0" dirty="0" err="1">
              <a:solidFill>
                <a:srgbClr val="696969"/>
              </a:solidFill>
            </a:endParaRPr>
          </a:p>
        </p:txBody>
      </p:sp>
    </p:spTree>
    <p:extLst>
      <p:ext uri="{BB962C8B-B14F-4D97-AF65-F5344CB8AC3E}">
        <p14:creationId xmlns:p14="http://schemas.microsoft.com/office/powerpoint/2010/main" val="3248675170"/>
      </p:ext>
    </p:extLst>
  </p:cSld>
  <p:clrMapOvr>
    <a:masterClrMapping/>
  </p:clrMapOvr>
  <p:extLst>
    <p:ext uri="{DCECCB84-F9BA-43D5-87BE-67443E8EF086}">
      <p15:sldGuideLst xmlns:p15="http://schemas.microsoft.com/office/powerpoint/2012/main">
        <p15:guide id="1" pos="302" userDrawn="1">
          <p15:clr>
            <a:srgbClr val="FBAE40"/>
          </p15:clr>
        </p15:guide>
        <p15:guide id="2" orient="horz" pos="1491" userDrawn="1">
          <p15:clr>
            <a:srgbClr val="FBAE40"/>
          </p15:clr>
        </p15:guide>
        <p15:guide id="3" orient="horz" pos="1542" userDrawn="1">
          <p15:clr>
            <a:srgbClr val="FBAE40"/>
          </p15:clr>
        </p15:guide>
        <p15:guide id="4" orient="horz" pos="2006" userDrawn="1">
          <p15:clr>
            <a:srgbClr val="FBAE40"/>
          </p15:clr>
        </p15:guide>
        <p15:guide id="5" orient="horz" pos="205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bwMode="gray">
          <a:xfrm>
            <a:off x="6267450" y="1141198"/>
            <a:ext cx="5267158" cy="5058385"/>
          </a:xfrm>
        </p:spPr>
        <p:txBody>
          <a:bodyPr>
            <a:noAutofit/>
          </a:bodyPr>
          <a:lstStyle>
            <a:lvl1pPr>
              <a:defRPr/>
            </a:lvl1pPr>
            <a:lvl2pPr>
              <a:defRPr/>
            </a:lvl2pPr>
            <a:lvl3pPr>
              <a:defRPr/>
            </a:lvl3pPr>
            <a:lvl4pPr>
              <a:defRPr/>
            </a:lvl4pPr>
            <a:lvl5pPr>
              <a:defRPr/>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Text Placeholder 2"/>
          <p:cNvSpPr>
            <a:spLocks noGrp="1"/>
          </p:cNvSpPr>
          <p:nvPr>
            <p:ph idx="1" hasCustomPrompt="1"/>
          </p:nvPr>
        </p:nvSpPr>
        <p:spPr bwMode="gray">
          <a:xfrm>
            <a:off x="659007" y="1141198"/>
            <a:ext cx="5265544" cy="5058385"/>
          </a:xfrm>
          <a:prstGeom prst="rect">
            <a:avLst/>
          </a:prstGeom>
        </p:spPr>
        <p:txBody>
          <a:bodyPr vert="horz" lIns="0" tIns="0" rIns="0" bIns="0" rtlCol="0">
            <a:noAutofit/>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Placeholder 5"/>
          <p:cNvSpPr>
            <a:spLocks noGrp="1"/>
          </p:cNvSpPr>
          <p:nvPr>
            <p:ph type="sldNum" sz="quarter" idx="11"/>
          </p:nvPr>
        </p:nvSpPr>
        <p:spPr/>
        <p:txBody>
          <a:bodyPr/>
          <a:lstStyle/>
          <a:p>
            <a:fld id="{DDD2A080-DA64-4F5C-9131-47EB793B4410}" type="slidenum">
              <a:rPr lang="en-GB" noProof="0" smtClean="0"/>
              <a:pPr/>
              <a:t>‹#›</a:t>
            </a:fld>
            <a:endParaRPr lang="en-GB" noProof="0" dirty="0"/>
          </a:p>
        </p:txBody>
      </p:sp>
      <p:sp>
        <p:nvSpPr>
          <p:cNvPr id="2" name="Footer Placeholder 1">
            <a:extLst>
              <a:ext uri="{FF2B5EF4-FFF2-40B4-BE49-F238E27FC236}">
                <a16:creationId xmlns:a16="http://schemas.microsoft.com/office/drawing/2014/main" id="{A61A2D65-5C14-4E44-B39C-B546862BAB88}"/>
              </a:ext>
            </a:extLst>
          </p:cNvPr>
          <p:cNvSpPr>
            <a:spLocks noGrp="1"/>
          </p:cNvSpPr>
          <p:nvPr>
            <p:ph type="ftr" sz="quarter" idx="12"/>
          </p:nvPr>
        </p:nvSpPr>
        <p:spPr/>
        <p:txBody>
          <a:bodyPr/>
          <a:lstStyle>
            <a:lvl1pPr>
              <a:defRPr/>
            </a:lvl1pPr>
          </a:lstStyle>
          <a:p>
            <a:endParaRPr lang="en-GB" noProof="0"/>
          </a:p>
        </p:txBody>
      </p:sp>
      <p:sp>
        <p:nvSpPr>
          <p:cNvPr id="5" name="Title 4">
            <a:extLst>
              <a:ext uri="{FF2B5EF4-FFF2-40B4-BE49-F238E27FC236}">
                <a16:creationId xmlns:a16="http://schemas.microsoft.com/office/drawing/2014/main" id="{142CD367-C838-4C7E-BE7E-30CDE203A0B2}"/>
              </a:ext>
            </a:extLst>
          </p:cNvPr>
          <p:cNvSpPr>
            <a:spLocks noGrp="1"/>
          </p:cNvSpPr>
          <p:nvPr>
            <p:ph type="title"/>
          </p:nvPr>
        </p:nvSpPr>
        <p:spPr>
          <a:xfrm>
            <a:off x="659008" y="325235"/>
            <a:ext cx="10875600" cy="817244"/>
          </a:xfrm>
        </p:spPr>
        <p:txBody>
          <a:bodyPr/>
          <a:lstStyle/>
          <a:p>
            <a:r>
              <a:rPr lang="en-US" noProof="0"/>
              <a:t>Click to edit Master title style</a:t>
            </a:r>
            <a:endParaRPr lang="en-GB" noProof="0" dirty="0"/>
          </a:p>
        </p:txBody>
      </p:sp>
      <p:grpSp>
        <p:nvGrpSpPr>
          <p:cNvPr id="16" name="Group 15">
            <a:extLst>
              <a:ext uri="{FF2B5EF4-FFF2-40B4-BE49-F238E27FC236}">
                <a16:creationId xmlns:a16="http://schemas.microsoft.com/office/drawing/2014/main" id="{8B680561-619B-49E5-BA76-BFB7A8AB04D1}"/>
              </a:ext>
            </a:extLst>
          </p:cNvPr>
          <p:cNvGrpSpPr/>
          <p:nvPr userDrawn="1"/>
        </p:nvGrpSpPr>
        <p:grpSpPr>
          <a:xfrm>
            <a:off x="-2368800" y="0"/>
            <a:ext cx="1872000" cy="4379495"/>
            <a:chOff x="-2025698" y="0"/>
            <a:chExt cx="1872000" cy="4379495"/>
          </a:xfrm>
        </p:grpSpPr>
        <p:grpSp>
          <p:nvGrpSpPr>
            <p:cNvPr id="17" name="Group 16">
              <a:extLst>
                <a:ext uri="{FF2B5EF4-FFF2-40B4-BE49-F238E27FC236}">
                  <a16:creationId xmlns:a16="http://schemas.microsoft.com/office/drawing/2014/main" id="{B0AE2EBF-AAAC-4047-8219-154F64030295}"/>
                </a:ext>
              </a:extLst>
            </p:cNvPr>
            <p:cNvGrpSpPr/>
            <p:nvPr userDrawn="1"/>
          </p:nvGrpSpPr>
          <p:grpSpPr>
            <a:xfrm>
              <a:off x="-2025698" y="0"/>
              <a:ext cx="1872000" cy="4379495"/>
              <a:chOff x="-2025698" y="0"/>
              <a:chExt cx="1872000" cy="4379495"/>
            </a:xfrm>
          </p:grpSpPr>
          <p:grpSp>
            <p:nvGrpSpPr>
              <p:cNvPr id="19" name="Group 18">
                <a:extLst>
                  <a:ext uri="{FF2B5EF4-FFF2-40B4-BE49-F238E27FC236}">
                    <a16:creationId xmlns:a16="http://schemas.microsoft.com/office/drawing/2014/main" id="{FD9E6F5F-412C-4A8E-A9A7-3C8DD49686B7}"/>
                  </a:ext>
                </a:extLst>
              </p:cNvPr>
              <p:cNvGrpSpPr/>
              <p:nvPr userDrawn="1"/>
            </p:nvGrpSpPr>
            <p:grpSpPr>
              <a:xfrm>
                <a:off x="-2025698" y="0"/>
                <a:ext cx="1872000" cy="4379495"/>
                <a:chOff x="-2025698" y="0"/>
                <a:chExt cx="1872000" cy="4379495"/>
              </a:xfrm>
            </p:grpSpPr>
            <p:grpSp>
              <p:nvGrpSpPr>
                <p:cNvPr id="21" name="Group 20">
                  <a:extLst>
                    <a:ext uri="{FF2B5EF4-FFF2-40B4-BE49-F238E27FC236}">
                      <a16:creationId xmlns:a16="http://schemas.microsoft.com/office/drawing/2014/main" id="{40A53387-CBD3-45CB-9F0A-F7FFFF846229}"/>
                    </a:ext>
                  </a:extLst>
                </p:cNvPr>
                <p:cNvGrpSpPr/>
                <p:nvPr/>
              </p:nvGrpSpPr>
              <p:grpSpPr>
                <a:xfrm>
                  <a:off x="-2025698" y="0"/>
                  <a:ext cx="1872000" cy="4379495"/>
                  <a:chOff x="-2025698" y="0"/>
                  <a:chExt cx="1872000" cy="4379495"/>
                </a:xfrm>
              </p:grpSpPr>
              <p:sp>
                <p:nvSpPr>
                  <p:cNvPr id="32" name="Rectangle 104">
                    <a:extLst>
                      <a:ext uri="{FF2B5EF4-FFF2-40B4-BE49-F238E27FC236}">
                        <a16:creationId xmlns:a16="http://schemas.microsoft.com/office/drawing/2014/main" id="{2A4C96D1-3B8E-4C9E-8AD2-711BE632AD45}"/>
                      </a:ext>
                    </a:extLst>
                  </p:cNvPr>
                  <p:cNvSpPr>
                    <a:spLocks noChangeArrowheads="1"/>
                  </p:cNvSpPr>
                  <p:nvPr/>
                </p:nvSpPr>
                <p:spPr bwMode="gray">
                  <a:xfrm>
                    <a:off x="-2025698" y="0"/>
                    <a:ext cx="1872000" cy="4379495"/>
                  </a:xfrm>
                  <a:prstGeom prst="rect">
                    <a:avLst/>
                  </a:prstGeom>
                  <a:solidFill>
                    <a:srgbClr val="EAEAEA"/>
                  </a:solidFill>
                  <a:ln>
                    <a:noFill/>
                  </a:ln>
                  <a:effectLst/>
                </p:spPr>
                <p:txBody>
                  <a:bodyPr wrap="square" lIns="180000" tIns="180000" rIns="180000" bIns="180000" anchor="ctr">
                    <a:noAutofit/>
                  </a:bodyPr>
                  <a:lstStyle/>
                  <a:p>
                    <a:endParaRPr lang="en-GB" sz="1000" dirty="0"/>
                  </a:p>
                </p:txBody>
              </p:sp>
              <p:sp>
                <p:nvSpPr>
                  <p:cNvPr id="33" name="Rectangle 113">
                    <a:extLst>
                      <a:ext uri="{FF2B5EF4-FFF2-40B4-BE49-F238E27FC236}">
                        <a16:creationId xmlns:a16="http://schemas.microsoft.com/office/drawing/2014/main" id="{925C447D-F25F-4268-BA3C-03BAF30F9BE8}"/>
                      </a:ext>
                    </a:extLst>
                  </p:cNvPr>
                  <p:cNvSpPr>
                    <a:spLocks noChangeArrowheads="1"/>
                  </p:cNvSpPr>
                  <p:nvPr userDrawn="1"/>
                </p:nvSpPr>
                <p:spPr bwMode="gray">
                  <a:xfrm>
                    <a:off x="-1893936" y="166884"/>
                    <a:ext cx="1692000"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lnSpc>
                        <a:spcPct val="90000"/>
                      </a:lnSpc>
                      <a:spcBef>
                        <a:spcPct val="20000"/>
                      </a:spcBef>
                      <a:spcAft>
                        <a:spcPct val="20000"/>
                      </a:spcAft>
                    </a:pPr>
                    <a:r>
                      <a:rPr lang="en-GB" altLang="en-US" sz="1200" b="1" dirty="0">
                        <a:solidFill>
                          <a:srgbClr val="333333"/>
                        </a:solidFill>
                      </a:rPr>
                      <a:t>Creating </a:t>
                    </a:r>
                    <a:br>
                      <a:rPr lang="en-GB" altLang="en-US" sz="1200" b="1" dirty="0">
                        <a:solidFill>
                          <a:srgbClr val="333333"/>
                        </a:solidFill>
                      </a:rPr>
                    </a:br>
                    <a:r>
                      <a:rPr lang="en-GB" altLang="en-US" sz="1200" b="1" dirty="0">
                        <a:solidFill>
                          <a:srgbClr val="333333"/>
                        </a:solidFill>
                      </a:rPr>
                      <a:t>on-brand graphs</a:t>
                    </a:r>
                  </a:p>
                </p:txBody>
              </p:sp>
            </p:grpSp>
            <p:sp>
              <p:nvSpPr>
                <p:cNvPr id="22" name="Rectangle 106">
                  <a:extLst>
                    <a:ext uri="{FF2B5EF4-FFF2-40B4-BE49-F238E27FC236}">
                      <a16:creationId xmlns:a16="http://schemas.microsoft.com/office/drawing/2014/main" id="{0DD6CA5F-1745-4172-B6E9-ECE15240EBEC}"/>
                    </a:ext>
                  </a:extLst>
                </p:cNvPr>
                <p:cNvSpPr>
                  <a:spLocks noChangeArrowheads="1"/>
                </p:cNvSpPr>
                <p:nvPr/>
              </p:nvSpPr>
              <p:spPr bwMode="gray">
                <a:xfrm>
                  <a:off x="-1893936" y="671500"/>
                  <a:ext cx="1658513" cy="3123466"/>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spcBef>
                      <a:spcPct val="20000"/>
                    </a:spcBef>
                    <a:spcAft>
                      <a:spcPct val="20000"/>
                    </a:spcAft>
                  </a:pPr>
                  <a:r>
                    <a:rPr lang="en-US" altLang="en-US" sz="1000" b="0" dirty="0"/>
                    <a:t>Create your own graphs much easier and on brand by using graph templates.</a:t>
                  </a:r>
                  <a:br>
                    <a:rPr lang="en-US" altLang="en-US" sz="1000" b="0" dirty="0"/>
                  </a:br>
                  <a:br>
                    <a:rPr lang="en-US" altLang="en-US" sz="1000" b="0" dirty="0"/>
                  </a:br>
                  <a:r>
                    <a:rPr lang="en-US" altLang="en-US" sz="1000" b="0" dirty="0"/>
                    <a:t>After you click on the graph icon on your </a:t>
                  </a:r>
                  <a:r>
                    <a:rPr lang="en-US" altLang="en-US" sz="1000" b="0"/>
                    <a:t>template slide, </a:t>
                  </a: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r>
                    <a:rPr lang="en-US" altLang="en-US" sz="1000" b="0" dirty="0"/>
                    <a:t>click on ‘Templates’ in the dialogue window that appears. There you can choose a graph template to create an on-brand graph.</a:t>
                  </a:r>
                </a:p>
              </p:txBody>
            </p:sp>
          </p:grpSp>
          <p:pic>
            <p:nvPicPr>
              <p:cNvPr id="20" name="Picture 19">
                <a:extLst>
                  <a:ext uri="{FF2B5EF4-FFF2-40B4-BE49-F238E27FC236}">
                    <a16:creationId xmlns:a16="http://schemas.microsoft.com/office/drawing/2014/main" id="{CB0F121C-98B2-4CA8-8B7E-11F5449F52B7}"/>
                  </a:ext>
                </a:extLst>
              </p:cNvPr>
              <p:cNvPicPr>
                <a:picLocks noChangeAspect="1"/>
              </p:cNvPicPr>
              <p:nvPr userDrawn="1"/>
            </p:nvPicPr>
            <p:blipFill>
              <a:blip r:embed="rId2"/>
              <a:srcRect/>
              <a:stretch/>
            </p:blipFill>
            <p:spPr>
              <a:xfrm>
                <a:off x="-1893936" y="1754883"/>
                <a:ext cx="1046211" cy="788945"/>
              </a:xfrm>
              <a:prstGeom prst="rect">
                <a:avLst/>
              </a:prstGeom>
            </p:spPr>
          </p:pic>
        </p:grpSp>
        <p:sp>
          <p:nvSpPr>
            <p:cNvPr id="18" name="Rectangle 17">
              <a:extLst>
                <a:ext uri="{FF2B5EF4-FFF2-40B4-BE49-F238E27FC236}">
                  <a16:creationId xmlns:a16="http://schemas.microsoft.com/office/drawing/2014/main" id="{B6E7437E-161D-4C12-80F8-81A292407BED}"/>
                </a:ext>
              </a:extLst>
            </p:cNvPr>
            <p:cNvSpPr/>
            <p:nvPr userDrawn="1"/>
          </p:nvSpPr>
          <p:spPr>
            <a:xfrm>
              <a:off x="-1526400" y="1821459"/>
              <a:ext cx="302400" cy="29754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US" sz="1600" dirty="0" err="1">
                <a:solidFill>
                  <a:schemeClr val="tx1"/>
                </a:solidFill>
              </a:endParaRPr>
            </a:p>
          </p:txBody>
        </p:sp>
      </p:grpSp>
    </p:spTree>
    <p:extLst>
      <p:ext uri="{BB962C8B-B14F-4D97-AF65-F5344CB8AC3E}">
        <p14:creationId xmlns:p14="http://schemas.microsoft.com/office/powerpoint/2010/main" val="978896134"/>
      </p:ext>
    </p:extLst>
  </p:cSld>
  <p:clrMapOvr>
    <a:masterClrMapping/>
  </p:clrMapOvr>
  <p:extLst>
    <p:ext uri="{DCECCB84-F9BA-43D5-87BE-67443E8EF086}">
      <p15:sldGuideLst xmlns:p15="http://schemas.microsoft.com/office/powerpoint/2012/main">
        <p15:guide id="1" pos="3736" userDrawn="1">
          <p15:clr>
            <a:srgbClr val="FBAE40"/>
          </p15:clr>
        </p15:guide>
        <p15:guide id="2" pos="394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with subtitles">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bwMode="gray">
          <a:xfrm>
            <a:off x="6267808" y="1795636"/>
            <a:ext cx="5266800" cy="4403948"/>
          </a:xfrm>
        </p:spPr>
        <p:txBody>
          <a:bodyPr>
            <a:noAutofit/>
          </a:bodyPr>
          <a:lstStyle>
            <a:lvl1pPr>
              <a:defRPr sz="2000"/>
            </a:lvl1pPr>
            <a:lvl2pPr>
              <a:defRPr sz="2000"/>
            </a:lvl2pPr>
            <a:lvl3pPr>
              <a:defRPr sz="2000"/>
            </a:lvl3pPr>
            <a:lvl4pPr>
              <a:defRPr sz="2000"/>
            </a:lvl4pPr>
            <a:lvl5pPr>
              <a:defRPr sz="2000"/>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Text Placeholder 2"/>
          <p:cNvSpPr>
            <a:spLocks noGrp="1"/>
          </p:cNvSpPr>
          <p:nvPr>
            <p:ph idx="1" hasCustomPrompt="1"/>
          </p:nvPr>
        </p:nvSpPr>
        <p:spPr bwMode="gray">
          <a:xfrm>
            <a:off x="659008" y="1795636"/>
            <a:ext cx="5266800" cy="4403948"/>
          </a:xfrm>
          <a:prstGeom prst="rect">
            <a:avLst/>
          </a:prstGeom>
        </p:spPr>
        <p:txBody>
          <a:bodyPr vert="horz" lIns="0" tIns="0" rIns="0" bIns="0" rtlCol="0">
            <a:noAutofit/>
          </a:bodyPr>
          <a:lstStyle>
            <a:lvl1pPr>
              <a:defRPr sz="2000"/>
            </a:lvl1pPr>
            <a:lvl2pPr>
              <a:defRPr sz="2000"/>
            </a:lvl2pPr>
            <a:lvl3pPr>
              <a:defRPr sz="2000"/>
            </a:lvl3pPr>
            <a:lvl4pPr>
              <a:defRPr sz="2000"/>
            </a:lvl4pPr>
            <a:lvl5pPr>
              <a:defRPr sz="2000"/>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Placeholder 5"/>
          <p:cNvSpPr>
            <a:spLocks noGrp="1"/>
          </p:cNvSpPr>
          <p:nvPr>
            <p:ph type="sldNum" sz="quarter" idx="11"/>
          </p:nvPr>
        </p:nvSpPr>
        <p:spPr/>
        <p:txBody>
          <a:bodyPr/>
          <a:lstStyle/>
          <a:p>
            <a:fld id="{DDD2A080-DA64-4F5C-9131-47EB793B4410}" type="slidenum">
              <a:rPr lang="en-GB" noProof="0" smtClean="0"/>
              <a:pPr/>
              <a:t>‹#›</a:t>
            </a:fld>
            <a:endParaRPr lang="en-GB" noProof="0" dirty="0"/>
          </a:p>
        </p:txBody>
      </p:sp>
      <p:sp>
        <p:nvSpPr>
          <p:cNvPr id="11" name="Text Placeholder 10"/>
          <p:cNvSpPr>
            <a:spLocks noGrp="1"/>
          </p:cNvSpPr>
          <p:nvPr>
            <p:ph type="body" sz="quarter" idx="12" hasCustomPrompt="1"/>
          </p:nvPr>
        </p:nvSpPr>
        <p:spPr>
          <a:xfrm>
            <a:off x="659008" y="1141199"/>
            <a:ext cx="5266800" cy="572400"/>
          </a:xfrm>
        </p:spPr>
        <p:txBody>
          <a:bodyPr>
            <a:noAutofit/>
          </a:bodyPr>
          <a:lstStyle>
            <a:lvl1pPr>
              <a:lnSpc>
                <a:spcPct val="93000"/>
              </a:lnSpc>
              <a:defRPr sz="2000" b="1">
                <a:solidFill>
                  <a:schemeClr val="bg2"/>
                </a:solidFill>
              </a:defRPr>
            </a:lvl1pPr>
          </a:lstStyle>
          <a:p>
            <a:pPr lvl="0"/>
            <a:r>
              <a:rPr lang="en-GB" noProof="0" dirty="0"/>
              <a:t>Click to add subtitle</a:t>
            </a:r>
          </a:p>
        </p:txBody>
      </p:sp>
      <p:sp>
        <p:nvSpPr>
          <p:cNvPr id="12" name="Text Placeholder 10"/>
          <p:cNvSpPr>
            <a:spLocks noGrp="1"/>
          </p:cNvSpPr>
          <p:nvPr>
            <p:ph type="body" sz="quarter" idx="13" hasCustomPrompt="1"/>
          </p:nvPr>
        </p:nvSpPr>
        <p:spPr>
          <a:xfrm>
            <a:off x="6267808" y="1141199"/>
            <a:ext cx="5266800" cy="572400"/>
          </a:xfrm>
        </p:spPr>
        <p:txBody>
          <a:bodyPr>
            <a:noAutofit/>
          </a:bodyPr>
          <a:lstStyle>
            <a:lvl1pPr>
              <a:lnSpc>
                <a:spcPct val="93000"/>
              </a:lnSpc>
              <a:defRPr sz="2000" b="1">
                <a:solidFill>
                  <a:schemeClr val="bg2"/>
                </a:solidFill>
              </a:defRPr>
            </a:lvl1pPr>
          </a:lstStyle>
          <a:p>
            <a:pPr lvl="0"/>
            <a:r>
              <a:rPr lang="en-GB" noProof="0" dirty="0"/>
              <a:t>Click to add subtitle</a:t>
            </a:r>
          </a:p>
        </p:txBody>
      </p:sp>
      <p:sp>
        <p:nvSpPr>
          <p:cNvPr id="2" name="Footer Placeholder 1">
            <a:extLst>
              <a:ext uri="{FF2B5EF4-FFF2-40B4-BE49-F238E27FC236}">
                <a16:creationId xmlns:a16="http://schemas.microsoft.com/office/drawing/2014/main" id="{6CBDDC94-5B3D-42D0-9E13-4806E2360F38}"/>
              </a:ext>
            </a:extLst>
          </p:cNvPr>
          <p:cNvSpPr>
            <a:spLocks noGrp="1"/>
          </p:cNvSpPr>
          <p:nvPr>
            <p:ph type="ftr" sz="quarter" idx="14"/>
          </p:nvPr>
        </p:nvSpPr>
        <p:spPr/>
        <p:txBody>
          <a:bodyPr/>
          <a:lstStyle>
            <a:lvl1pPr>
              <a:defRPr/>
            </a:lvl1pPr>
          </a:lstStyle>
          <a:p>
            <a:endParaRPr lang="en-GB" noProof="0"/>
          </a:p>
        </p:txBody>
      </p:sp>
      <p:sp>
        <p:nvSpPr>
          <p:cNvPr id="5" name="Title 4">
            <a:extLst>
              <a:ext uri="{FF2B5EF4-FFF2-40B4-BE49-F238E27FC236}">
                <a16:creationId xmlns:a16="http://schemas.microsoft.com/office/drawing/2014/main" id="{DD808BD7-3ABA-46AC-BB36-00B87977556E}"/>
              </a:ext>
            </a:extLst>
          </p:cNvPr>
          <p:cNvSpPr>
            <a:spLocks noGrp="1"/>
          </p:cNvSpPr>
          <p:nvPr>
            <p:ph type="title"/>
          </p:nvPr>
        </p:nvSpPr>
        <p:spPr>
          <a:xfrm>
            <a:off x="659008" y="325235"/>
            <a:ext cx="10875600" cy="817244"/>
          </a:xfrm>
        </p:spPr>
        <p:txBody>
          <a:bodyPr/>
          <a:lstStyle/>
          <a:p>
            <a:r>
              <a:rPr lang="en-US" noProof="0"/>
              <a:t>Click to edit Master title style</a:t>
            </a:r>
            <a:endParaRPr lang="en-GB" noProof="0"/>
          </a:p>
        </p:txBody>
      </p:sp>
      <p:grpSp>
        <p:nvGrpSpPr>
          <p:cNvPr id="18" name="Group 17">
            <a:extLst>
              <a:ext uri="{FF2B5EF4-FFF2-40B4-BE49-F238E27FC236}">
                <a16:creationId xmlns:a16="http://schemas.microsoft.com/office/drawing/2014/main" id="{17891330-491A-4457-8D90-3ADD7103038E}"/>
              </a:ext>
            </a:extLst>
          </p:cNvPr>
          <p:cNvGrpSpPr/>
          <p:nvPr userDrawn="1"/>
        </p:nvGrpSpPr>
        <p:grpSpPr>
          <a:xfrm>
            <a:off x="-2368598" y="0"/>
            <a:ext cx="1872000" cy="4379495"/>
            <a:chOff x="-2025698" y="0"/>
            <a:chExt cx="1872000" cy="4379495"/>
          </a:xfrm>
        </p:grpSpPr>
        <p:grpSp>
          <p:nvGrpSpPr>
            <p:cNvPr id="19" name="Group 18">
              <a:extLst>
                <a:ext uri="{FF2B5EF4-FFF2-40B4-BE49-F238E27FC236}">
                  <a16:creationId xmlns:a16="http://schemas.microsoft.com/office/drawing/2014/main" id="{C0CBDD1C-B6A8-43FD-9F39-94B65690F9B8}"/>
                </a:ext>
              </a:extLst>
            </p:cNvPr>
            <p:cNvGrpSpPr/>
            <p:nvPr userDrawn="1"/>
          </p:nvGrpSpPr>
          <p:grpSpPr>
            <a:xfrm>
              <a:off x="-2025698" y="0"/>
              <a:ext cx="1872000" cy="4379495"/>
              <a:chOff x="-2025698" y="0"/>
              <a:chExt cx="1872000" cy="4379495"/>
            </a:xfrm>
          </p:grpSpPr>
          <p:grpSp>
            <p:nvGrpSpPr>
              <p:cNvPr id="21" name="Group 20">
                <a:extLst>
                  <a:ext uri="{FF2B5EF4-FFF2-40B4-BE49-F238E27FC236}">
                    <a16:creationId xmlns:a16="http://schemas.microsoft.com/office/drawing/2014/main" id="{EA5B9797-59AC-41BB-947A-2B6C5BB7EDB9}"/>
                  </a:ext>
                </a:extLst>
              </p:cNvPr>
              <p:cNvGrpSpPr/>
              <p:nvPr userDrawn="1"/>
            </p:nvGrpSpPr>
            <p:grpSpPr>
              <a:xfrm>
                <a:off x="-2025698" y="0"/>
                <a:ext cx="1872000" cy="4379495"/>
                <a:chOff x="-2025698" y="0"/>
                <a:chExt cx="1872000" cy="4379495"/>
              </a:xfrm>
            </p:grpSpPr>
            <p:grpSp>
              <p:nvGrpSpPr>
                <p:cNvPr id="23" name="Group 22">
                  <a:extLst>
                    <a:ext uri="{FF2B5EF4-FFF2-40B4-BE49-F238E27FC236}">
                      <a16:creationId xmlns:a16="http://schemas.microsoft.com/office/drawing/2014/main" id="{CE0A786B-D00D-4CD5-8D6B-A254CBBF9B60}"/>
                    </a:ext>
                  </a:extLst>
                </p:cNvPr>
                <p:cNvGrpSpPr/>
                <p:nvPr/>
              </p:nvGrpSpPr>
              <p:grpSpPr>
                <a:xfrm>
                  <a:off x="-2025698" y="0"/>
                  <a:ext cx="1872000" cy="4379495"/>
                  <a:chOff x="-2025698" y="0"/>
                  <a:chExt cx="1872000" cy="4379495"/>
                </a:xfrm>
              </p:grpSpPr>
              <p:sp>
                <p:nvSpPr>
                  <p:cNvPr id="34" name="Rectangle 104">
                    <a:extLst>
                      <a:ext uri="{FF2B5EF4-FFF2-40B4-BE49-F238E27FC236}">
                        <a16:creationId xmlns:a16="http://schemas.microsoft.com/office/drawing/2014/main" id="{CD09DEB9-A1C6-43A0-AA88-5CF34725B0F1}"/>
                      </a:ext>
                    </a:extLst>
                  </p:cNvPr>
                  <p:cNvSpPr>
                    <a:spLocks noChangeArrowheads="1"/>
                  </p:cNvSpPr>
                  <p:nvPr/>
                </p:nvSpPr>
                <p:spPr bwMode="gray">
                  <a:xfrm>
                    <a:off x="-2025698" y="0"/>
                    <a:ext cx="1872000" cy="4379495"/>
                  </a:xfrm>
                  <a:prstGeom prst="rect">
                    <a:avLst/>
                  </a:prstGeom>
                  <a:solidFill>
                    <a:srgbClr val="EAEAEA"/>
                  </a:solidFill>
                  <a:ln>
                    <a:noFill/>
                  </a:ln>
                  <a:effectLst/>
                </p:spPr>
                <p:txBody>
                  <a:bodyPr wrap="square" lIns="180000" tIns="180000" rIns="180000" bIns="180000" anchor="ctr">
                    <a:noAutofit/>
                  </a:bodyPr>
                  <a:lstStyle/>
                  <a:p>
                    <a:endParaRPr lang="en-GB" sz="1000" dirty="0"/>
                  </a:p>
                </p:txBody>
              </p:sp>
              <p:sp>
                <p:nvSpPr>
                  <p:cNvPr id="35" name="Rectangle 113">
                    <a:extLst>
                      <a:ext uri="{FF2B5EF4-FFF2-40B4-BE49-F238E27FC236}">
                        <a16:creationId xmlns:a16="http://schemas.microsoft.com/office/drawing/2014/main" id="{454EDDE6-AB53-4C55-9FA5-100895043C16}"/>
                      </a:ext>
                    </a:extLst>
                  </p:cNvPr>
                  <p:cNvSpPr>
                    <a:spLocks noChangeArrowheads="1"/>
                  </p:cNvSpPr>
                  <p:nvPr userDrawn="1"/>
                </p:nvSpPr>
                <p:spPr bwMode="gray">
                  <a:xfrm>
                    <a:off x="-1893936" y="166884"/>
                    <a:ext cx="1692000"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lnSpc>
                        <a:spcPct val="90000"/>
                      </a:lnSpc>
                      <a:spcBef>
                        <a:spcPct val="20000"/>
                      </a:spcBef>
                      <a:spcAft>
                        <a:spcPct val="20000"/>
                      </a:spcAft>
                    </a:pPr>
                    <a:r>
                      <a:rPr lang="en-GB" altLang="en-US" sz="1200" b="1" dirty="0">
                        <a:solidFill>
                          <a:srgbClr val="333333"/>
                        </a:solidFill>
                      </a:rPr>
                      <a:t>Creating </a:t>
                    </a:r>
                    <a:br>
                      <a:rPr lang="en-GB" altLang="en-US" sz="1200" b="1" dirty="0">
                        <a:solidFill>
                          <a:srgbClr val="333333"/>
                        </a:solidFill>
                      </a:rPr>
                    </a:br>
                    <a:r>
                      <a:rPr lang="en-GB" altLang="en-US" sz="1200" b="1" dirty="0">
                        <a:solidFill>
                          <a:srgbClr val="333333"/>
                        </a:solidFill>
                      </a:rPr>
                      <a:t>on-brand graphs</a:t>
                    </a:r>
                  </a:p>
                </p:txBody>
              </p:sp>
            </p:grpSp>
            <p:sp>
              <p:nvSpPr>
                <p:cNvPr id="24" name="Rectangle 106">
                  <a:extLst>
                    <a:ext uri="{FF2B5EF4-FFF2-40B4-BE49-F238E27FC236}">
                      <a16:creationId xmlns:a16="http://schemas.microsoft.com/office/drawing/2014/main" id="{D2F93721-6368-4D5E-93EB-94A240365DA6}"/>
                    </a:ext>
                  </a:extLst>
                </p:cNvPr>
                <p:cNvSpPr>
                  <a:spLocks noChangeArrowheads="1"/>
                </p:cNvSpPr>
                <p:nvPr/>
              </p:nvSpPr>
              <p:spPr bwMode="gray">
                <a:xfrm>
                  <a:off x="-1893936" y="671500"/>
                  <a:ext cx="1658513" cy="3123466"/>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spcBef>
                      <a:spcPct val="20000"/>
                    </a:spcBef>
                    <a:spcAft>
                      <a:spcPct val="20000"/>
                    </a:spcAft>
                  </a:pPr>
                  <a:r>
                    <a:rPr lang="en-US" altLang="en-US" sz="1000" b="0" dirty="0"/>
                    <a:t>Create your own graphs much easier and on brand by using graph templates.</a:t>
                  </a:r>
                  <a:br>
                    <a:rPr lang="en-US" altLang="en-US" sz="1000" b="0" dirty="0"/>
                  </a:br>
                  <a:br>
                    <a:rPr lang="en-US" altLang="en-US" sz="1000" b="0" dirty="0"/>
                  </a:br>
                  <a:r>
                    <a:rPr lang="en-US" altLang="en-US" sz="1000" b="0" dirty="0"/>
                    <a:t>After you click on the graph icon on your </a:t>
                  </a:r>
                  <a:r>
                    <a:rPr lang="en-US" altLang="en-US" sz="1000" b="0"/>
                    <a:t>template slide, </a:t>
                  </a: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r>
                    <a:rPr lang="en-US" altLang="en-US" sz="1000" b="0" dirty="0"/>
                    <a:t>click on ‘Templates’ in the dialogue window that appears. There you can choose a graph template to create an on-brand graph.</a:t>
                  </a:r>
                </a:p>
              </p:txBody>
            </p:sp>
          </p:grpSp>
          <p:pic>
            <p:nvPicPr>
              <p:cNvPr id="22" name="Picture 21">
                <a:extLst>
                  <a:ext uri="{FF2B5EF4-FFF2-40B4-BE49-F238E27FC236}">
                    <a16:creationId xmlns:a16="http://schemas.microsoft.com/office/drawing/2014/main" id="{A0912A6C-0CA7-4339-BB58-10E291AB0D51}"/>
                  </a:ext>
                </a:extLst>
              </p:cNvPr>
              <p:cNvPicPr>
                <a:picLocks noChangeAspect="1"/>
              </p:cNvPicPr>
              <p:nvPr userDrawn="1"/>
            </p:nvPicPr>
            <p:blipFill>
              <a:blip r:embed="rId2"/>
              <a:srcRect/>
              <a:stretch/>
            </p:blipFill>
            <p:spPr>
              <a:xfrm>
                <a:off x="-1893936" y="1754883"/>
                <a:ext cx="1046211" cy="788945"/>
              </a:xfrm>
              <a:prstGeom prst="rect">
                <a:avLst/>
              </a:prstGeom>
            </p:spPr>
          </p:pic>
        </p:grpSp>
        <p:sp>
          <p:nvSpPr>
            <p:cNvPr id="20" name="Rectangle 19">
              <a:extLst>
                <a:ext uri="{FF2B5EF4-FFF2-40B4-BE49-F238E27FC236}">
                  <a16:creationId xmlns:a16="http://schemas.microsoft.com/office/drawing/2014/main" id="{242343EA-8D5D-48DF-9ACF-1C5FE40859BB}"/>
                </a:ext>
              </a:extLst>
            </p:cNvPr>
            <p:cNvSpPr/>
            <p:nvPr userDrawn="1"/>
          </p:nvSpPr>
          <p:spPr>
            <a:xfrm>
              <a:off x="-1526400" y="1821459"/>
              <a:ext cx="302400" cy="29754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US" sz="1600" dirty="0" err="1">
                <a:solidFill>
                  <a:schemeClr val="tx1"/>
                </a:solidFill>
              </a:endParaRPr>
            </a:p>
          </p:txBody>
        </p:sp>
      </p:grpSp>
    </p:spTree>
    <p:extLst>
      <p:ext uri="{BB962C8B-B14F-4D97-AF65-F5344CB8AC3E}">
        <p14:creationId xmlns:p14="http://schemas.microsoft.com/office/powerpoint/2010/main" val="1161238992"/>
      </p:ext>
    </p:extLst>
  </p:cSld>
  <p:clrMapOvr>
    <a:masterClrMapping/>
  </p:clrMapOvr>
  <p:extLst>
    <p:ext uri="{DCECCB84-F9BA-43D5-87BE-67443E8EF086}">
      <p15:sldGuideLst xmlns:p15="http://schemas.microsoft.com/office/powerpoint/2012/main">
        <p15:guide id="1" pos="3739" userDrawn="1">
          <p15:clr>
            <a:srgbClr val="FBAE40"/>
          </p15:clr>
        </p15:guide>
        <p15:guide id="2" pos="3941"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with subtitle lef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bwMode="gray">
          <a:xfrm>
            <a:off x="6267808" y="1141197"/>
            <a:ext cx="5266800" cy="5058000"/>
          </a:xfrm>
        </p:spPr>
        <p:txBody>
          <a:bodyPr>
            <a:noAutofit/>
          </a:bodyPr>
          <a:lstStyle>
            <a:lvl1pPr>
              <a:defRPr/>
            </a:lvl1pPr>
            <a:lvl2pPr>
              <a:defRPr/>
            </a:lvl2pPr>
            <a:lvl3pPr>
              <a:defRPr/>
            </a:lvl3pPr>
            <a:lvl4pPr>
              <a:defRPr/>
            </a:lvl4pPr>
            <a:lvl5pPr>
              <a:defRPr/>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Text Placeholder 2"/>
          <p:cNvSpPr>
            <a:spLocks noGrp="1"/>
          </p:cNvSpPr>
          <p:nvPr>
            <p:ph idx="1" hasCustomPrompt="1"/>
          </p:nvPr>
        </p:nvSpPr>
        <p:spPr bwMode="gray">
          <a:xfrm>
            <a:off x="659008" y="1795636"/>
            <a:ext cx="5266800" cy="4403948"/>
          </a:xfrm>
          <a:prstGeom prst="rect">
            <a:avLst/>
          </a:prstGeom>
        </p:spPr>
        <p:txBody>
          <a:bodyPr vert="horz" lIns="0" tIns="0" rIns="0" bIns="0" rtlCol="0">
            <a:noAutofit/>
          </a:bodyPr>
          <a:lstStyle>
            <a:lvl1pPr>
              <a:defRPr/>
            </a:lvl1pPr>
            <a:lvl2pPr>
              <a:defRPr/>
            </a:lvl2pPr>
            <a:lvl3pPr>
              <a:defRPr/>
            </a:lvl3pPr>
            <a:lvl4pPr>
              <a:defRPr/>
            </a:lvl4pPr>
            <a:lvl5pPr>
              <a:defRPr/>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Text Placeholder 10"/>
          <p:cNvSpPr>
            <a:spLocks noGrp="1"/>
          </p:cNvSpPr>
          <p:nvPr>
            <p:ph type="body" sz="quarter" idx="12" hasCustomPrompt="1"/>
          </p:nvPr>
        </p:nvSpPr>
        <p:spPr>
          <a:xfrm>
            <a:off x="659008" y="1141200"/>
            <a:ext cx="5266800" cy="572400"/>
          </a:xfrm>
        </p:spPr>
        <p:txBody>
          <a:bodyPr>
            <a:noAutofit/>
          </a:bodyPr>
          <a:lstStyle>
            <a:lvl1pPr>
              <a:lnSpc>
                <a:spcPct val="93000"/>
              </a:lnSpc>
              <a:defRPr sz="2000" b="1">
                <a:solidFill>
                  <a:schemeClr val="bg2"/>
                </a:solidFill>
              </a:defRPr>
            </a:lvl1pPr>
          </a:lstStyle>
          <a:p>
            <a:pPr lvl="0"/>
            <a:r>
              <a:rPr lang="en-GB" noProof="0" dirty="0"/>
              <a:t>Click to add subtitle</a:t>
            </a:r>
          </a:p>
        </p:txBody>
      </p:sp>
      <p:sp>
        <p:nvSpPr>
          <p:cNvPr id="3" name="Title 2">
            <a:extLst>
              <a:ext uri="{FF2B5EF4-FFF2-40B4-BE49-F238E27FC236}">
                <a16:creationId xmlns:a16="http://schemas.microsoft.com/office/drawing/2014/main" id="{8D10E2A6-3B9C-4CCB-9AF4-A075C9B65F4D}"/>
              </a:ext>
            </a:extLst>
          </p:cNvPr>
          <p:cNvSpPr>
            <a:spLocks noGrp="1"/>
          </p:cNvSpPr>
          <p:nvPr>
            <p:ph type="title"/>
          </p:nvPr>
        </p:nvSpPr>
        <p:spPr>
          <a:xfrm>
            <a:off x="659008" y="325235"/>
            <a:ext cx="10875600" cy="817244"/>
          </a:xfrm>
        </p:spPr>
        <p:txBody>
          <a:bodyPr/>
          <a:lstStyle/>
          <a:p>
            <a:r>
              <a:rPr lang="en-US" noProof="0"/>
              <a:t>Click to edit Master title style</a:t>
            </a:r>
            <a:endParaRPr lang="en-GB" noProof="0" dirty="0"/>
          </a:p>
        </p:txBody>
      </p:sp>
      <p:sp>
        <p:nvSpPr>
          <p:cNvPr id="5" name="Footer Placeholder 4">
            <a:extLst>
              <a:ext uri="{FF2B5EF4-FFF2-40B4-BE49-F238E27FC236}">
                <a16:creationId xmlns:a16="http://schemas.microsoft.com/office/drawing/2014/main" id="{B9372160-E1EA-47E5-A047-D299891EE8A8}"/>
              </a:ext>
            </a:extLst>
          </p:cNvPr>
          <p:cNvSpPr>
            <a:spLocks noGrp="1"/>
          </p:cNvSpPr>
          <p:nvPr>
            <p:ph type="ftr" sz="quarter" idx="13"/>
          </p:nvPr>
        </p:nvSpPr>
        <p:spPr/>
        <p:txBody>
          <a:bodyPr/>
          <a:lstStyle/>
          <a:p>
            <a:endParaRPr lang="en-GB" noProof="0" dirty="0"/>
          </a:p>
        </p:txBody>
      </p:sp>
      <p:sp>
        <p:nvSpPr>
          <p:cNvPr id="7" name="Slide Number Placeholder 6">
            <a:extLst>
              <a:ext uri="{FF2B5EF4-FFF2-40B4-BE49-F238E27FC236}">
                <a16:creationId xmlns:a16="http://schemas.microsoft.com/office/drawing/2014/main" id="{227B0B82-FB55-4F6A-8F74-C7F6E1DFA628}"/>
              </a:ext>
            </a:extLst>
          </p:cNvPr>
          <p:cNvSpPr>
            <a:spLocks noGrp="1"/>
          </p:cNvSpPr>
          <p:nvPr>
            <p:ph type="sldNum" sz="quarter" idx="14"/>
          </p:nvPr>
        </p:nvSpPr>
        <p:spPr/>
        <p:txBody>
          <a:bodyPr/>
          <a:lstStyle/>
          <a:p>
            <a:fld id="{DDD2A080-DA64-4F5C-9131-47EB793B4410}" type="slidenum">
              <a:rPr lang="en-GB" smtClean="0"/>
              <a:pPr/>
              <a:t>‹#›</a:t>
            </a:fld>
            <a:endParaRPr lang="en-GB" dirty="0"/>
          </a:p>
        </p:txBody>
      </p:sp>
      <p:grpSp>
        <p:nvGrpSpPr>
          <p:cNvPr id="17" name="Group 16">
            <a:extLst>
              <a:ext uri="{FF2B5EF4-FFF2-40B4-BE49-F238E27FC236}">
                <a16:creationId xmlns:a16="http://schemas.microsoft.com/office/drawing/2014/main" id="{FB92A929-A1DA-4E5E-B6EB-D47F365E7B1C}"/>
              </a:ext>
            </a:extLst>
          </p:cNvPr>
          <p:cNvGrpSpPr/>
          <p:nvPr userDrawn="1"/>
        </p:nvGrpSpPr>
        <p:grpSpPr>
          <a:xfrm>
            <a:off x="-2368598" y="0"/>
            <a:ext cx="1872000" cy="4379495"/>
            <a:chOff x="-2025698" y="0"/>
            <a:chExt cx="1872000" cy="4379495"/>
          </a:xfrm>
        </p:grpSpPr>
        <p:grpSp>
          <p:nvGrpSpPr>
            <p:cNvPr id="18" name="Group 17">
              <a:extLst>
                <a:ext uri="{FF2B5EF4-FFF2-40B4-BE49-F238E27FC236}">
                  <a16:creationId xmlns:a16="http://schemas.microsoft.com/office/drawing/2014/main" id="{8683DD30-E16E-4BDF-8CD2-0B73F84294D1}"/>
                </a:ext>
              </a:extLst>
            </p:cNvPr>
            <p:cNvGrpSpPr/>
            <p:nvPr userDrawn="1"/>
          </p:nvGrpSpPr>
          <p:grpSpPr>
            <a:xfrm>
              <a:off x="-2025698" y="0"/>
              <a:ext cx="1872000" cy="4379495"/>
              <a:chOff x="-2025698" y="0"/>
              <a:chExt cx="1872000" cy="4379495"/>
            </a:xfrm>
          </p:grpSpPr>
          <p:grpSp>
            <p:nvGrpSpPr>
              <p:cNvPr id="20" name="Group 19">
                <a:extLst>
                  <a:ext uri="{FF2B5EF4-FFF2-40B4-BE49-F238E27FC236}">
                    <a16:creationId xmlns:a16="http://schemas.microsoft.com/office/drawing/2014/main" id="{66AB43A1-9FF4-4D46-8761-35BB5BD0108B}"/>
                  </a:ext>
                </a:extLst>
              </p:cNvPr>
              <p:cNvGrpSpPr/>
              <p:nvPr userDrawn="1"/>
            </p:nvGrpSpPr>
            <p:grpSpPr>
              <a:xfrm>
                <a:off x="-2025698" y="0"/>
                <a:ext cx="1872000" cy="4379495"/>
                <a:chOff x="-2025698" y="0"/>
                <a:chExt cx="1872000" cy="4379495"/>
              </a:xfrm>
            </p:grpSpPr>
            <p:grpSp>
              <p:nvGrpSpPr>
                <p:cNvPr id="22" name="Group 21">
                  <a:extLst>
                    <a:ext uri="{FF2B5EF4-FFF2-40B4-BE49-F238E27FC236}">
                      <a16:creationId xmlns:a16="http://schemas.microsoft.com/office/drawing/2014/main" id="{713A1FFD-F3FE-492E-B509-84FE86BB6FAD}"/>
                    </a:ext>
                  </a:extLst>
                </p:cNvPr>
                <p:cNvGrpSpPr/>
                <p:nvPr/>
              </p:nvGrpSpPr>
              <p:grpSpPr>
                <a:xfrm>
                  <a:off x="-2025698" y="0"/>
                  <a:ext cx="1872000" cy="4379495"/>
                  <a:chOff x="-2025698" y="0"/>
                  <a:chExt cx="1872000" cy="4379495"/>
                </a:xfrm>
              </p:grpSpPr>
              <p:sp>
                <p:nvSpPr>
                  <p:cNvPr id="33" name="Rectangle 104">
                    <a:extLst>
                      <a:ext uri="{FF2B5EF4-FFF2-40B4-BE49-F238E27FC236}">
                        <a16:creationId xmlns:a16="http://schemas.microsoft.com/office/drawing/2014/main" id="{62B21EBD-2E7F-4B3B-8040-E6D45F657C4F}"/>
                      </a:ext>
                    </a:extLst>
                  </p:cNvPr>
                  <p:cNvSpPr>
                    <a:spLocks noChangeArrowheads="1"/>
                  </p:cNvSpPr>
                  <p:nvPr/>
                </p:nvSpPr>
                <p:spPr bwMode="gray">
                  <a:xfrm>
                    <a:off x="-2025698" y="0"/>
                    <a:ext cx="1872000" cy="4379495"/>
                  </a:xfrm>
                  <a:prstGeom prst="rect">
                    <a:avLst/>
                  </a:prstGeom>
                  <a:solidFill>
                    <a:srgbClr val="EAEAEA"/>
                  </a:solidFill>
                  <a:ln>
                    <a:noFill/>
                  </a:ln>
                  <a:effectLst/>
                </p:spPr>
                <p:txBody>
                  <a:bodyPr wrap="square" lIns="180000" tIns="180000" rIns="180000" bIns="180000" anchor="ctr">
                    <a:noAutofit/>
                  </a:bodyPr>
                  <a:lstStyle/>
                  <a:p>
                    <a:endParaRPr lang="en-GB" sz="1000" dirty="0"/>
                  </a:p>
                </p:txBody>
              </p:sp>
              <p:sp>
                <p:nvSpPr>
                  <p:cNvPr id="34" name="Rectangle 113">
                    <a:extLst>
                      <a:ext uri="{FF2B5EF4-FFF2-40B4-BE49-F238E27FC236}">
                        <a16:creationId xmlns:a16="http://schemas.microsoft.com/office/drawing/2014/main" id="{DDF75901-C9E5-48BE-A943-AE18C3D5AB26}"/>
                      </a:ext>
                    </a:extLst>
                  </p:cNvPr>
                  <p:cNvSpPr>
                    <a:spLocks noChangeArrowheads="1"/>
                  </p:cNvSpPr>
                  <p:nvPr userDrawn="1"/>
                </p:nvSpPr>
                <p:spPr bwMode="gray">
                  <a:xfrm>
                    <a:off x="-1893936" y="166884"/>
                    <a:ext cx="1692000"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lnSpc>
                        <a:spcPct val="90000"/>
                      </a:lnSpc>
                      <a:spcBef>
                        <a:spcPct val="20000"/>
                      </a:spcBef>
                      <a:spcAft>
                        <a:spcPct val="20000"/>
                      </a:spcAft>
                    </a:pPr>
                    <a:r>
                      <a:rPr lang="en-GB" altLang="en-US" sz="1200" b="1" dirty="0">
                        <a:solidFill>
                          <a:srgbClr val="333333"/>
                        </a:solidFill>
                      </a:rPr>
                      <a:t>Creating </a:t>
                    </a:r>
                    <a:br>
                      <a:rPr lang="en-GB" altLang="en-US" sz="1200" b="1" dirty="0">
                        <a:solidFill>
                          <a:srgbClr val="333333"/>
                        </a:solidFill>
                      </a:rPr>
                    </a:br>
                    <a:r>
                      <a:rPr lang="en-GB" altLang="en-US" sz="1200" b="1" dirty="0">
                        <a:solidFill>
                          <a:srgbClr val="333333"/>
                        </a:solidFill>
                      </a:rPr>
                      <a:t>on-brand graphs</a:t>
                    </a:r>
                  </a:p>
                </p:txBody>
              </p:sp>
            </p:grpSp>
            <p:sp>
              <p:nvSpPr>
                <p:cNvPr id="23" name="Rectangle 106">
                  <a:extLst>
                    <a:ext uri="{FF2B5EF4-FFF2-40B4-BE49-F238E27FC236}">
                      <a16:creationId xmlns:a16="http://schemas.microsoft.com/office/drawing/2014/main" id="{7BCF099C-1F9B-4D46-9B7C-79AD24D63D7D}"/>
                    </a:ext>
                  </a:extLst>
                </p:cNvPr>
                <p:cNvSpPr>
                  <a:spLocks noChangeArrowheads="1"/>
                </p:cNvSpPr>
                <p:nvPr/>
              </p:nvSpPr>
              <p:spPr bwMode="gray">
                <a:xfrm>
                  <a:off x="-1893936" y="671500"/>
                  <a:ext cx="1658513" cy="3123466"/>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spcBef>
                      <a:spcPct val="20000"/>
                    </a:spcBef>
                    <a:spcAft>
                      <a:spcPct val="20000"/>
                    </a:spcAft>
                  </a:pPr>
                  <a:r>
                    <a:rPr lang="en-US" altLang="en-US" sz="1000" b="0" dirty="0"/>
                    <a:t>Create your own graphs much easier and on brand by using graph templates.</a:t>
                  </a:r>
                  <a:br>
                    <a:rPr lang="en-US" altLang="en-US" sz="1000" b="0" dirty="0"/>
                  </a:br>
                  <a:br>
                    <a:rPr lang="en-US" altLang="en-US" sz="1000" b="0" dirty="0"/>
                  </a:br>
                  <a:r>
                    <a:rPr lang="en-US" altLang="en-US" sz="1000" b="0" dirty="0"/>
                    <a:t>After you click on the graph icon on your </a:t>
                  </a:r>
                  <a:r>
                    <a:rPr lang="en-US" altLang="en-US" sz="1000" b="0"/>
                    <a:t>template slide, </a:t>
                  </a: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r>
                    <a:rPr lang="en-US" altLang="en-US" sz="1000" b="0" dirty="0"/>
                    <a:t>click on ‘Templates’ in the dialogue window that appears. There you can choose a graph template to create an on-brand graph.</a:t>
                  </a:r>
                </a:p>
              </p:txBody>
            </p:sp>
          </p:grpSp>
          <p:pic>
            <p:nvPicPr>
              <p:cNvPr id="21" name="Picture 20">
                <a:extLst>
                  <a:ext uri="{FF2B5EF4-FFF2-40B4-BE49-F238E27FC236}">
                    <a16:creationId xmlns:a16="http://schemas.microsoft.com/office/drawing/2014/main" id="{B68FBB24-F345-494F-947A-BA22547F8F12}"/>
                  </a:ext>
                </a:extLst>
              </p:cNvPr>
              <p:cNvPicPr>
                <a:picLocks noChangeAspect="1"/>
              </p:cNvPicPr>
              <p:nvPr userDrawn="1"/>
            </p:nvPicPr>
            <p:blipFill>
              <a:blip r:embed="rId2"/>
              <a:srcRect/>
              <a:stretch/>
            </p:blipFill>
            <p:spPr>
              <a:xfrm>
                <a:off x="-1893936" y="1754883"/>
                <a:ext cx="1046211" cy="788945"/>
              </a:xfrm>
              <a:prstGeom prst="rect">
                <a:avLst/>
              </a:prstGeom>
            </p:spPr>
          </p:pic>
        </p:grpSp>
        <p:sp>
          <p:nvSpPr>
            <p:cNvPr id="19" name="Rectangle 18">
              <a:extLst>
                <a:ext uri="{FF2B5EF4-FFF2-40B4-BE49-F238E27FC236}">
                  <a16:creationId xmlns:a16="http://schemas.microsoft.com/office/drawing/2014/main" id="{E162D96A-CF7F-4B41-9D6C-EF67222919EF}"/>
                </a:ext>
              </a:extLst>
            </p:cNvPr>
            <p:cNvSpPr/>
            <p:nvPr userDrawn="1"/>
          </p:nvSpPr>
          <p:spPr>
            <a:xfrm>
              <a:off x="-1526400" y="1821459"/>
              <a:ext cx="302400" cy="29754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US" sz="1600" dirty="0" err="1">
                <a:solidFill>
                  <a:schemeClr val="tx1"/>
                </a:solidFill>
              </a:endParaRPr>
            </a:p>
          </p:txBody>
        </p:sp>
      </p:grpSp>
    </p:spTree>
    <p:extLst>
      <p:ext uri="{BB962C8B-B14F-4D97-AF65-F5344CB8AC3E}">
        <p14:creationId xmlns:p14="http://schemas.microsoft.com/office/powerpoint/2010/main" val="1903425831"/>
      </p:ext>
    </p:extLst>
  </p:cSld>
  <p:clrMapOvr>
    <a:masterClrMapping/>
  </p:clrMapOvr>
  <p:extLst>
    <p:ext uri="{DCECCB84-F9BA-43D5-87BE-67443E8EF086}">
      <p15:sldGuideLst xmlns:p15="http://schemas.microsoft.com/office/powerpoint/2012/main">
        <p15:guide id="1" pos="3739" userDrawn="1">
          <p15:clr>
            <a:srgbClr val="FBAE40"/>
          </p15:clr>
        </p15:guide>
        <p15:guide id="2" pos="3941"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 with subtitle righ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bwMode="gray">
          <a:xfrm>
            <a:off x="6267808" y="1795636"/>
            <a:ext cx="5266800" cy="4403948"/>
          </a:xfrm>
        </p:spPr>
        <p:txBody>
          <a:bodyPr>
            <a:noAutofit/>
          </a:bodyPr>
          <a:lstStyle>
            <a:lvl1pPr>
              <a:defRPr/>
            </a:lvl1pPr>
            <a:lvl2pPr>
              <a:defRPr/>
            </a:lvl2pPr>
            <a:lvl3pPr>
              <a:defRPr/>
            </a:lvl3pPr>
            <a:lvl4pPr>
              <a:defRPr/>
            </a:lvl4pPr>
            <a:lvl5pPr>
              <a:defRPr/>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Text Placeholder 2"/>
          <p:cNvSpPr>
            <a:spLocks noGrp="1"/>
          </p:cNvSpPr>
          <p:nvPr>
            <p:ph idx="1" hasCustomPrompt="1"/>
          </p:nvPr>
        </p:nvSpPr>
        <p:spPr bwMode="gray">
          <a:xfrm>
            <a:off x="659008" y="1141197"/>
            <a:ext cx="5266800" cy="5058000"/>
          </a:xfrm>
          <a:prstGeom prst="rect">
            <a:avLst/>
          </a:prstGeom>
        </p:spPr>
        <p:txBody>
          <a:bodyPr vert="horz" lIns="0" tIns="0" rIns="0" bIns="0" rtlCol="0">
            <a:noAutofit/>
          </a:bodyPr>
          <a:lstStyle>
            <a:lvl1pPr>
              <a:defRPr/>
            </a:lvl1pPr>
            <a:lvl2pPr>
              <a:defRPr/>
            </a:lvl2pPr>
            <a:lvl3pPr>
              <a:defRPr/>
            </a:lvl3pPr>
            <a:lvl4pPr>
              <a:defRPr/>
            </a:lvl4pPr>
            <a:lvl5pPr>
              <a:defRPr/>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Placeholder 5"/>
          <p:cNvSpPr>
            <a:spLocks noGrp="1"/>
          </p:cNvSpPr>
          <p:nvPr>
            <p:ph type="sldNum" sz="quarter" idx="11"/>
          </p:nvPr>
        </p:nvSpPr>
        <p:spPr/>
        <p:txBody>
          <a:bodyPr/>
          <a:lstStyle/>
          <a:p>
            <a:fld id="{DDD2A080-DA64-4F5C-9131-47EB793B4410}" type="slidenum">
              <a:rPr lang="en-GB" noProof="0" smtClean="0"/>
              <a:pPr/>
              <a:t>‹#›</a:t>
            </a:fld>
            <a:endParaRPr lang="en-GB" noProof="0" dirty="0"/>
          </a:p>
        </p:txBody>
      </p:sp>
      <p:sp>
        <p:nvSpPr>
          <p:cNvPr id="12" name="Text Placeholder 10"/>
          <p:cNvSpPr>
            <a:spLocks noGrp="1"/>
          </p:cNvSpPr>
          <p:nvPr>
            <p:ph type="body" sz="quarter" idx="13" hasCustomPrompt="1"/>
          </p:nvPr>
        </p:nvSpPr>
        <p:spPr>
          <a:xfrm>
            <a:off x="6267808" y="1141200"/>
            <a:ext cx="5266800" cy="572400"/>
          </a:xfrm>
        </p:spPr>
        <p:txBody>
          <a:bodyPr>
            <a:noAutofit/>
          </a:bodyPr>
          <a:lstStyle>
            <a:lvl1pPr>
              <a:lnSpc>
                <a:spcPct val="93000"/>
              </a:lnSpc>
              <a:defRPr sz="2000" b="1">
                <a:solidFill>
                  <a:schemeClr val="bg2"/>
                </a:solidFill>
              </a:defRPr>
            </a:lvl1pPr>
          </a:lstStyle>
          <a:p>
            <a:pPr lvl="0"/>
            <a:r>
              <a:rPr lang="en-GB" noProof="0" dirty="0"/>
              <a:t>Click to add subtitle</a:t>
            </a:r>
          </a:p>
        </p:txBody>
      </p:sp>
      <p:sp>
        <p:nvSpPr>
          <p:cNvPr id="2" name="Footer Placeholder 1">
            <a:extLst>
              <a:ext uri="{FF2B5EF4-FFF2-40B4-BE49-F238E27FC236}">
                <a16:creationId xmlns:a16="http://schemas.microsoft.com/office/drawing/2014/main" id="{6354F0FD-4827-40E7-BA87-8FF76878B97F}"/>
              </a:ext>
            </a:extLst>
          </p:cNvPr>
          <p:cNvSpPr>
            <a:spLocks noGrp="1"/>
          </p:cNvSpPr>
          <p:nvPr>
            <p:ph type="ftr" sz="quarter" idx="14"/>
          </p:nvPr>
        </p:nvSpPr>
        <p:spPr/>
        <p:txBody>
          <a:bodyPr/>
          <a:lstStyle>
            <a:lvl1pPr>
              <a:defRPr/>
            </a:lvl1pPr>
          </a:lstStyle>
          <a:p>
            <a:endParaRPr lang="en-GB" dirty="0"/>
          </a:p>
        </p:txBody>
      </p:sp>
      <p:sp>
        <p:nvSpPr>
          <p:cNvPr id="3" name="Title 2">
            <a:extLst>
              <a:ext uri="{FF2B5EF4-FFF2-40B4-BE49-F238E27FC236}">
                <a16:creationId xmlns:a16="http://schemas.microsoft.com/office/drawing/2014/main" id="{94D0CD75-F01F-45DE-B90E-313E96F7CA37}"/>
              </a:ext>
            </a:extLst>
          </p:cNvPr>
          <p:cNvSpPr>
            <a:spLocks noGrp="1"/>
          </p:cNvSpPr>
          <p:nvPr>
            <p:ph type="title"/>
          </p:nvPr>
        </p:nvSpPr>
        <p:spPr>
          <a:xfrm>
            <a:off x="659008" y="325235"/>
            <a:ext cx="10875600" cy="817244"/>
          </a:xfrm>
        </p:spPr>
        <p:txBody>
          <a:bodyPr/>
          <a:lstStyle/>
          <a:p>
            <a:r>
              <a:rPr lang="en-US" noProof="0"/>
              <a:t>Click to edit Master title style</a:t>
            </a:r>
            <a:endParaRPr lang="en-GB" noProof="0" dirty="0"/>
          </a:p>
        </p:txBody>
      </p:sp>
      <p:grpSp>
        <p:nvGrpSpPr>
          <p:cNvPr id="17" name="Group 16">
            <a:extLst>
              <a:ext uri="{FF2B5EF4-FFF2-40B4-BE49-F238E27FC236}">
                <a16:creationId xmlns:a16="http://schemas.microsoft.com/office/drawing/2014/main" id="{31AC473C-A6C1-441E-9BFA-27C2B3ADCBF8}"/>
              </a:ext>
            </a:extLst>
          </p:cNvPr>
          <p:cNvGrpSpPr/>
          <p:nvPr userDrawn="1"/>
        </p:nvGrpSpPr>
        <p:grpSpPr>
          <a:xfrm>
            <a:off x="-2368598" y="0"/>
            <a:ext cx="1872000" cy="4379495"/>
            <a:chOff x="-2025698" y="0"/>
            <a:chExt cx="1872000" cy="4379495"/>
          </a:xfrm>
        </p:grpSpPr>
        <p:grpSp>
          <p:nvGrpSpPr>
            <p:cNvPr id="18" name="Group 17">
              <a:extLst>
                <a:ext uri="{FF2B5EF4-FFF2-40B4-BE49-F238E27FC236}">
                  <a16:creationId xmlns:a16="http://schemas.microsoft.com/office/drawing/2014/main" id="{066E69C8-EF33-465D-8A26-29969D28E49F}"/>
                </a:ext>
              </a:extLst>
            </p:cNvPr>
            <p:cNvGrpSpPr/>
            <p:nvPr userDrawn="1"/>
          </p:nvGrpSpPr>
          <p:grpSpPr>
            <a:xfrm>
              <a:off x="-2025698" y="0"/>
              <a:ext cx="1872000" cy="4379495"/>
              <a:chOff x="-2025698" y="0"/>
              <a:chExt cx="1872000" cy="4379495"/>
            </a:xfrm>
          </p:grpSpPr>
          <p:grpSp>
            <p:nvGrpSpPr>
              <p:cNvPr id="20" name="Group 19">
                <a:extLst>
                  <a:ext uri="{FF2B5EF4-FFF2-40B4-BE49-F238E27FC236}">
                    <a16:creationId xmlns:a16="http://schemas.microsoft.com/office/drawing/2014/main" id="{41B916F9-78F4-4A8B-BC63-C55C3684B862}"/>
                  </a:ext>
                </a:extLst>
              </p:cNvPr>
              <p:cNvGrpSpPr/>
              <p:nvPr userDrawn="1"/>
            </p:nvGrpSpPr>
            <p:grpSpPr>
              <a:xfrm>
                <a:off x="-2025698" y="0"/>
                <a:ext cx="1872000" cy="4379495"/>
                <a:chOff x="-2025698" y="0"/>
                <a:chExt cx="1872000" cy="4379495"/>
              </a:xfrm>
            </p:grpSpPr>
            <p:grpSp>
              <p:nvGrpSpPr>
                <p:cNvPr id="22" name="Group 21">
                  <a:extLst>
                    <a:ext uri="{FF2B5EF4-FFF2-40B4-BE49-F238E27FC236}">
                      <a16:creationId xmlns:a16="http://schemas.microsoft.com/office/drawing/2014/main" id="{F5CC4694-699A-4A4E-B361-DB9E9225CD6F}"/>
                    </a:ext>
                  </a:extLst>
                </p:cNvPr>
                <p:cNvGrpSpPr/>
                <p:nvPr/>
              </p:nvGrpSpPr>
              <p:grpSpPr>
                <a:xfrm>
                  <a:off x="-2025698" y="0"/>
                  <a:ext cx="1872000" cy="4379495"/>
                  <a:chOff x="-2025698" y="0"/>
                  <a:chExt cx="1872000" cy="4379495"/>
                </a:xfrm>
              </p:grpSpPr>
              <p:sp>
                <p:nvSpPr>
                  <p:cNvPr id="33" name="Rectangle 104">
                    <a:extLst>
                      <a:ext uri="{FF2B5EF4-FFF2-40B4-BE49-F238E27FC236}">
                        <a16:creationId xmlns:a16="http://schemas.microsoft.com/office/drawing/2014/main" id="{05416BCD-A5D4-4FEE-A730-BBF133461664}"/>
                      </a:ext>
                    </a:extLst>
                  </p:cNvPr>
                  <p:cNvSpPr>
                    <a:spLocks noChangeArrowheads="1"/>
                  </p:cNvSpPr>
                  <p:nvPr/>
                </p:nvSpPr>
                <p:spPr bwMode="gray">
                  <a:xfrm>
                    <a:off x="-2025698" y="0"/>
                    <a:ext cx="1872000" cy="4379495"/>
                  </a:xfrm>
                  <a:prstGeom prst="rect">
                    <a:avLst/>
                  </a:prstGeom>
                  <a:solidFill>
                    <a:srgbClr val="EAEAEA"/>
                  </a:solidFill>
                  <a:ln>
                    <a:noFill/>
                  </a:ln>
                  <a:effectLst/>
                </p:spPr>
                <p:txBody>
                  <a:bodyPr wrap="square" lIns="180000" tIns="180000" rIns="180000" bIns="180000" anchor="ctr">
                    <a:noAutofit/>
                  </a:bodyPr>
                  <a:lstStyle/>
                  <a:p>
                    <a:endParaRPr lang="en-GB" sz="1000" dirty="0"/>
                  </a:p>
                </p:txBody>
              </p:sp>
              <p:sp>
                <p:nvSpPr>
                  <p:cNvPr id="34" name="Rectangle 113">
                    <a:extLst>
                      <a:ext uri="{FF2B5EF4-FFF2-40B4-BE49-F238E27FC236}">
                        <a16:creationId xmlns:a16="http://schemas.microsoft.com/office/drawing/2014/main" id="{80E16C94-B39B-4551-B204-2E9EC7127715}"/>
                      </a:ext>
                    </a:extLst>
                  </p:cNvPr>
                  <p:cNvSpPr>
                    <a:spLocks noChangeArrowheads="1"/>
                  </p:cNvSpPr>
                  <p:nvPr userDrawn="1"/>
                </p:nvSpPr>
                <p:spPr bwMode="gray">
                  <a:xfrm>
                    <a:off x="-1893936" y="166884"/>
                    <a:ext cx="1692000"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lnSpc>
                        <a:spcPct val="90000"/>
                      </a:lnSpc>
                      <a:spcBef>
                        <a:spcPct val="20000"/>
                      </a:spcBef>
                      <a:spcAft>
                        <a:spcPct val="20000"/>
                      </a:spcAft>
                    </a:pPr>
                    <a:r>
                      <a:rPr lang="en-GB" altLang="en-US" sz="1200" b="1" dirty="0">
                        <a:solidFill>
                          <a:srgbClr val="333333"/>
                        </a:solidFill>
                      </a:rPr>
                      <a:t>Creating </a:t>
                    </a:r>
                    <a:br>
                      <a:rPr lang="en-GB" altLang="en-US" sz="1200" b="1" dirty="0">
                        <a:solidFill>
                          <a:srgbClr val="333333"/>
                        </a:solidFill>
                      </a:rPr>
                    </a:br>
                    <a:r>
                      <a:rPr lang="en-GB" altLang="en-US" sz="1200" b="1" dirty="0">
                        <a:solidFill>
                          <a:srgbClr val="333333"/>
                        </a:solidFill>
                      </a:rPr>
                      <a:t>on-brand graphs</a:t>
                    </a:r>
                  </a:p>
                </p:txBody>
              </p:sp>
            </p:grpSp>
            <p:sp>
              <p:nvSpPr>
                <p:cNvPr id="23" name="Rectangle 106">
                  <a:extLst>
                    <a:ext uri="{FF2B5EF4-FFF2-40B4-BE49-F238E27FC236}">
                      <a16:creationId xmlns:a16="http://schemas.microsoft.com/office/drawing/2014/main" id="{EFF825D0-FAD8-46C9-AB5B-437B5F363014}"/>
                    </a:ext>
                  </a:extLst>
                </p:cNvPr>
                <p:cNvSpPr>
                  <a:spLocks noChangeArrowheads="1"/>
                </p:cNvSpPr>
                <p:nvPr/>
              </p:nvSpPr>
              <p:spPr bwMode="gray">
                <a:xfrm>
                  <a:off x="-1893936" y="671500"/>
                  <a:ext cx="1658513" cy="3123466"/>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spcBef>
                      <a:spcPct val="20000"/>
                    </a:spcBef>
                    <a:spcAft>
                      <a:spcPct val="20000"/>
                    </a:spcAft>
                  </a:pPr>
                  <a:r>
                    <a:rPr lang="en-US" altLang="en-US" sz="1000" b="0" dirty="0"/>
                    <a:t>Create your own graphs much easier and on brand by using graph templates.</a:t>
                  </a:r>
                  <a:br>
                    <a:rPr lang="en-US" altLang="en-US" sz="1000" b="0" dirty="0"/>
                  </a:br>
                  <a:br>
                    <a:rPr lang="en-US" altLang="en-US" sz="1000" b="0" dirty="0"/>
                  </a:br>
                  <a:r>
                    <a:rPr lang="en-US" altLang="en-US" sz="1000" b="0" dirty="0"/>
                    <a:t>After you click on the graph icon on your </a:t>
                  </a:r>
                  <a:r>
                    <a:rPr lang="en-US" altLang="en-US" sz="1000" b="0"/>
                    <a:t>template slide, </a:t>
                  </a: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r>
                    <a:rPr lang="en-US" altLang="en-US" sz="1000" b="0" dirty="0"/>
                    <a:t>click on ‘Templates’ in the dialogue window that appears. There you can choose a graph template to create an on-brand graph.</a:t>
                  </a:r>
                </a:p>
              </p:txBody>
            </p:sp>
          </p:grpSp>
          <p:pic>
            <p:nvPicPr>
              <p:cNvPr id="21" name="Picture 20">
                <a:extLst>
                  <a:ext uri="{FF2B5EF4-FFF2-40B4-BE49-F238E27FC236}">
                    <a16:creationId xmlns:a16="http://schemas.microsoft.com/office/drawing/2014/main" id="{7EAA0503-B5E7-46D7-A51B-A6AF36893BAB}"/>
                  </a:ext>
                </a:extLst>
              </p:cNvPr>
              <p:cNvPicPr>
                <a:picLocks noChangeAspect="1"/>
              </p:cNvPicPr>
              <p:nvPr userDrawn="1"/>
            </p:nvPicPr>
            <p:blipFill>
              <a:blip r:embed="rId2"/>
              <a:srcRect/>
              <a:stretch/>
            </p:blipFill>
            <p:spPr>
              <a:xfrm>
                <a:off x="-1893936" y="1754883"/>
                <a:ext cx="1046211" cy="788945"/>
              </a:xfrm>
              <a:prstGeom prst="rect">
                <a:avLst/>
              </a:prstGeom>
            </p:spPr>
          </p:pic>
        </p:grpSp>
        <p:sp>
          <p:nvSpPr>
            <p:cNvPr id="19" name="Rectangle 18">
              <a:extLst>
                <a:ext uri="{FF2B5EF4-FFF2-40B4-BE49-F238E27FC236}">
                  <a16:creationId xmlns:a16="http://schemas.microsoft.com/office/drawing/2014/main" id="{490203CF-ED78-4305-8ED7-105B7E9D8906}"/>
                </a:ext>
              </a:extLst>
            </p:cNvPr>
            <p:cNvSpPr/>
            <p:nvPr userDrawn="1"/>
          </p:nvSpPr>
          <p:spPr>
            <a:xfrm>
              <a:off x="-1526400" y="1821459"/>
              <a:ext cx="302400" cy="29754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US" sz="1600" dirty="0" err="1">
                <a:solidFill>
                  <a:schemeClr val="tx1"/>
                </a:solidFill>
              </a:endParaRPr>
            </a:p>
          </p:txBody>
        </p:sp>
      </p:grpSp>
    </p:spTree>
    <p:extLst>
      <p:ext uri="{BB962C8B-B14F-4D97-AF65-F5344CB8AC3E}">
        <p14:creationId xmlns:p14="http://schemas.microsoft.com/office/powerpoint/2010/main" val="1268493802"/>
      </p:ext>
    </p:extLst>
  </p:cSld>
  <p:clrMapOvr>
    <a:masterClrMapping/>
  </p:clrMapOvr>
  <p:extLst>
    <p:ext uri="{DCECCB84-F9BA-43D5-87BE-67443E8EF086}">
      <p15:sldGuideLst xmlns:p15="http://schemas.microsoft.com/office/powerpoint/2012/main">
        <p15:guide id="1" pos="3739" userDrawn="1">
          <p15:clr>
            <a:srgbClr val="FBAE40"/>
          </p15:clr>
        </p15:guide>
        <p15:guide id="2" pos="394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split">
    <p:bg bwMode="gray">
      <p:bgRef idx="1001">
        <a:schemeClr val="bg1"/>
      </p:bgRef>
    </p:bg>
    <p:spTree>
      <p:nvGrpSpPr>
        <p:cNvPr id="1" name=""/>
        <p:cNvGrpSpPr/>
        <p:nvPr/>
      </p:nvGrpSpPr>
      <p:grpSpPr>
        <a:xfrm>
          <a:off x="0" y="0"/>
          <a:ext cx="0" cy="0"/>
          <a:chOff x="0" y="0"/>
          <a:chExt cx="0" cy="0"/>
        </a:xfrm>
      </p:grpSpPr>
      <p:sp>
        <p:nvSpPr>
          <p:cNvPr id="12" name="Slide Number Placeholder 11"/>
          <p:cNvSpPr>
            <a:spLocks noGrp="1"/>
          </p:cNvSpPr>
          <p:nvPr>
            <p:ph type="sldNum" sz="quarter" idx="27"/>
          </p:nvPr>
        </p:nvSpPr>
        <p:spPr/>
        <p:txBody>
          <a:bodyPr/>
          <a:lstStyle/>
          <a:p>
            <a:fld id="{DDD2A080-DA64-4F5C-9131-47EB793B4410}" type="slidenum">
              <a:rPr lang="en-GB" noProof="0" smtClean="0"/>
              <a:pPr/>
              <a:t>‹#›</a:t>
            </a:fld>
            <a:endParaRPr lang="en-GB" noProof="0" dirty="0"/>
          </a:p>
        </p:txBody>
      </p:sp>
      <p:sp>
        <p:nvSpPr>
          <p:cNvPr id="23" name="Content Placeholder 3"/>
          <p:cNvSpPr>
            <a:spLocks noGrp="1"/>
          </p:cNvSpPr>
          <p:nvPr>
            <p:ph sz="half" idx="2" hasCustomPrompt="1"/>
          </p:nvPr>
        </p:nvSpPr>
        <p:spPr bwMode="gray">
          <a:xfrm>
            <a:off x="6267808" y="1141986"/>
            <a:ext cx="5266800" cy="2397600"/>
          </a:xfrm>
        </p:spPr>
        <p:txBody>
          <a:bodyPr>
            <a:noAutofit/>
          </a:bodyPr>
          <a:lstStyle>
            <a:lvl1pPr>
              <a:defRPr/>
            </a:lvl1pPr>
            <a:lvl2pPr>
              <a:defRPr/>
            </a:lvl2pPr>
            <a:lvl3pPr>
              <a:defRPr/>
            </a:lvl3pPr>
            <a:lvl4pPr>
              <a:defRPr/>
            </a:lvl4pPr>
            <a:lvl5pPr>
              <a:defRPr/>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4" name="Text Placeholder 2"/>
          <p:cNvSpPr>
            <a:spLocks noGrp="1"/>
          </p:cNvSpPr>
          <p:nvPr>
            <p:ph idx="28" hasCustomPrompt="1"/>
          </p:nvPr>
        </p:nvSpPr>
        <p:spPr bwMode="gray">
          <a:xfrm>
            <a:off x="659008" y="1141986"/>
            <a:ext cx="5266800" cy="2397600"/>
          </a:xfrm>
          <a:prstGeom prst="rect">
            <a:avLst/>
          </a:prstGeom>
        </p:spPr>
        <p:txBody>
          <a:bodyPr vert="horz" lIns="0" tIns="0" rIns="0" bIns="0" rtlCol="0">
            <a:noAutofit/>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Content Placeholder 3"/>
          <p:cNvSpPr>
            <a:spLocks noGrp="1"/>
          </p:cNvSpPr>
          <p:nvPr>
            <p:ph sz="half" idx="29" hasCustomPrompt="1"/>
          </p:nvPr>
        </p:nvSpPr>
        <p:spPr bwMode="gray">
          <a:xfrm>
            <a:off x="6267808" y="3802197"/>
            <a:ext cx="5266800" cy="2397789"/>
          </a:xfrm>
        </p:spPr>
        <p:txBody>
          <a:bodyPr>
            <a:noAutofit/>
          </a:bodyPr>
          <a:lstStyle>
            <a:lvl1pPr>
              <a:defRPr/>
            </a:lvl1pPr>
            <a:lvl2pPr>
              <a:defRPr/>
            </a:lvl2pPr>
            <a:lvl3pPr>
              <a:defRPr/>
            </a:lvl3pPr>
            <a:lvl4pPr>
              <a:defRPr/>
            </a:lvl4pPr>
            <a:lvl5pPr>
              <a:defRPr/>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6" name="Text Placeholder 2"/>
          <p:cNvSpPr>
            <a:spLocks noGrp="1"/>
          </p:cNvSpPr>
          <p:nvPr>
            <p:ph idx="30" hasCustomPrompt="1"/>
          </p:nvPr>
        </p:nvSpPr>
        <p:spPr bwMode="gray">
          <a:xfrm>
            <a:off x="659008" y="3802197"/>
            <a:ext cx="5266800" cy="2397789"/>
          </a:xfrm>
          <a:prstGeom prst="rect">
            <a:avLst/>
          </a:prstGeom>
        </p:spPr>
        <p:txBody>
          <a:bodyPr vert="horz" lIns="0" tIns="0" rIns="0" bIns="0" rtlCol="0">
            <a:noAutofit/>
          </a:bodyPr>
          <a:lstStyle>
            <a:lvl1pPr>
              <a:defRPr/>
            </a:lvl1pPr>
            <a:lvl2pPr>
              <a:defRPr/>
            </a:lvl2pPr>
            <a:lvl3pPr>
              <a:defRPr/>
            </a:lvl3pPr>
            <a:lvl4pPr>
              <a:defRPr/>
            </a:lvl4pPr>
            <a:lvl5pPr>
              <a:defRPr/>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a:extLst>
              <a:ext uri="{FF2B5EF4-FFF2-40B4-BE49-F238E27FC236}">
                <a16:creationId xmlns:a16="http://schemas.microsoft.com/office/drawing/2014/main" id="{4EDD62BA-FC45-408F-BEDB-6A95B524438F}"/>
              </a:ext>
            </a:extLst>
          </p:cNvPr>
          <p:cNvSpPr>
            <a:spLocks noGrp="1"/>
          </p:cNvSpPr>
          <p:nvPr>
            <p:ph type="ftr" sz="quarter" idx="31"/>
          </p:nvPr>
        </p:nvSpPr>
        <p:spPr/>
        <p:txBody>
          <a:bodyPr/>
          <a:lstStyle>
            <a:lvl1pPr>
              <a:defRPr/>
            </a:lvl1pPr>
          </a:lstStyle>
          <a:p>
            <a:endParaRPr lang="en-GB" noProof="0" dirty="0"/>
          </a:p>
        </p:txBody>
      </p:sp>
      <p:sp>
        <p:nvSpPr>
          <p:cNvPr id="5" name="Title 4">
            <a:extLst>
              <a:ext uri="{FF2B5EF4-FFF2-40B4-BE49-F238E27FC236}">
                <a16:creationId xmlns:a16="http://schemas.microsoft.com/office/drawing/2014/main" id="{C5165C57-A39C-4702-9224-E9AB0A554CC4}"/>
              </a:ext>
            </a:extLst>
          </p:cNvPr>
          <p:cNvSpPr>
            <a:spLocks noGrp="1"/>
          </p:cNvSpPr>
          <p:nvPr>
            <p:ph type="title"/>
          </p:nvPr>
        </p:nvSpPr>
        <p:spPr>
          <a:xfrm>
            <a:off x="659008" y="325235"/>
            <a:ext cx="10875600" cy="817244"/>
          </a:xfrm>
        </p:spPr>
        <p:txBody>
          <a:bodyPr/>
          <a:lstStyle/>
          <a:p>
            <a:r>
              <a:rPr lang="en-US" noProof="0"/>
              <a:t>Click to edit Master title style</a:t>
            </a:r>
            <a:endParaRPr lang="en-GB" noProof="0"/>
          </a:p>
        </p:txBody>
      </p:sp>
      <p:grpSp>
        <p:nvGrpSpPr>
          <p:cNvPr id="18" name="Group 17">
            <a:extLst>
              <a:ext uri="{FF2B5EF4-FFF2-40B4-BE49-F238E27FC236}">
                <a16:creationId xmlns:a16="http://schemas.microsoft.com/office/drawing/2014/main" id="{D81180ED-7705-41B1-A517-5D9E1F2ABC2E}"/>
              </a:ext>
            </a:extLst>
          </p:cNvPr>
          <p:cNvGrpSpPr/>
          <p:nvPr userDrawn="1"/>
        </p:nvGrpSpPr>
        <p:grpSpPr>
          <a:xfrm>
            <a:off x="-2368598" y="0"/>
            <a:ext cx="1872000" cy="4379495"/>
            <a:chOff x="-2025698" y="0"/>
            <a:chExt cx="1872000" cy="4379495"/>
          </a:xfrm>
        </p:grpSpPr>
        <p:grpSp>
          <p:nvGrpSpPr>
            <p:cNvPr id="19" name="Group 18">
              <a:extLst>
                <a:ext uri="{FF2B5EF4-FFF2-40B4-BE49-F238E27FC236}">
                  <a16:creationId xmlns:a16="http://schemas.microsoft.com/office/drawing/2014/main" id="{FA5FD254-8911-4CEB-9003-1252ED1C49EB}"/>
                </a:ext>
              </a:extLst>
            </p:cNvPr>
            <p:cNvGrpSpPr/>
            <p:nvPr userDrawn="1"/>
          </p:nvGrpSpPr>
          <p:grpSpPr>
            <a:xfrm>
              <a:off x="-2025698" y="0"/>
              <a:ext cx="1872000" cy="4379495"/>
              <a:chOff x="-2025698" y="0"/>
              <a:chExt cx="1872000" cy="4379495"/>
            </a:xfrm>
          </p:grpSpPr>
          <p:grpSp>
            <p:nvGrpSpPr>
              <p:cNvPr id="21" name="Group 20">
                <a:extLst>
                  <a:ext uri="{FF2B5EF4-FFF2-40B4-BE49-F238E27FC236}">
                    <a16:creationId xmlns:a16="http://schemas.microsoft.com/office/drawing/2014/main" id="{E344E630-11BB-42F6-949D-9F1A7294849B}"/>
                  </a:ext>
                </a:extLst>
              </p:cNvPr>
              <p:cNvGrpSpPr/>
              <p:nvPr userDrawn="1"/>
            </p:nvGrpSpPr>
            <p:grpSpPr>
              <a:xfrm>
                <a:off x="-2025698" y="0"/>
                <a:ext cx="1872000" cy="4379495"/>
                <a:chOff x="-2025698" y="0"/>
                <a:chExt cx="1872000" cy="4379495"/>
              </a:xfrm>
            </p:grpSpPr>
            <p:grpSp>
              <p:nvGrpSpPr>
                <p:cNvPr id="27" name="Group 26">
                  <a:extLst>
                    <a:ext uri="{FF2B5EF4-FFF2-40B4-BE49-F238E27FC236}">
                      <a16:creationId xmlns:a16="http://schemas.microsoft.com/office/drawing/2014/main" id="{68B8A680-F835-4D93-AC44-54894E1B405C}"/>
                    </a:ext>
                  </a:extLst>
                </p:cNvPr>
                <p:cNvGrpSpPr/>
                <p:nvPr/>
              </p:nvGrpSpPr>
              <p:grpSpPr>
                <a:xfrm>
                  <a:off x="-2025698" y="0"/>
                  <a:ext cx="1872000" cy="4379495"/>
                  <a:chOff x="-2025698" y="0"/>
                  <a:chExt cx="1872000" cy="4379495"/>
                </a:xfrm>
              </p:grpSpPr>
              <p:sp>
                <p:nvSpPr>
                  <p:cNvPr id="38" name="Rectangle 104">
                    <a:extLst>
                      <a:ext uri="{FF2B5EF4-FFF2-40B4-BE49-F238E27FC236}">
                        <a16:creationId xmlns:a16="http://schemas.microsoft.com/office/drawing/2014/main" id="{FE9A71FF-815E-4804-9920-7572BA814154}"/>
                      </a:ext>
                    </a:extLst>
                  </p:cNvPr>
                  <p:cNvSpPr>
                    <a:spLocks noChangeArrowheads="1"/>
                  </p:cNvSpPr>
                  <p:nvPr/>
                </p:nvSpPr>
                <p:spPr bwMode="gray">
                  <a:xfrm>
                    <a:off x="-2025698" y="0"/>
                    <a:ext cx="1872000" cy="4379495"/>
                  </a:xfrm>
                  <a:prstGeom prst="rect">
                    <a:avLst/>
                  </a:prstGeom>
                  <a:solidFill>
                    <a:srgbClr val="EAEAEA"/>
                  </a:solidFill>
                  <a:ln>
                    <a:noFill/>
                  </a:ln>
                  <a:effectLst/>
                </p:spPr>
                <p:txBody>
                  <a:bodyPr wrap="square" lIns="180000" tIns="180000" rIns="180000" bIns="180000" anchor="ctr">
                    <a:noAutofit/>
                  </a:bodyPr>
                  <a:lstStyle/>
                  <a:p>
                    <a:endParaRPr lang="en-GB" sz="1000" dirty="0"/>
                  </a:p>
                </p:txBody>
              </p:sp>
              <p:sp>
                <p:nvSpPr>
                  <p:cNvPr id="39" name="Rectangle 113">
                    <a:extLst>
                      <a:ext uri="{FF2B5EF4-FFF2-40B4-BE49-F238E27FC236}">
                        <a16:creationId xmlns:a16="http://schemas.microsoft.com/office/drawing/2014/main" id="{CA8D94AF-AD7E-4619-AD5C-859FC5413F57}"/>
                      </a:ext>
                    </a:extLst>
                  </p:cNvPr>
                  <p:cNvSpPr>
                    <a:spLocks noChangeArrowheads="1"/>
                  </p:cNvSpPr>
                  <p:nvPr userDrawn="1"/>
                </p:nvSpPr>
                <p:spPr bwMode="gray">
                  <a:xfrm>
                    <a:off x="-1893936" y="166884"/>
                    <a:ext cx="1692000"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lnSpc>
                        <a:spcPct val="90000"/>
                      </a:lnSpc>
                      <a:spcBef>
                        <a:spcPct val="20000"/>
                      </a:spcBef>
                      <a:spcAft>
                        <a:spcPct val="20000"/>
                      </a:spcAft>
                    </a:pPr>
                    <a:r>
                      <a:rPr lang="en-GB" altLang="en-US" sz="1200" b="1" dirty="0">
                        <a:solidFill>
                          <a:srgbClr val="333333"/>
                        </a:solidFill>
                      </a:rPr>
                      <a:t>Creating </a:t>
                    </a:r>
                    <a:br>
                      <a:rPr lang="en-GB" altLang="en-US" sz="1200" b="1" dirty="0">
                        <a:solidFill>
                          <a:srgbClr val="333333"/>
                        </a:solidFill>
                      </a:rPr>
                    </a:br>
                    <a:r>
                      <a:rPr lang="en-GB" altLang="en-US" sz="1200" b="1" dirty="0">
                        <a:solidFill>
                          <a:srgbClr val="333333"/>
                        </a:solidFill>
                      </a:rPr>
                      <a:t>on-brand graphs</a:t>
                    </a:r>
                  </a:p>
                </p:txBody>
              </p:sp>
            </p:grpSp>
            <p:sp>
              <p:nvSpPr>
                <p:cNvPr id="28" name="Rectangle 106">
                  <a:extLst>
                    <a:ext uri="{FF2B5EF4-FFF2-40B4-BE49-F238E27FC236}">
                      <a16:creationId xmlns:a16="http://schemas.microsoft.com/office/drawing/2014/main" id="{B2229489-4F13-4E1A-A058-D1FC4B564928}"/>
                    </a:ext>
                  </a:extLst>
                </p:cNvPr>
                <p:cNvSpPr>
                  <a:spLocks noChangeArrowheads="1"/>
                </p:cNvSpPr>
                <p:nvPr/>
              </p:nvSpPr>
              <p:spPr bwMode="gray">
                <a:xfrm>
                  <a:off x="-1893936" y="671500"/>
                  <a:ext cx="1658513" cy="3123466"/>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spcBef>
                      <a:spcPct val="20000"/>
                    </a:spcBef>
                    <a:spcAft>
                      <a:spcPct val="20000"/>
                    </a:spcAft>
                  </a:pPr>
                  <a:r>
                    <a:rPr lang="en-US" altLang="en-US" sz="1000" b="0" dirty="0"/>
                    <a:t>Create your own graphs much easier and on brand by using graph templates.</a:t>
                  </a:r>
                  <a:br>
                    <a:rPr lang="en-US" altLang="en-US" sz="1000" b="0" dirty="0"/>
                  </a:br>
                  <a:br>
                    <a:rPr lang="en-US" altLang="en-US" sz="1000" b="0" dirty="0"/>
                  </a:br>
                  <a:r>
                    <a:rPr lang="en-US" altLang="en-US" sz="1000" b="0" dirty="0"/>
                    <a:t>After you click on the graph icon on your </a:t>
                  </a:r>
                  <a:r>
                    <a:rPr lang="en-US" altLang="en-US" sz="1000" b="0"/>
                    <a:t>template slide, </a:t>
                  </a: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r>
                    <a:rPr lang="en-US" altLang="en-US" sz="1000" b="0" dirty="0"/>
                    <a:t>click on ‘Templates’ in the dialogue window that appears. There you can choose a graph template to create an on-brand graph.</a:t>
                  </a:r>
                </a:p>
              </p:txBody>
            </p:sp>
          </p:grpSp>
          <p:pic>
            <p:nvPicPr>
              <p:cNvPr id="22" name="Picture 21">
                <a:extLst>
                  <a:ext uri="{FF2B5EF4-FFF2-40B4-BE49-F238E27FC236}">
                    <a16:creationId xmlns:a16="http://schemas.microsoft.com/office/drawing/2014/main" id="{CAAE9F0D-1CCF-480F-A4F7-1FD0463919C9}"/>
                  </a:ext>
                </a:extLst>
              </p:cNvPr>
              <p:cNvPicPr>
                <a:picLocks noChangeAspect="1"/>
              </p:cNvPicPr>
              <p:nvPr userDrawn="1"/>
            </p:nvPicPr>
            <p:blipFill>
              <a:blip r:embed="rId2"/>
              <a:srcRect/>
              <a:stretch/>
            </p:blipFill>
            <p:spPr>
              <a:xfrm>
                <a:off x="-1893936" y="1754883"/>
                <a:ext cx="1046211" cy="788945"/>
              </a:xfrm>
              <a:prstGeom prst="rect">
                <a:avLst/>
              </a:prstGeom>
            </p:spPr>
          </p:pic>
        </p:grpSp>
        <p:sp>
          <p:nvSpPr>
            <p:cNvPr id="20" name="Rectangle 19">
              <a:extLst>
                <a:ext uri="{FF2B5EF4-FFF2-40B4-BE49-F238E27FC236}">
                  <a16:creationId xmlns:a16="http://schemas.microsoft.com/office/drawing/2014/main" id="{0B03B54B-F436-43A4-876F-E6CC07584BF5}"/>
                </a:ext>
              </a:extLst>
            </p:cNvPr>
            <p:cNvSpPr/>
            <p:nvPr userDrawn="1"/>
          </p:nvSpPr>
          <p:spPr>
            <a:xfrm>
              <a:off x="-1526400" y="1821459"/>
              <a:ext cx="302400" cy="29754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US" sz="1600" dirty="0" err="1">
                <a:solidFill>
                  <a:schemeClr val="tx1"/>
                </a:solidFill>
              </a:endParaRPr>
            </a:p>
          </p:txBody>
        </p:sp>
      </p:grpSp>
    </p:spTree>
    <p:extLst>
      <p:ext uri="{BB962C8B-B14F-4D97-AF65-F5344CB8AC3E}">
        <p14:creationId xmlns:p14="http://schemas.microsoft.com/office/powerpoint/2010/main" val="4208732469"/>
      </p:ext>
    </p:extLst>
  </p:cSld>
  <p:clrMapOvr>
    <a:masterClrMapping/>
  </p:clrMapOvr>
  <p:extLst>
    <p:ext uri="{DCECCB84-F9BA-43D5-87BE-67443E8EF086}">
      <p15:sldGuideLst xmlns:p15="http://schemas.microsoft.com/office/powerpoint/2012/main">
        <p15:guide id="0" pos="3941" userDrawn="1">
          <p15:clr>
            <a:srgbClr val="FBAE40"/>
          </p15:clr>
        </p15:guide>
        <p15:guide id="1" pos="3739" userDrawn="1">
          <p15:clr>
            <a:srgbClr val="FBAE40"/>
          </p15:clr>
        </p15:guide>
        <p15:guide id="2" orient="horz" pos="2240" userDrawn="1">
          <p15:clr>
            <a:srgbClr val="FBAE40"/>
          </p15:clr>
        </p15:guide>
        <p15:guide id="3" orient="horz" pos="239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DDD2A080-DA64-4F5C-9131-47EB793B4410}" type="slidenum">
              <a:rPr lang="en-GB" noProof="0" smtClean="0"/>
              <a:pPr/>
              <a:t>‹#›</a:t>
            </a:fld>
            <a:endParaRPr lang="en-GB" noProof="0" dirty="0"/>
          </a:p>
        </p:txBody>
      </p:sp>
      <p:sp>
        <p:nvSpPr>
          <p:cNvPr id="3" name="Footer Placeholder 2">
            <a:extLst>
              <a:ext uri="{FF2B5EF4-FFF2-40B4-BE49-F238E27FC236}">
                <a16:creationId xmlns:a16="http://schemas.microsoft.com/office/drawing/2014/main" id="{519E7DA5-BC83-4857-870E-3AA1EAAAA941}"/>
              </a:ext>
            </a:extLst>
          </p:cNvPr>
          <p:cNvSpPr>
            <a:spLocks noGrp="1"/>
          </p:cNvSpPr>
          <p:nvPr>
            <p:ph type="ftr" sz="quarter" idx="12"/>
          </p:nvPr>
        </p:nvSpPr>
        <p:spPr/>
        <p:txBody>
          <a:bodyPr/>
          <a:lstStyle>
            <a:lvl1pPr>
              <a:defRPr/>
            </a:lvl1pPr>
          </a:lstStyle>
          <a:p>
            <a:endParaRPr lang="en-GB" noProof="0"/>
          </a:p>
        </p:txBody>
      </p:sp>
      <p:sp>
        <p:nvSpPr>
          <p:cNvPr id="10" name="Title 9">
            <a:extLst>
              <a:ext uri="{FF2B5EF4-FFF2-40B4-BE49-F238E27FC236}">
                <a16:creationId xmlns:a16="http://schemas.microsoft.com/office/drawing/2014/main" id="{0D3BE977-E73F-49D2-8BCD-3E16B685E531}"/>
              </a:ext>
            </a:extLst>
          </p:cNvPr>
          <p:cNvSpPr>
            <a:spLocks noGrp="1"/>
          </p:cNvSpPr>
          <p:nvPr>
            <p:ph type="title"/>
          </p:nvPr>
        </p:nvSpPr>
        <p:spPr>
          <a:xfrm>
            <a:off x="659008" y="325235"/>
            <a:ext cx="10875600" cy="817244"/>
          </a:xfrm>
        </p:spPr>
        <p:txBody>
          <a:bodyPr/>
          <a:lstStyle/>
          <a:p>
            <a:r>
              <a:rPr lang="en-US" noProof="0"/>
              <a:t>Click to edit Master title style</a:t>
            </a:r>
            <a:endParaRPr lang="en-GB" noProof="0" dirty="0"/>
          </a:p>
        </p:txBody>
      </p:sp>
      <p:grpSp>
        <p:nvGrpSpPr>
          <p:cNvPr id="15" name="Group 14">
            <a:extLst>
              <a:ext uri="{FF2B5EF4-FFF2-40B4-BE49-F238E27FC236}">
                <a16:creationId xmlns:a16="http://schemas.microsoft.com/office/drawing/2014/main" id="{C4EFA7EC-E7D4-46C3-8D3F-646C790E68A3}"/>
              </a:ext>
            </a:extLst>
          </p:cNvPr>
          <p:cNvGrpSpPr/>
          <p:nvPr userDrawn="1"/>
        </p:nvGrpSpPr>
        <p:grpSpPr>
          <a:xfrm>
            <a:off x="-2368598" y="0"/>
            <a:ext cx="1872000" cy="4379495"/>
            <a:chOff x="-2025698" y="0"/>
            <a:chExt cx="1872000" cy="4379495"/>
          </a:xfrm>
        </p:grpSpPr>
        <p:grpSp>
          <p:nvGrpSpPr>
            <p:cNvPr id="16" name="Group 15">
              <a:extLst>
                <a:ext uri="{FF2B5EF4-FFF2-40B4-BE49-F238E27FC236}">
                  <a16:creationId xmlns:a16="http://schemas.microsoft.com/office/drawing/2014/main" id="{1F78D264-E011-418E-B02A-7C20E73D3DD5}"/>
                </a:ext>
              </a:extLst>
            </p:cNvPr>
            <p:cNvGrpSpPr/>
            <p:nvPr userDrawn="1"/>
          </p:nvGrpSpPr>
          <p:grpSpPr>
            <a:xfrm>
              <a:off x="-2025698" y="0"/>
              <a:ext cx="1872000" cy="4379495"/>
              <a:chOff x="-2025698" y="0"/>
              <a:chExt cx="1872000" cy="4379495"/>
            </a:xfrm>
          </p:grpSpPr>
          <p:grpSp>
            <p:nvGrpSpPr>
              <p:cNvPr id="18" name="Group 17">
                <a:extLst>
                  <a:ext uri="{FF2B5EF4-FFF2-40B4-BE49-F238E27FC236}">
                    <a16:creationId xmlns:a16="http://schemas.microsoft.com/office/drawing/2014/main" id="{697EB8BB-8E30-47E4-9F6A-B509810CBB42}"/>
                  </a:ext>
                </a:extLst>
              </p:cNvPr>
              <p:cNvGrpSpPr/>
              <p:nvPr userDrawn="1"/>
            </p:nvGrpSpPr>
            <p:grpSpPr>
              <a:xfrm>
                <a:off x="-2025698" y="0"/>
                <a:ext cx="1872000" cy="4379495"/>
                <a:chOff x="-2025698" y="0"/>
                <a:chExt cx="1872000" cy="4379495"/>
              </a:xfrm>
            </p:grpSpPr>
            <p:grpSp>
              <p:nvGrpSpPr>
                <p:cNvPr id="29" name="Group 28">
                  <a:extLst>
                    <a:ext uri="{FF2B5EF4-FFF2-40B4-BE49-F238E27FC236}">
                      <a16:creationId xmlns:a16="http://schemas.microsoft.com/office/drawing/2014/main" id="{0929F8E5-CDE1-42A8-8693-25DAE1D4E2D3}"/>
                    </a:ext>
                  </a:extLst>
                </p:cNvPr>
                <p:cNvGrpSpPr/>
                <p:nvPr/>
              </p:nvGrpSpPr>
              <p:grpSpPr>
                <a:xfrm>
                  <a:off x="-2025698" y="0"/>
                  <a:ext cx="1872000" cy="4379495"/>
                  <a:chOff x="-2025698" y="0"/>
                  <a:chExt cx="1872000" cy="4379495"/>
                </a:xfrm>
              </p:grpSpPr>
              <p:sp>
                <p:nvSpPr>
                  <p:cNvPr id="31" name="Rectangle 104">
                    <a:extLst>
                      <a:ext uri="{FF2B5EF4-FFF2-40B4-BE49-F238E27FC236}">
                        <a16:creationId xmlns:a16="http://schemas.microsoft.com/office/drawing/2014/main" id="{08570F99-E3ED-4EF1-A139-7DADEB0EE0D6}"/>
                      </a:ext>
                    </a:extLst>
                  </p:cNvPr>
                  <p:cNvSpPr>
                    <a:spLocks noChangeArrowheads="1"/>
                  </p:cNvSpPr>
                  <p:nvPr/>
                </p:nvSpPr>
                <p:spPr bwMode="gray">
                  <a:xfrm>
                    <a:off x="-2025698" y="0"/>
                    <a:ext cx="1872000" cy="4379495"/>
                  </a:xfrm>
                  <a:prstGeom prst="rect">
                    <a:avLst/>
                  </a:prstGeom>
                  <a:solidFill>
                    <a:srgbClr val="EAEAEA"/>
                  </a:solidFill>
                  <a:ln>
                    <a:noFill/>
                  </a:ln>
                  <a:effectLst/>
                </p:spPr>
                <p:txBody>
                  <a:bodyPr wrap="square" lIns="180000" tIns="180000" rIns="180000" bIns="180000" anchor="ctr">
                    <a:noAutofit/>
                  </a:bodyPr>
                  <a:lstStyle/>
                  <a:p>
                    <a:endParaRPr lang="en-GB" sz="1000" dirty="0"/>
                  </a:p>
                </p:txBody>
              </p:sp>
              <p:sp>
                <p:nvSpPr>
                  <p:cNvPr id="32" name="Rectangle 113">
                    <a:extLst>
                      <a:ext uri="{FF2B5EF4-FFF2-40B4-BE49-F238E27FC236}">
                        <a16:creationId xmlns:a16="http://schemas.microsoft.com/office/drawing/2014/main" id="{9ECC4CD5-4A3A-4DF6-865D-4D99A243D607}"/>
                      </a:ext>
                    </a:extLst>
                  </p:cNvPr>
                  <p:cNvSpPr>
                    <a:spLocks noChangeArrowheads="1"/>
                  </p:cNvSpPr>
                  <p:nvPr userDrawn="1"/>
                </p:nvSpPr>
                <p:spPr bwMode="gray">
                  <a:xfrm>
                    <a:off x="-1893936" y="166884"/>
                    <a:ext cx="1692000"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lnSpc>
                        <a:spcPct val="90000"/>
                      </a:lnSpc>
                      <a:spcBef>
                        <a:spcPct val="20000"/>
                      </a:spcBef>
                      <a:spcAft>
                        <a:spcPct val="20000"/>
                      </a:spcAft>
                    </a:pPr>
                    <a:r>
                      <a:rPr lang="en-GB" altLang="en-US" sz="1200" b="1" dirty="0">
                        <a:solidFill>
                          <a:srgbClr val="333333"/>
                        </a:solidFill>
                      </a:rPr>
                      <a:t>Creating </a:t>
                    </a:r>
                    <a:br>
                      <a:rPr lang="en-GB" altLang="en-US" sz="1200" b="1" dirty="0">
                        <a:solidFill>
                          <a:srgbClr val="333333"/>
                        </a:solidFill>
                      </a:rPr>
                    </a:br>
                    <a:r>
                      <a:rPr lang="en-GB" altLang="en-US" sz="1200" b="1" dirty="0">
                        <a:solidFill>
                          <a:srgbClr val="333333"/>
                        </a:solidFill>
                      </a:rPr>
                      <a:t>on-brand graphs</a:t>
                    </a:r>
                  </a:p>
                </p:txBody>
              </p:sp>
            </p:grpSp>
            <p:sp>
              <p:nvSpPr>
                <p:cNvPr id="30" name="Rectangle 106">
                  <a:extLst>
                    <a:ext uri="{FF2B5EF4-FFF2-40B4-BE49-F238E27FC236}">
                      <a16:creationId xmlns:a16="http://schemas.microsoft.com/office/drawing/2014/main" id="{10245D2E-CC77-4086-BCC3-A0197F2B00B6}"/>
                    </a:ext>
                  </a:extLst>
                </p:cNvPr>
                <p:cNvSpPr>
                  <a:spLocks noChangeArrowheads="1"/>
                </p:cNvSpPr>
                <p:nvPr/>
              </p:nvSpPr>
              <p:spPr bwMode="gray">
                <a:xfrm>
                  <a:off x="-1893936" y="671500"/>
                  <a:ext cx="1658513" cy="3123466"/>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spcBef>
                      <a:spcPct val="20000"/>
                    </a:spcBef>
                    <a:spcAft>
                      <a:spcPct val="20000"/>
                    </a:spcAft>
                  </a:pPr>
                  <a:r>
                    <a:rPr lang="en-US" altLang="en-US" sz="1000" b="0" dirty="0"/>
                    <a:t>Create your own graphs much easier and on brand by using graph templates.</a:t>
                  </a:r>
                  <a:br>
                    <a:rPr lang="en-US" altLang="en-US" sz="1000" b="0" dirty="0"/>
                  </a:br>
                  <a:br>
                    <a:rPr lang="en-US" altLang="en-US" sz="1000" b="0" dirty="0"/>
                  </a:br>
                  <a:r>
                    <a:rPr lang="en-US" altLang="en-US" sz="1000" b="0" dirty="0"/>
                    <a:t>After you click on the graph icon on your </a:t>
                  </a:r>
                  <a:r>
                    <a:rPr lang="en-US" altLang="en-US" sz="1000" b="0"/>
                    <a:t>template slide, </a:t>
                  </a: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r>
                    <a:rPr lang="en-US" altLang="en-US" sz="1000" b="0" dirty="0"/>
                    <a:t>click on ‘Templates’ in the dialogue window that appears. There you can choose a graph template to create an on-brand graph.</a:t>
                  </a:r>
                </a:p>
              </p:txBody>
            </p:sp>
          </p:grpSp>
          <p:pic>
            <p:nvPicPr>
              <p:cNvPr id="28" name="Picture 27">
                <a:extLst>
                  <a:ext uri="{FF2B5EF4-FFF2-40B4-BE49-F238E27FC236}">
                    <a16:creationId xmlns:a16="http://schemas.microsoft.com/office/drawing/2014/main" id="{DCEB81F8-C688-45FA-85DD-6E8D11CB8C40}"/>
                  </a:ext>
                </a:extLst>
              </p:cNvPr>
              <p:cNvPicPr>
                <a:picLocks noChangeAspect="1"/>
              </p:cNvPicPr>
              <p:nvPr userDrawn="1"/>
            </p:nvPicPr>
            <p:blipFill>
              <a:blip r:embed="rId2"/>
              <a:srcRect/>
              <a:stretch/>
            </p:blipFill>
            <p:spPr>
              <a:xfrm>
                <a:off x="-1893936" y="1754883"/>
                <a:ext cx="1046211" cy="788945"/>
              </a:xfrm>
              <a:prstGeom prst="rect">
                <a:avLst/>
              </a:prstGeom>
            </p:spPr>
          </p:pic>
        </p:grpSp>
        <p:sp>
          <p:nvSpPr>
            <p:cNvPr id="17" name="Rectangle 16">
              <a:extLst>
                <a:ext uri="{FF2B5EF4-FFF2-40B4-BE49-F238E27FC236}">
                  <a16:creationId xmlns:a16="http://schemas.microsoft.com/office/drawing/2014/main" id="{370CB165-B0A0-4E1A-9D5E-123B279565A1}"/>
                </a:ext>
              </a:extLst>
            </p:cNvPr>
            <p:cNvSpPr/>
            <p:nvPr userDrawn="1"/>
          </p:nvSpPr>
          <p:spPr>
            <a:xfrm>
              <a:off x="-1526400" y="1821459"/>
              <a:ext cx="302400" cy="29754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US" sz="1600" dirty="0" err="1">
                <a:solidFill>
                  <a:schemeClr val="tx1"/>
                </a:solidFill>
              </a:endParaRPr>
            </a:p>
          </p:txBody>
        </p:sp>
      </p:grpSp>
      <p:sp>
        <p:nvSpPr>
          <p:cNvPr id="19" name="Text Placeholder 2">
            <a:extLst>
              <a:ext uri="{FF2B5EF4-FFF2-40B4-BE49-F238E27FC236}">
                <a16:creationId xmlns:a16="http://schemas.microsoft.com/office/drawing/2014/main" id="{926D1722-3F77-4621-AAEA-90FFC6FD7C31}"/>
              </a:ext>
            </a:extLst>
          </p:cNvPr>
          <p:cNvSpPr>
            <a:spLocks noGrp="1"/>
          </p:cNvSpPr>
          <p:nvPr>
            <p:ph idx="1" hasCustomPrompt="1"/>
          </p:nvPr>
        </p:nvSpPr>
        <p:spPr bwMode="gray">
          <a:xfrm>
            <a:off x="659008" y="1141197"/>
            <a:ext cx="10875600" cy="5058000"/>
          </a:xfrm>
          <a:prstGeom prst="rect">
            <a:avLst/>
          </a:prstGeom>
        </p:spPr>
        <p:txBody>
          <a:bodyPr vert="horz" lIns="0" tIns="0" rIns="0" bIns="0" rtlCol="0">
            <a:noAutofit/>
          </a:bodyPr>
          <a:lstStyle>
            <a:lvl1pPr>
              <a:defRPr/>
            </a:lvl1pPr>
            <a:lvl2pPr>
              <a:defRPr/>
            </a:lvl2pPr>
            <a:lvl3pPr>
              <a:defRPr/>
            </a:lvl3pPr>
            <a:lvl4pPr>
              <a:defRPr/>
            </a:lvl4pPr>
            <a:lvl5pPr>
              <a:defRPr/>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13660381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 spli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659008" y="1141986"/>
            <a:ext cx="3401817" cy="2397600"/>
          </a:xfrm>
        </p:spPr>
        <p:txBody>
          <a:bodyPr/>
          <a:lstStyle>
            <a:lvl1pPr>
              <a:defRPr/>
            </a:lvl1pPr>
            <a:lvl2pPr>
              <a:defRPr/>
            </a:lvl2pPr>
            <a:lvl3pPr>
              <a:defRPr/>
            </a:lvl3pPr>
            <a:lvl4pPr>
              <a:defRPr/>
            </a:lvl4pPr>
            <a:lvl5pPr>
              <a:defRPr/>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Content Placeholder 2"/>
          <p:cNvSpPr>
            <a:spLocks noGrp="1"/>
          </p:cNvSpPr>
          <p:nvPr>
            <p:ph idx="13" hasCustomPrompt="1"/>
          </p:nvPr>
        </p:nvSpPr>
        <p:spPr bwMode="gray">
          <a:xfrm>
            <a:off x="4395716" y="1141986"/>
            <a:ext cx="3402000" cy="2397600"/>
          </a:xfrm>
        </p:spPr>
        <p:txBody>
          <a:bodyPr/>
          <a:lstStyle>
            <a:lvl1pPr>
              <a:defRPr/>
            </a:lvl1pPr>
            <a:lvl2pPr>
              <a:defRPr/>
            </a:lvl2pPr>
            <a:lvl3pPr>
              <a:defRPr/>
            </a:lvl3pPr>
            <a:lvl4pPr>
              <a:defRPr/>
            </a:lvl4pPr>
            <a:lvl5pPr>
              <a:defRPr/>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Content Placeholder 2"/>
          <p:cNvSpPr>
            <a:spLocks noGrp="1"/>
          </p:cNvSpPr>
          <p:nvPr>
            <p:ph idx="14" hasCustomPrompt="1"/>
          </p:nvPr>
        </p:nvSpPr>
        <p:spPr bwMode="gray">
          <a:xfrm>
            <a:off x="8132608" y="1141986"/>
            <a:ext cx="3402000" cy="2397600"/>
          </a:xfrm>
        </p:spPr>
        <p:txBody>
          <a:bodyPr/>
          <a:lstStyle>
            <a:lvl1pPr>
              <a:defRPr/>
            </a:lvl1pPr>
            <a:lvl2pPr>
              <a:defRPr/>
            </a:lvl2pPr>
            <a:lvl3pPr>
              <a:defRPr/>
            </a:lvl3pPr>
            <a:lvl4pPr>
              <a:defRPr/>
            </a:lvl4pPr>
            <a:lvl5pPr>
              <a:defRPr/>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Slide Number Placeholder 8"/>
          <p:cNvSpPr>
            <a:spLocks noGrp="1"/>
          </p:cNvSpPr>
          <p:nvPr>
            <p:ph type="sldNum" sz="quarter" idx="19"/>
          </p:nvPr>
        </p:nvSpPr>
        <p:spPr/>
        <p:txBody>
          <a:bodyPr/>
          <a:lstStyle/>
          <a:p>
            <a:fld id="{DDD2A080-DA64-4F5C-9131-47EB793B4410}" type="slidenum">
              <a:rPr lang="en-GB" noProof="0" smtClean="0"/>
              <a:pPr/>
              <a:t>‹#›</a:t>
            </a:fld>
            <a:endParaRPr lang="en-GB" noProof="0" dirty="0"/>
          </a:p>
        </p:txBody>
      </p:sp>
      <p:sp>
        <p:nvSpPr>
          <p:cNvPr id="2" name="Footer Placeholder 1">
            <a:extLst>
              <a:ext uri="{FF2B5EF4-FFF2-40B4-BE49-F238E27FC236}">
                <a16:creationId xmlns:a16="http://schemas.microsoft.com/office/drawing/2014/main" id="{8FFC834C-A34C-444A-96B2-193DA5760128}"/>
              </a:ext>
            </a:extLst>
          </p:cNvPr>
          <p:cNvSpPr>
            <a:spLocks noGrp="1"/>
          </p:cNvSpPr>
          <p:nvPr>
            <p:ph type="ftr" sz="quarter" idx="20"/>
          </p:nvPr>
        </p:nvSpPr>
        <p:spPr/>
        <p:txBody>
          <a:bodyPr/>
          <a:lstStyle>
            <a:lvl1pPr>
              <a:defRPr/>
            </a:lvl1pPr>
          </a:lstStyle>
          <a:p>
            <a:endParaRPr lang="en-GB" noProof="0"/>
          </a:p>
        </p:txBody>
      </p:sp>
      <p:sp>
        <p:nvSpPr>
          <p:cNvPr id="6" name="Title 5">
            <a:extLst>
              <a:ext uri="{FF2B5EF4-FFF2-40B4-BE49-F238E27FC236}">
                <a16:creationId xmlns:a16="http://schemas.microsoft.com/office/drawing/2014/main" id="{C4EBA273-56DA-4043-8B43-48A7F2D5882A}"/>
              </a:ext>
            </a:extLst>
          </p:cNvPr>
          <p:cNvSpPr>
            <a:spLocks noGrp="1"/>
          </p:cNvSpPr>
          <p:nvPr>
            <p:ph type="title"/>
          </p:nvPr>
        </p:nvSpPr>
        <p:spPr>
          <a:xfrm>
            <a:off x="659008" y="325235"/>
            <a:ext cx="10875600" cy="817244"/>
          </a:xfrm>
        </p:spPr>
        <p:txBody>
          <a:bodyPr/>
          <a:lstStyle/>
          <a:p>
            <a:r>
              <a:rPr lang="en-US" noProof="0"/>
              <a:t>Click to edit Master title style</a:t>
            </a:r>
            <a:endParaRPr lang="en-GB" noProof="0"/>
          </a:p>
        </p:txBody>
      </p:sp>
      <p:sp>
        <p:nvSpPr>
          <p:cNvPr id="20" name="Text Placeholder 19">
            <a:extLst>
              <a:ext uri="{FF2B5EF4-FFF2-40B4-BE49-F238E27FC236}">
                <a16:creationId xmlns:a16="http://schemas.microsoft.com/office/drawing/2014/main" id="{21A61B2F-042C-45F8-A0F3-A805A4CC3426}"/>
              </a:ext>
            </a:extLst>
          </p:cNvPr>
          <p:cNvSpPr>
            <a:spLocks noGrp="1"/>
          </p:cNvSpPr>
          <p:nvPr>
            <p:ph type="body" sz="quarter" idx="25" hasCustomPrompt="1"/>
          </p:nvPr>
        </p:nvSpPr>
        <p:spPr bwMode="auto">
          <a:xfrm>
            <a:off x="8132608" y="3802386"/>
            <a:ext cx="3402000" cy="2397600"/>
          </a:xfrm>
          <a:custGeom>
            <a:avLst/>
            <a:gdLst>
              <a:gd name="connsiteX0" fmla="*/ 0 w 3265200"/>
              <a:gd name="connsiteY0" fmla="*/ 0 h 2329200"/>
              <a:gd name="connsiteX1" fmla="*/ 3265200 w 3265200"/>
              <a:gd name="connsiteY1" fmla="*/ 0 h 2329200"/>
              <a:gd name="connsiteX2" fmla="*/ 3265200 w 3265200"/>
              <a:gd name="connsiteY2" fmla="*/ 2329200 h 2329200"/>
              <a:gd name="connsiteX3" fmla="*/ 0 w 3265200"/>
              <a:gd name="connsiteY3" fmla="*/ 2329200 h 2329200"/>
            </a:gdLst>
            <a:ahLst/>
            <a:cxnLst>
              <a:cxn ang="0">
                <a:pos x="connsiteX0" y="connsiteY0"/>
              </a:cxn>
              <a:cxn ang="0">
                <a:pos x="connsiteX1" y="connsiteY1"/>
              </a:cxn>
              <a:cxn ang="0">
                <a:pos x="connsiteX2" y="connsiteY2"/>
              </a:cxn>
              <a:cxn ang="0">
                <a:pos x="connsiteX3" y="connsiteY3"/>
              </a:cxn>
            </a:cxnLst>
            <a:rect l="l" t="t" r="r" b="b"/>
            <a:pathLst>
              <a:path w="3265200" h="2329200">
                <a:moveTo>
                  <a:pt x="0" y="0"/>
                </a:moveTo>
                <a:lnTo>
                  <a:pt x="3265200" y="0"/>
                </a:lnTo>
                <a:lnTo>
                  <a:pt x="3265200" y="2329200"/>
                </a:lnTo>
                <a:lnTo>
                  <a:pt x="0" y="2329200"/>
                </a:lnTo>
                <a:close/>
              </a:path>
            </a:pathLst>
          </a:custGeom>
        </p:spPr>
        <p:txBody>
          <a:bodyPr wrap="square">
            <a:noAutofit/>
          </a:bodyPr>
          <a:lstStyle>
            <a:lvl1pPr>
              <a:defRPr/>
            </a:lvl1pPr>
            <a:lvl2pPr>
              <a:defRPr/>
            </a:lvl2pPr>
          </a:lstStyle>
          <a:p>
            <a:pPr lvl="0"/>
            <a:r>
              <a:rPr lang="en-GB" noProof="0" dirty="0"/>
              <a:t>Click to add text</a:t>
            </a:r>
          </a:p>
          <a:p>
            <a:pPr lvl="1"/>
            <a:r>
              <a:rPr lang="en-GB" noProof="0" dirty="0"/>
              <a:t>Second level</a:t>
            </a:r>
          </a:p>
        </p:txBody>
      </p:sp>
      <p:sp>
        <p:nvSpPr>
          <p:cNvPr id="18" name="Text Placeholder 17">
            <a:extLst>
              <a:ext uri="{FF2B5EF4-FFF2-40B4-BE49-F238E27FC236}">
                <a16:creationId xmlns:a16="http://schemas.microsoft.com/office/drawing/2014/main" id="{303AD663-BDF9-41B1-932D-882CB2D05686}"/>
              </a:ext>
            </a:extLst>
          </p:cNvPr>
          <p:cNvSpPr>
            <a:spLocks noGrp="1"/>
          </p:cNvSpPr>
          <p:nvPr>
            <p:ph type="body" sz="quarter" idx="26" hasCustomPrompt="1"/>
          </p:nvPr>
        </p:nvSpPr>
        <p:spPr bwMode="auto">
          <a:xfrm>
            <a:off x="4395716" y="3802386"/>
            <a:ext cx="3402000" cy="2397600"/>
          </a:xfrm>
          <a:custGeom>
            <a:avLst/>
            <a:gdLst>
              <a:gd name="connsiteX0" fmla="*/ 0 w 3265200"/>
              <a:gd name="connsiteY0" fmla="*/ 0 h 2329200"/>
              <a:gd name="connsiteX1" fmla="*/ 3265200 w 3265200"/>
              <a:gd name="connsiteY1" fmla="*/ 0 h 2329200"/>
              <a:gd name="connsiteX2" fmla="*/ 3265200 w 3265200"/>
              <a:gd name="connsiteY2" fmla="*/ 2329200 h 2329200"/>
              <a:gd name="connsiteX3" fmla="*/ 0 w 3265200"/>
              <a:gd name="connsiteY3" fmla="*/ 2329200 h 2329200"/>
            </a:gdLst>
            <a:ahLst/>
            <a:cxnLst>
              <a:cxn ang="0">
                <a:pos x="connsiteX0" y="connsiteY0"/>
              </a:cxn>
              <a:cxn ang="0">
                <a:pos x="connsiteX1" y="connsiteY1"/>
              </a:cxn>
              <a:cxn ang="0">
                <a:pos x="connsiteX2" y="connsiteY2"/>
              </a:cxn>
              <a:cxn ang="0">
                <a:pos x="connsiteX3" y="connsiteY3"/>
              </a:cxn>
            </a:cxnLst>
            <a:rect l="l" t="t" r="r" b="b"/>
            <a:pathLst>
              <a:path w="3265200" h="2329200">
                <a:moveTo>
                  <a:pt x="0" y="0"/>
                </a:moveTo>
                <a:lnTo>
                  <a:pt x="3265200" y="0"/>
                </a:lnTo>
                <a:lnTo>
                  <a:pt x="3265200" y="2329200"/>
                </a:lnTo>
                <a:lnTo>
                  <a:pt x="0" y="2329200"/>
                </a:lnTo>
                <a:close/>
              </a:path>
            </a:pathLst>
          </a:custGeom>
        </p:spPr>
        <p:txBody>
          <a:bodyPr wrap="square">
            <a:noAutofit/>
          </a:bodyPr>
          <a:lstStyle>
            <a:lvl1pPr>
              <a:defRPr/>
            </a:lvl1pPr>
            <a:lvl2pPr>
              <a:defRPr/>
            </a:lvl2pPr>
          </a:lstStyle>
          <a:p>
            <a:pPr lvl="0"/>
            <a:r>
              <a:rPr lang="en-GB" noProof="0" dirty="0"/>
              <a:t>Click to add text</a:t>
            </a:r>
          </a:p>
          <a:p>
            <a:pPr lvl="1"/>
            <a:r>
              <a:rPr lang="en-GB" noProof="0" dirty="0"/>
              <a:t>Second level</a:t>
            </a:r>
          </a:p>
        </p:txBody>
      </p:sp>
      <p:sp>
        <p:nvSpPr>
          <p:cNvPr id="17" name="Text Placeholder 16">
            <a:extLst>
              <a:ext uri="{FF2B5EF4-FFF2-40B4-BE49-F238E27FC236}">
                <a16:creationId xmlns:a16="http://schemas.microsoft.com/office/drawing/2014/main" id="{5C8C9853-D80D-461C-A5C1-7A244490EF01}"/>
              </a:ext>
            </a:extLst>
          </p:cNvPr>
          <p:cNvSpPr>
            <a:spLocks noGrp="1"/>
          </p:cNvSpPr>
          <p:nvPr>
            <p:ph type="body" sz="quarter" idx="27" hasCustomPrompt="1"/>
          </p:nvPr>
        </p:nvSpPr>
        <p:spPr bwMode="auto">
          <a:xfrm>
            <a:off x="659008" y="3802386"/>
            <a:ext cx="3401817" cy="2397600"/>
          </a:xfrm>
          <a:custGeom>
            <a:avLst/>
            <a:gdLst>
              <a:gd name="connsiteX0" fmla="*/ 0 w 3265200"/>
              <a:gd name="connsiteY0" fmla="*/ 0 h 2329200"/>
              <a:gd name="connsiteX1" fmla="*/ 3265200 w 3265200"/>
              <a:gd name="connsiteY1" fmla="*/ 0 h 2329200"/>
              <a:gd name="connsiteX2" fmla="*/ 3265200 w 3265200"/>
              <a:gd name="connsiteY2" fmla="*/ 2329200 h 2329200"/>
              <a:gd name="connsiteX3" fmla="*/ 0 w 3265200"/>
              <a:gd name="connsiteY3" fmla="*/ 2329200 h 2329200"/>
            </a:gdLst>
            <a:ahLst/>
            <a:cxnLst>
              <a:cxn ang="0">
                <a:pos x="connsiteX0" y="connsiteY0"/>
              </a:cxn>
              <a:cxn ang="0">
                <a:pos x="connsiteX1" y="connsiteY1"/>
              </a:cxn>
              <a:cxn ang="0">
                <a:pos x="connsiteX2" y="connsiteY2"/>
              </a:cxn>
              <a:cxn ang="0">
                <a:pos x="connsiteX3" y="connsiteY3"/>
              </a:cxn>
            </a:cxnLst>
            <a:rect l="l" t="t" r="r" b="b"/>
            <a:pathLst>
              <a:path w="3265200" h="2329200">
                <a:moveTo>
                  <a:pt x="0" y="0"/>
                </a:moveTo>
                <a:lnTo>
                  <a:pt x="3265200" y="0"/>
                </a:lnTo>
                <a:lnTo>
                  <a:pt x="3265200" y="2329200"/>
                </a:lnTo>
                <a:lnTo>
                  <a:pt x="0" y="2329200"/>
                </a:lnTo>
                <a:close/>
              </a:path>
            </a:pathLst>
          </a:custGeom>
        </p:spPr>
        <p:txBody>
          <a:bodyPr wrap="square">
            <a:noAutofit/>
          </a:bodyPr>
          <a:lstStyle>
            <a:lvl1pPr>
              <a:defRPr/>
            </a:lvl1pPr>
            <a:lvl2pPr>
              <a:defRPr/>
            </a:lvl2pPr>
          </a:lstStyle>
          <a:p>
            <a:pPr lvl="0"/>
            <a:r>
              <a:rPr lang="en-GB" noProof="0" dirty="0"/>
              <a:t>Click to add text</a:t>
            </a:r>
          </a:p>
          <a:p>
            <a:pPr lvl="1"/>
            <a:r>
              <a:rPr lang="en-GB" noProof="0" dirty="0"/>
              <a:t>Second level</a:t>
            </a:r>
          </a:p>
        </p:txBody>
      </p:sp>
      <p:grpSp>
        <p:nvGrpSpPr>
          <p:cNvPr id="39" name="Group 38">
            <a:extLst>
              <a:ext uri="{FF2B5EF4-FFF2-40B4-BE49-F238E27FC236}">
                <a16:creationId xmlns:a16="http://schemas.microsoft.com/office/drawing/2014/main" id="{9AF6D44A-0294-48EC-8B01-EA74305500DC}"/>
              </a:ext>
            </a:extLst>
          </p:cNvPr>
          <p:cNvGrpSpPr/>
          <p:nvPr userDrawn="1"/>
        </p:nvGrpSpPr>
        <p:grpSpPr>
          <a:xfrm>
            <a:off x="-2368598" y="0"/>
            <a:ext cx="1872000" cy="4379495"/>
            <a:chOff x="-2025698" y="0"/>
            <a:chExt cx="1872000" cy="4379495"/>
          </a:xfrm>
        </p:grpSpPr>
        <p:grpSp>
          <p:nvGrpSpPr>
            <p:cNvPr id="40" name="Group 39">
              <a:extLst>
                <a:ext uri="{FF2B5EF4-FFF2-40B4-BE49-F238E27FC236}">
                  <a16:creationId xmlns:a16="http://schemas.microsoft.com/office/drawing/2014/main" id="{64C5CFFD-F0C8-4A93-B89E-FB68A48F3825}"/>
                </a:ext>
              </a:extLst>
            </p:cNvPr>
            <p:cNvGrpSpPr/>
            <p:nvPr userDrawn="1"/>
          </p:nvGrpSpPr>
          <p:grpSpPr>
            <a:xfrm>
              <a:off x="-2025698" y="0"/>
              <a:ext cx="1872000" cy="4379495"/>
              <a:chOff x="-2025698" y="0"/>
              <a:chExt cx="1872000" cy="4379495"/>
            </a:xfrm>
          </p:grpSpPr>
          <p:grpSp>
            <p:nvGrpSpPr>
              <p:cNvPr id="42" name="Group 41">
                <a:extLst>
                  <a:ext uri="{FF2B5EF4-FFF2-40B4-BE49-F238E27FC236}">
                    <a16:creationId xmlns:a16="http://schemas.microsoft.com/office/drawing/2014/main" id="{E57FA918-40CA-44E1-B636-4EFDEF52933A}"/>
                  </a:ext>
                </a:extLst>
              </p:cNvPr>
              <p:cNvGrpSpPr/>
              <p:nvPr userDrawn="1"/>
            </p:nvGrpSpPr>
            <p:grpSpPr>
              <a:xfrm>
                <a:off x="-2025698" y="0"/>
                <a:ext cx="1872000" cy="4379495"/>
                <a:chOff x="-2025698" y="0"/>
                <a:chExt cx="1872000" cy="4379495"/>
              </a:xfrm>
            </p:grpSpPr>
            <p:grpSp>
              <p:nvGrpSpPr>
                <p:cNvPr id="44" name="Group 43">
                  <a:extLst>
                    <a:ext uri="{FF2B5EF4-FFF2-40B4-BE49-F238E27FC236}">
                      <a16:creationId xmlns:a16="http://schemas.microsoft.com/office/drawing/2014/main" id="{AE03D839-457C-4C20-BBFC-54D7BA6EDA83}"/>
                    </a:ext>
                  </a:extLst>
                </p:cNvPr>
                <p:cNvGrpSpPr/>
                <p:nvPr/>
              </p:nvGrpSpPr>
              <p:grpSpPr>
                <a:xfrm>
                  <a:off x="-2025698" y="0"/>
                  <a:ext cx="1872000" cy="4379495"/>
                  <a:chOff x="-2025698" y="0"/>
                  <a:chExt cx="1872000" cy="4379495"/>
                </a:xfrm>
              </p:grpSpPr>
              <p:sp>
                <p:nvSpPr>
                  <p:cNvPr id="46" name="Rectangle 104">
                    <a:extLst>
                      <a:ext uri="{FF2B5EF4-FFF2-40B4-BE49-F238E27FC236}">
                        <a16:creationId xmlns:a16="http://schemas.microsoft.com/office/drawing/2014/main" id="{E3F01C10-0FD6-49DE-9290-CC484C79E93A}"/>
                      </a:ext>
                    </a:extLst>
                  </p:cNvPr>
                  <p:cNvSpPr>
                    <a:spLocks noChangeArrowheads="1"/>
                  </p:cNvSpPr>
                  <p:nvPr/>
                </p:nvSpPr>
                <p:spPr bwMode="gray">
                  <a:xfrm>
                    <a:off x="-2025698" y="0"/>
                    <a:ext cx="1872000" cy="4379495"/>
                  </a:xfrm>
                  <a:prstGeom prst="rect">
                    <a:avLst/>
                  </a:prstGeom>
                  <a:solidFill>
                    <a:srgbClr val="EAEAEA"/>
                  </a:solidFill>
                  <a:ln>
                    <a:noFill/>
                  </a:ln>
                  <a:effectLst/>
                </p:spPr>
                <p:txBody>
                  <a:bodyPr wrap="square" lIns="180000" tIns="180000" rIns="180000" bIns="180000" anchor="ctr">
                    <a:noAutofit/>
                  </a:bodyPr>
                  <a:lstStyle/>
                  <a:p>
                    <a:endParaRPr lang="en-GB" sz="1000" dirty="0"/>
                  </a:p>
                </p:txBody>
              </p:sp>
              <p:sp>
                <p:nvSpPr>
                  <p:cNvPr id="47" name="Rectangle 113">
                    <a:extLst>
                      <a:ext uri="{FF2B5EF4-FFF2-40B4-BE49-F238E27FC236}">
                        <a16:creationId xmlns:a16="http://schemas.microsoft.com/office/drawing/2014/main" id="{55FF9082-9A8A-45AD-AA5A-65C6622A4B25}"/>
                      </a:ext>
                    </a:extLst>
                  </p:cNvPr>
                  <p:cNvSpPr>
                    <a:spLocks noChangeArrowheads="1"/>
                  </p:cNvSpPr>
                  <p:nvPr userDrawn="1"/>
                </p:nvSpPr>
                <p:spPr bwMode="gray">
                  <a:xfrm>
                    <a:off x="-1893936" y="166884"/>
                    <a:ext cx="1692000"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lnSpc>
                        <a:spcPct val="90000"/>
                      </a:lnSpc>
                      <a:spcBef>
                        <a:spcPct val="20000"/>
                      </a:spcBef>
                      <a:spcAft>
                        <a:spcPct val="20000"/>
                      </a:spcAft>
                    </a:pPr>
                    <a:r>
                      <a:rPr lang="en-GB" altLang="en-US" sz="1200" b="1" dirty="0">
                        <a:solidFill>
                          <a:srgbClr val="333333"/>
                        </a:solidFill>
                      </a:rPr>
                      <a:t>Creating </a:t>
                    </a:r>
                    <a:br>
                      <a:rPr lang="en-GB" altLang="en-US" sz="1200" b="1" dirty="0">
                        <a:solidFill>
                          <a:srgbClr val="333333"/>
                        </a:solidFill>
                      </a:rPr>
                    </a:br>
                    <a:r>
                      <a:rPr lang="en-GB" altLang="en-US" sz="1200" b="1" dirty="0">
                        <a:solidFill>
                          <a:srgbClr val="333333"/>
                        </a:solidFill>
                      </a:rPr>
                      <a:t>on-brand graphs</a:t>
                    </a:r>
                  </a:p>
                </p:txBody>
              </p:sp>
            </p:grpSp>
            <p:sp>
              <p:nvSpPr>
                <p:cNvPr id="45" name="Rectangle 106">
                  <a:extLst>
                    <a:ext uri="{FF2B5EF4-FFF2-40B4-BE49-F238E27FC236}">
                      <a16:creationId xmlns:a16="http://schemas.microsoft.com/office/drawing/2014/main" id="{E9D5ED91-05AF-4DEC-929C-8DE1EF08461C}"/>
                    </a:ext>
                  </a:extLst>
                </p:cNvPr>
                <p:cNvSpPr>
                  <a:spLocks noChangeArrowheads="1"/>
                </p:cNvSpPr>
                <p:nvPr/>
              </p:nvSpPr>
              <p:spPr bwMode="gray">
                <a:xfrm>
                  <a:off x="-1893936" y="671500"/>
                  <a:ext cx="1658513" cy="3123466"/>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spcBef>
                      <a:spcPct val="20000"/>
                    </a:spcBef>
                    <a:spcAft>
                      <a:spcPct val="20000"/>
                    </a:spcAft>
                  </a:pPr>
                  <a:r>
                    <a:rPr lang="en-US" altLang="en-US" sz="1000" b="0" dirty="0"/>
                    <a:t>Create your own graphs much easier and on brand by using graph templates.</a:t>
                  </a:r>
                  <a:br>
                    <a:rPr lang="en-US" altLang="en-US" sz="1000" b="0" dirty="0"/>
                  </a:br>
                  <a:br>
                    <a:rPr lang="en-US" altLang="en-US" sz="1000" b="0" dirty="0"/>
                  </a:br>
                  <a:r>
                    <a:rPr lang="en-US" altLang="en-US" sz="1000" b="0" dirty="0"/>
                    <a:t>After you click on the graph icon on your </a:t>
                  </a:r>
                  <a:r>
                    <a:rPr lang="en-US" altLang="en-US" sz="1000" b="0"/>
                    <a:t>template slide, </a:t>
                  </a: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r>
                    <a:rPr lang="en-US" altLang="en-US" sz="1000" b="0" dirty="0"/>
                    <a:t>click on ‘Templates’ in the dialogue window that appears. There you can choose a graph template to create an on-brand graph.</a:t>
                  </a:r>
                </a:p>
              </p:txBody>
            </p:sp>
          </p:grpSp>
          <p:pic>
            <p:nvPicPr>
              <p:cNvPr id="43" name="Picture 42">
                <a:extLst>
                  <a:ext uri="{FF2B5EF4-FFF2-40B4-BE49-F238E27FC236}">
                    <a16:creationId xmlns:a16="http://schemas.microsoft.com/office/drawing/2014/main" id="{28AADD23-D330-4589-8B81-8B8CEAA82A60}"/>
                  </a:ext>
                </a:extLst>
              </p:cNvPr>
              <p:cNvPicPr>
                <a:picLocks noChangeAspect="1"/>
              </p:cNvPicPr>
              <p:nvPr userDrawn="1"/>
            </p:nvPicPr>
            <p:blipFill>
              <a:blip r:embed="rId2"/>
              <a:srcRect/>
              <a:stretch/>
            </p:blipFill>
            <p:spPr>
              <a:xfrm>
                <a:off x="-1893936" y="1754883"/>
                <a:ext cx="1046211" cy="788945"/>
              </a:xfrm>
              <a:prstGeom prst="rect">
                <a:avLst/>
              </a:prstGeom>
            </p:spPr>
          </p:pic>
        </p:grpSp>
        <p:sp>
          <p:nvSpPr>
            <p:cNvPr id="41" name="Rectangle 40">
              <a:extLst>
                <a:ext uri="{FF2B5EF4-FFF2-40B4-BE49-F238E27FC236}">
                  <a16:creationId xmlns:a16="http://schemas.microsoft.com/office/drawing/2014/main" id="{A9FFDADA-1ECF-47A4-AB70-A5A3A174B857}"/>
                </a:ext>
              </a:extLst>
            </p:cNvPr>
            <p:cNvSpPr/>
            <p:nvPr userDrawn="1"/>
          </p:nvSpPr>
          <p:spPr>
            <a:xfrm>
              <a:off x="-1526400" y="1821459"/>
              <a:ext cx="302400" cy="29754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US" sz="1600" dirty="0" err="1">
                <a:solidFill>
                  <a:schemeClr val="tx1"/>
                </a:solidFill>
              </a:endParaRPr>
            </a:p>
          </p:txBody>
        </p:sp>
      </p:grpSp>
    </p:spTree>
    <p:extLst>
      <p:ext uri="{BB962C8B-B14F-4D97-AF65-F5344CB8AC3E}">
        <p14:creationId xmlns:p14="http://schemas.microsoft.com/office/powerpoint/2010/main" val="3206252193"/>
      </p:ext>
    </p:extLst>
  </p:cSld>
  <p:clrMapOvr>
    <a:masterClrMapping/>
  </p:clrMapOvr>
  <p:extLst>
    <p:ext uri="{DCECCB84-F9BA-43D5-87BE-67443E8EF086}">
      <p15:sldGuideLst xmlns:p15="http://schemas.microsoft.com/office/powerpoint/2012/main">
        <p15:guide id="1" pos="2558" userDrawn="1">
          <p15:clr>
            <a:srgbClr val="FBAE40"/>
          </p15:clr>
        </p15:guide>
        <p15:guide id="2" pos="2770" userDrawn="1">
          <p15:clr>
            <a:srgbClr val="FBAE40"/>
          </p15:clr>
        </p15:guide>
        <p15:guide id="3" pos="4910" userDrawn="1">
          <p15:clr>
            <a:srgbClr val="FBAE40"/>
          </p15:clr>
        </p15:guide>
        <p15:guide id="4" pos="5122" userDrawn="1">
          <p15:clr>
            <a:srgbClr val="FBAE40"/>
          </p15:clr>
        </p15:guide>
        <p15:guide id="5" orient="horz" pos="2240" userDrawn="1">
          <p15:clr>
            <a:srgbClr val="FBAE40"/>
          </p15:clr>
        </p15:guide>
        <p15:guide id="6" orient="horz" pos="239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 split graph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659008" y="1795637"/>
            <a:ext cx="3402000" cy="2696988"/>
          </a:xfrm>
        </p:spPr>
        <p:txBody>
          <a:bodyPr/>
          <a:lstStyle>
            <a:lvl1pPr>
              <a:defRPr/>
            </a:lvl1pPr>
            <a:lvl2pPr>
              <a:defRPr/>
            </a:lvl2pPr>
            <a:lvl3pPr>
              <a:defRPr/>
            </a:lvl3pPr>
            <a:lvl4pPr>
              <a:defRPr/>
            </a:lvl4pPr>
            <a:lvl5pPr>
              <a:defRPr/>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Content Placeholder 2"/>
          <p:cNvSpPr>
            <a:spLocks noGrp="1"/>
          </p:cNvSpPr>
          <p:nvPr>
            <p:ph idx="13" hasCustomPrompt="1"/>
          </p:nvPr>
        </p:nvSpPr>
        <p:spPr bwMode="gray">
          <a:xfrm>
            <a:off x="4395716" y="1795637"/>
            <a:ext cx="3402000" cy="2696988"/>
          </a:xfrm>
        </p:spPr>
        <p:txBody>
          <a:bodyPr/>
          <a:lstStyle>
            <a:lvl1pPr>
              <a:defRPr/>
            </a:lvl1pPr>
            <a:lvl2pPr>
              <a:defRPr/>
            </a:lvl2pPr>
            <a:lvl3pPr>
              <a:defRPr/>
            </a:lvl3pPr>
            <a:lvl4pPr>
              <a:defRPr/>
            </a:lvl4pPr>
            <a:lvl5pPr>
              <a:defRPr/>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Content Placeholder 2"/>
          <p:cNvSpPr>
            <a:spLocks noGrp="1"/>
          </p:cNvSpPr>
          <p:nvPr>
            <p:ph idx="14" hasCustomPrompt="1"/>
          </p:nvPr>
        </p:nvSpPr>
        <p:spPr bwMode="gray">
          <a:xfrm>
            <a:off x="8132608" y="1795637"/>
            <a:ext cx="3402000" cy="2696988"/>
          </a:xfrm>
        </p:spPr>
        <p:txBody>
          <a:bodyPr/>
          <a:lstStyle>
            <a:lvl1pPr>
              <a:defRPr/>
            </a:lvl1pPr>
            <a:lvl2pPr>
              <a:defRPr/>
            </a:lvl2pPr>
            <a:lvl3pPr>
              <a:defRPr/>
            </a:lvl3pPr>
            <a:lvl4pPr>
              <a:defRPr/>
            </a:lvl4pPr>
            <a:lvl5pPr>
              <a:defRPr/>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Slide Number Placeholder 8"/>
          <p:cNvSpPr>
            <a:spLocks noGrp="1"/>
          </p:cNvSpPr>
          <p:nvPr>
            <p:ph type="sldNum" sz="quarter" idx="19"/>
          </p:nvPr>
        </p:nvSpPr>
        <p:spPr/>
        <p:txBody>
          <a:bodyPr/>
          <a:lstStyle/>
          <a:p>
            <a:fld id="{DDD2A080-DA64-4F5C-9131-47EB793B4410}" type="slidenum">
              <a:rPr lang="en-GB" noProof="0" smtClean="0"/>
              <a:pPr/>
              <a:t>‹#›</a:t>
            </a:fld>
            <a:endParaRPr lang="en-GB" noProof="0" dirty="0"/>
          </a:p>
        </p:txBody>
      </p:sp>
      <p:sp>
        <p:nvSpPr>
          <p:cNvPr id="10" name="Text Placeholder 10"/>
          <p:cNvSpPr>
            <a:spLocks noGrp="1"/>
          </p:cNvSpPr>
          <p:nvPr>
            <p:ph type="body" sz="quarter" idx="12" hasCustomPrompt="1"/>
          </p:nvPr>
        </p:nvSpPr>
        <p:spPr>
          <a:xfrm>
            <a:off x="659008" y="1141200"/>
            <a:ext cx="3402000" cy="572400"/>
          </a:xfrm>
        </p:spPr>
        <p:txBody>
          <a:bodyPr>
            <a:noAutofit/>
          </a:bodyPr>
          <a:lstStyle>
            <a:lvl1pPr>
              <a:lnSpc>
                <a:spcPct val="93000"/>
              </a:lnSpc>
              <a:defRPr sz="2000" b="1">
                <a:solidFill>
                  <a:schemeClr val="bg2"/>
                </a:solidFill>
              </a:defRPr>
            </a:lvl1pPr>
          </a:lstStyle>
          <a:p>
            <a:pPr lvl="0"/>
            <a:r>
              <a:rPr lang="en-GB" noProof="0" dirty="0"/>
              <a:t>Click to add subtitle</a:t>
            </a:r>
          </a:p>
        </p:txBody>
      </p:sp>
      <p:sp>
        <p:nvSpPr>
          <p:cNvPr id="16" name="Text Placeholder 10"/>
          <p:cNvSpPr>
            <a:spLocks noGrp="1"/>
          </p:cNvSpPr>
          <p:nvPr>
            <p:ph type="body" sz="quarter" idx="20" hasCustomPrompt="1"/>
          </p:nvPr>
        </p:nvSpPr>
        <p:spPr>
          <a:xfrm>
            <a:off x="4395716" y="1141200"/>
            <a:ext cx="3402000" cy="572400"/>
          </a:xfrm>
        </p:spPr>
        <p:txBody>
          <a:bodyPr/>
          <a:lstStyle>
            <a:lvl1pPr>
              <a:lnSpc>
                <a:spcPct val="93000"/>
              </a:lnSpc>
              <a:defRPr sz="2000" b="1">
                <a:solidFill>
                  <a:schemeClr val="bg2"/>
                </a:solidFill>
              </a:defRPr>
            </a:lvl1pPr>
          </a:lstStyle>
          <a:p>
            <a:pPr lvl="0"/>
            <a:r>
              <a:rPr lang="en-GB" noProof="0" dirty="0"/>
              <a:t>Click to add subtitle</a:t>
            </a:r>
          </a:p>
        </p:txBody>
      </p:sp>
      <p:sp>
        <p:nvSpPr>
          <p:cNvPr id="17" name="Text Placeholder 10"/>
          <p:cNvSpPr>
            <a:spLocks noGrp="1"/>
          </p:cNvSpPr>
          <p:nvPr>
            <p:ph type="body" sz="quarter" idx="21" hasCustomPrompt="1"/>
          </p:nvPr>
        </p:nvSpPr>
        <p:spPr>
          <a:xfrm>
            <a:off x="8132608" y="1141200"/>
            <a:ext cx="3402000" cy="572400"/>
          </a:xfrm>
        </p:spPr>
        <p:txBody>
          <a:bodyPr/>
          <a:lstStyle>
            <a:lvl1pPr>
              <a:lnSpc>
                <a:spcPct val="93000"/>
              </a:lnSpc>
              <a:defRPr sz="2000" b="1">
                <a:solidFill>
                  <a:schemeClr val="bg2"/>
                </a:solidFill>
              </a:defRPr>
            </a:lvl1pPr>
          </a:lstStyle>
          <a:p>
            <a:pPr lvl="0"/>
            <a:r>
              <a:rPr lang="en-GB" noProof="0" dirty="0"/>
              <a:t>Click to add subtitle</a:t>
            </a:r>
          </a:p>
        </p:txBody>
      </p:sp>
      <p:sp>
        <p:nvSpPr>
          <p:cNvPr id="2" name="Footer Placeholder 1">
            <a:extLst>
              <a:ext uri="{FF2B5EF4-FFF2-40B4-BE49-F238E27FC236}">
                <a16:creationId xmlns:a16="http://schemas.microsoft.com/office/drawing/2014/main" id="{9A6698A2-A39B-41B3-9275-CB9AF2EB4D82}"/>
              </a:ext>
            </a:extLst>
          </p:cNvPr>
          <p:cNvSpPr>
            <a:spLocks noGrp="1"/>
          </p:cNvSpPr>
          <p:nvPr>
            <p:ph type="ftr" sz="quarter" idx="22"/>
          </p:nvPr>
        </p:nvSpPr>
        <p:spPr/>
        <p:txBody>
          <a:bodyPr/>
          <a:lstStyle>
            <a:lvl1pPr>
              <a:defRPr/>
            </a:lvl1pPr>
          </a:lstStyle>
          <a:p>
            <a:endParaRPr lang="en-GB" noProof="0"/>
          </a:p>
        </p:txBody>
      </p:sp>
      <p:sp>
        <p:nvSpPr>
          <p:cNvPr id="6" name="Title 5">
            <a:extLst>
              <a:ext uri="{FF2B5EF4-FFF2-40B4-BE49-F238E27FC236}">
                <a16:creationId xmlns:a16="http://schemas.microsoft.com/office/drawing/2014/main" id="{7461088F-78BF-40B2-9347-3DDF04997BA2}"/>
              </a:ext>
            </a:extLst>
          </p:cNvPr>
          <p:cNvSpPr>
            <a:spLocks noGrp="1"/>
          </p:cNvSpPr>
          <p:nvPr>
            <p:ph type="title"/>
          </p:nvPr>
        </p:nvSpPr>
        <p:spPr>
          <a:xfrm>
            <a:off x="659008" y="325235"/>
            <a:ext cx="10875600" cy="817244"/>
          </a:xfrm>
        </p:spPr>
        <p:txBody>
          <a:bodyPr/>
          <a:lstStyle/>
          <a:p>
            <a:r>
              <a:rPr lang="en-US" noProof="0"/>
              <a:t>Click to edit Master title style</a:t>
            </a:r>
            <a:endParaRPr lang="en-GB" noProof="0"/>
          </a:p>
        </p:txBody>
      </p:sp>
      <p:sp>
        <p:nvSpPr>
          <p:cNvPr id="20" name="Text Placeholder 19">
            <a:extLst>
              <a:ext uri="{FF2B5EF4-FFF2-40B4-BE49-F238E27FC236}">
                <a16:creationId xmlns:a16="http://schemas.microsoft.com/office/drawing/2014/main" id="{CEFF65E3-281C-42C3-B17B-E3FBBBFCC311}"/>
              </a:ext>
            </a:extLst>
          </p:cNvPr>
          <p:cNvSpPr>
            <a:spLocks noGrp="1"/>
          </p:cNvSpPr>
          <p:nvPr>
            <p:ph type="body" sz="quarter" idx="23" hasCustomPrompt="1"/>
          </p:nvPr>
        </p:nvSpPr>
        <p:spPr bwMode="auto">
          <a:xfrm>
            <a:off x="659008" y="4760733"/>
            <a:ext cx="3402000" cy="1440042"/>
          </a:xfrm>
          <a:custGeom>
            <a:avLst/>
            <a:gdLst>
              <a:gd name="connsiteX0" fmla="*/ 0 w 3265200"/>
              <a:gd name="connsiteY0" fmla="*/ 0 h 1440042"/>
              <a:gd name="connsiteX1" fmla="*/ 3265200 w 3265200"/>
              <a:gd name="connsiteY1" fmla="*/ 0 h 1440042"/>
              <a:gd name="connsiteX2" fmla="*/ 3265200 w 3265200"/>
              <a:gd name="connsiteY2" fmla="*/ 1440042 h 1440042"/>
              <a:gd name="connsiteX3" fmla="*/ 0 w 3265200"/>
              <a:gd name="connsiteY3" fmla="*/ 1440042 h 1440042"/>
            </a:gdLst>
            <a:ahLst/>
            <a:cxnLst>
              <a:cxn ang="0">
                <a:pos x="connsiteX0" y="connsiteY0"/>
              </a:cxn>
              <a:cxn ang="0">
                <a:pos x="connsiteX1" y="connsiteY1"/>
              </a:cxn>
              <a:cxn ang="0">
                <a:pos x="connsiteX2" y="connsiteY2"/>
              </a:cxn>
              <a:cxn ang="0">
                <a:pos x="connsiteX3" y="connsiteY3"/>
              </a:cxn>
            </a:cxnLst>
            <a:rect l="l" t="t" r="r" b="b"/>
            <a:pathLst>
              <a:path w="3265200" h="1440042">
                <a:moveTo>
                  <a:pt x="0" y="0"/>
                </a:moveTo>
                <a:lnTo>
                  <a:pt x="3265200" y="0"/>
                </a:lnTo>
                <a:lnTo>
                  <a:pt x="3265200" y="1440042"/>
                </a:lnTo>
                <a:lnTo>
                  <a:pt x="0" y="1440042"/>
                </a:lnTo>
                <a:close/>
              </a:path>
            </a:pathLst>
          </a:custGeom>
        </p:spPr>
        <p:txBody>
          <a:bodyPr wrap="square">
            <a:noAutofit/>
          </a:bodyPr>
          <a:lstStyle>
            <a:lvl1pPr>
              <a:defRPr/>
            </a:lvl1pPr>
            <a:lvl2pPr>
              <a:defRPr/>
            </a:lvl2pPr>
          </a:lstStyle>
          <a:p>
            <a:pPr lvl="0"/>
            <a:r>
              <a:rPr lang="en-GB" noProof="0" dirty="0"/>
              <a:t>Click to add text</a:t>
            </a:r>
          </a:p>
          <a:p>
            <a:pPr lvl="1"/>
            <a:r>
              <a:rPr lang="en-GB" noProof="0" dirty="0"/>
              <a:t>Second level</a:t>
            </a:r>
          </a:p>
        </p:txBody>
      </p:sp>
      <p:sp>
        <p:nvSpPr>
          <p:cNvPr id="21" name="Text Placeholder 20">
            <a:extLst>
              <a:ext uri="{FF2B5EF4-FFF2-40B4-BE49-F238E27FC236}">
                <a16:creationId xmlns:a16="http://schemas.microsoft.com/office/drawing/2014/main" id="{4EB20EA5-1BDF-4774-85AE-3707EE79E838}"/>
              </a:ext>
            </a:extLst>
          </p:cNvPr>
          <p:cNvSpPr>
            <a:spLocks noGrp="1"/>
          </p:cNvSpPr>
          <p:nvPr>
            <p:ph type="body" sz="quarter" idx="24" hasCustomPrompt="1"/>
          </p:nvPr>
        </p:nvSpPr>
        <p:spPr bwMode="auto">
          <a:xfrm>
            <a:off x="4395716" y="4760733"/>
            <a:ext cx="3402000" cy="1440042"/>
          </a:xfrm>
          <a:custGeom>
            <a:avLst/>
            <a:gdLst>
              <a:gd name="connsiteX0" fmla="*/ 0 w 3265200"/>
              <a:gd name="connsiteY0" fmla="*/ 0 h 1440042"/>
              <a:gd name="connsiteX1" fmla="*/ 3265200 w 3265200"/>
              <a:gd name="connsiteY1" fmla="*/ 0 h 1440042"/>
              <a:gd name="connsiteX2" fmla="*/ 3265200 w 3265200"/>
              <a:gd name="connsiteY2" fmla="*/ 1440042 h 1440042"/>
              <a:gd name="connsiteX3" fmla="*/ 0 w 3265200"/>
              <a:gd name="connsiteY3" fmla="*/ 1440042 h 1440042"/>
            </a:gdLst>
            <a:ahLst/>
            <a:cxnLst>
              <a:cxn ang="0">
                <a:pos x="connsiteX0" y="connsiteY0"/>
              </a:cxn>
              <a:cxn ang="0">
                <a:pos x="connsiteX1" y="connsiteY1"/>
              </a:cxn>
              <a:cxn ang="0">
                <a:pos x="connsiteX2" y="connsiteY2"/>
              </a:cxn>
              <a:cxn ang="0">
                <a:pos x="connsiteX3" y="connsiteY3"/>
              </a:cxn>
            </a:cxnLst>
            <a:rect l="l" t="t" r="r" b="b"/>
            <a:pathLst>
              <a:path w="3265200" h="1440042">
                <a:moveTo>
                  <a:pt x="0" y="0"/>
                </a:moveTo>
                <a:lnTo>
                  <a:pt x="3265200" y="0"/>
                </a:lnTo>
                <a:lnTo>
                  <a:pt x="3265200" y="1440042"/>
                </a:lnTo>
                <a:lnTo>
                  <a:pt x="0" y="1440042"/>
                </a:lnTo>
                <a:close/>
              </a:path>
            </a:pathLst>
          </a:custGeom>
        </p:spPr>
        <p:txBody>
          <a:bodyPr wrap="square">
            <a:noAutofit/>
          </a:bodyPr>
          <a:lstStyle>
            <a:lvl1pPr>
              <a:defRPr/>
            </a:lvl1pPr>
            <a:lvl2pPr>
              <a:defRPr/>
            </a:lvl2pPr>
          </a:lstStyle>
          <a:p>
            <a:pPr lvl="0"/>
            <a:r>
              <a:rPr lang="en-GB" noProof="0" dirty="0"/>
              <a:t>Click to add text</a:t>
            </a:r>
          </a:p>
          <a:p>
            <a:pPr lvl="1"/>
            <a:r>
              <a:rPr lang="en-GB" noProof="0" dirty="0"/>
              <a:t>Second level</a:t>
            </a:r>
          </a:p>
        </p:txBody>
      </p:sp>
      <p:sp>
        <p:nvSpPr>
          <p:cNvPr id="22" name="Text Placeholder 21">
            <a:extLst>
              <a:ext uri="{FF2B5EF4-FFF2-40B4-BE49-F238E27FC236}">
                <a16:creationId xmlns:a16="http://schemas.microsoft.com/office/drawing/2014/main" id="{47ABD35C-80D6-4CEF-A7D8-B8167BA43E06}"/>
              </a:ext>
            </a:extLst>
          </p:cNvPr>
          <p:cNvSpPr>
            <a:spLocks noGrp="1"/>
          </p:cNvSpPr>
          <p:nvPr>
            <p:ph type="body" sz="quarter" idx="25" hasCustomPrompt="1"/>
          </p:nvPr>
        </p:nvSpPr>
        <p:spPr bwMode="auto">
          <a:xfrm>
            <a:off x="8132608" y="4760733"/>
            <a:ext cx="3402000" cy="1440042"/>
          </a:xfrm>
          <a:custGeom>
            <a:avLst/>
            <a:gdLst>
              <a:gd name="connsiteX0" fmla="*/ 0 w 3265200"/>
              <a:gd name="connsiteY0" fmla="*/ 0 h 1440042"/>
              <a:gd name="connsiteX1" fmla="*/ 3265200 w 3265200"/>
              <a:gd name="connsiteY1" fmla="*/ 0 h 1440042"/>
              <a:gd name="connsiteX2" fmla="*/ 3265200 w 3265200"/>
              <a:gd name="connsiteY2" fmla="*/ 1440042 h 1440042"/>
              <a:gd name="connsiteX3" fmla="*/ 0 w 3265200"/>
              <a:gd name="connsiteY3" fmla="*/ 1440042 h 1440042"/>
            </a:gdLst>
            <a:ahLst/>
            <a:cxnLst>
              <a:cxn ang="0">
                <a:pos x="connsiteX0" y="connsiteY0"/>
              </a:cxn>
              <a:cxn ang="0">
                <a:pos x="connsiteX1" y="connsiteY1"/>
              </a:cxn>
              <a:cxn ang="0">
                <a:pos x="connsiteX2" y="connsiteY2"/>
              </a:cxn>
              <a:cxn ang="0">
                <a:pos x="connsiteX3" y="connsiteY3"/>
              </a:cxn>
            </a:cxnLst>
            <a:rect l="l" t="t" r="r" b="b"/>
            <a:pathLst>
              <a:path w="3265200" h="1440042">
                <a:moveTo>
                  <a:pt x="0" y="0"/>
                </a:moveTo>
                <a:lnTo>
                  <a:pt x="3265200" y="0"/>
                </a:lnTo>
                <a:lnTo>
                  <a:pt x="3265200" y="1440042"/>
                </a:lnTo>
                <a:lnTo>
                  <a:pt x="0" y="1440042"/>
                </a:lnTo>
                <a:close/>
              </a:path>
            </a:pathLst>
          </a:custGeom>
        </p:spPr>
        <p:txBody>
          <a:bodyPr wrap="square">
            <a:noAutofit/>
          </a:bodyPr>
          <a:lstStyle>
            <a:lvl1pPr>
              <a:defRPr/>
            </a:lvl1pPr>
            <a:lvl2pPr>
              <a:defRPr/>
            </a:lvl2pPr>
          </a:lstStyle>
          <a:p>
            <a:pPr lvl="0"/>
            <a:r>
              <a:rPr lang="en-GB" noProof="0" dirty="0"/>
              <a:t>Click to add text</a:t>
            </a:r>
          </a:p>
          <a:p>
            <a:pPr lvl="1"/>
            <a:r>
              <a:rPr lang="en-GB" noProof="0" dirty="0"/>
              <a:t>Second level</a:t>
            </a:r>
          </a:p>
        </p:txBody>
      </p:sp>
      <p:grpSp>
        <p:nvGrpSpPr>
          <p:cNvPr id="23" name="Group 22">
            <a:extLst>
              <a:ext uri="{FF2B5EF4-FFF2-40B4-BE49-F238E27FC236}">
                <a16:creationId xmlns:a16="http://schemas.microsoft.com/office/drawing/2014/main" id="{5837A4F1-813B-4E08-9ED0-69735471A037}"/>
              </a:ext>
            </a:extLst>
          </p:cNvPr>
          <p:cNvGrpSpPr/>
          <p:nvPr userDrawn="1"/>
        </p:nvGrpSpPr>
        <p:grpSpPr>
          <a:xfrm>
            <a:off x="-2368598" y="0"/>
            <a:ext cx="1872000" cy="4379495"/>
            <a:chOff x="-2025698" y="0"/>
            <a:chExt cx="1872000" cy="4379495"/>
          </a:xfrm>
        </p:grpSpPr>
        <p:grpSp>
          <p:nvGrpSpPr>
            <p:cNvPr id="24" name="Group 23">
              <a:extLst>
                <a:ext uri="{FF2B5EF4-FFF2-40B4-BE49-F238E27FC236}">
                  <a16:creationId xmlns:a16="http://schemas.microsoft.com/office/drawing/2014/main" id="{55440F9C-887D-4F39-AF0E-29E9DD0B1166}"/>
                </a:ext>
              </a:extLst>
            </p:cNvPr>
            <p:cNvGrpSpPr/>
            <p:nvPr userDrawn="1"/>
          </p:nvGrpSpPr>
          <p:grpSpPr>
            <a:xfrm>
              <a:off x="-2025698" y="0"/>
              <a:ext cx="1872000" cy="4379495"/>
              <a:chOff x="-2025698" y="0"/>
              <a:chExt cx="1872000" cy="4379495"/>
            </a:xfrm>
          </p:grpSpPr>
          <p:grpSp>
            <p:nvGrpSpPr>
              <p:cNvPr id="26" name="Group 25">
                <a:extLst>
                  <a:ext uri="{FF2B5EF4-FFF2-40B4-BE49-F238E27FC236}">
                    <a16:creationId xmlns:a16="http://schemas.microsoft.com/office/drawing/2014/main" id="{3AE6EB06-797B-485F-A2DD-ED177C516635}"/>
                  </a:ext>
                </a:extLst>
              </p:cNvPr>
              <p:cNvGrpSpPr/>
              <p:nvPr userDrawn="1"/>
            </p:nvGrpSpPr>
            <p:grpSpPr>
              <a:xfrm>
                <a:off x="-2025698" y="0"/>
                <a:ext cx="1872000" cy="4379495"/>
                <a:chOff x="-2025698" y="0"/>
                <a:chExt cx="1872000" cy="4379495"/>
              </a:xfrm>
            </p:grpSpPr>
            <p:grpSp>
              <p:nvGrpSpPr>
                <p:cNvPr id="28" name="Group 27">
                  <a:extLst>
                    <a:ext uri="{FF2B5EF4-FFF2-40B4-BE49-F238E27FC236}">
                      <a16:creationId xmlns:a16="http://schemas.microsoft.com/office/drawing/2014/main" id="{2B48A556-2CC1-405E-B7DD-8422C79FF47D}"/>
                    </a:ext>
                  </a:extLst>
                </p:cNvPr>
                <p:cNvGrpSpPr/>
                <p:nvPr/>
              </p:nvGrpSpPr>
              <p:grpSpPr>
                <a:xfrm>
                  <a:off x="-2025698" y="0"/>
                  <a:ext cx="1872000" cy="4379495"/>
                  <a:chOff x="-2025698" y="0"/>
                  <a:chExt cx="1872000" cy="4379495"/>
                </a:xfrm>
              </p:grpSpPr>
              <p:sp>
                <p:nvSpPr>
                  <p:cNvPr id="30" name="Rectangle 104">
                    <a:extLst>
                      <a:ext uri="{FF2B5EF4-FFF2-40B4-BE49-F238E27FC236}">
                        <a16:creationId xmlns:a16="http://schemas.microsoft.com/office/drawing/2014/main" id="{184BE141-3152-4EEA-8393-0EEF51DA0B79}"/>
                      </a:ext>
                    </a:extLst>
                  </p:cNvPr>
                  <p:cNvSpPr>
                    <a:spLocks noChangeArrowheads="1"/>
                  </p:cNvSpPr>
                  <p:nvPr/>
                </p:nvSpPr>
                <p:spPr bwMode="gray">
                  <a:xfrm>
                    <a:off x="-2025698" y="0"/>
                    <a:ext cx="1872000" cy="4379495"/>
                  </a:xfrm>
                  <a:prstGeom prst="rect">
                    <a:avLst/>
                  </a:prstGeom>
                  <a:solidFill>
                    <a:srgbClr val="EAEAEA"/>
                  </a:solidFill>
                  <a:ln>
                    <a:noFill/>
                  </a:ln>
                  <a:effectLst/>
                </p:spPr>
                <p:txBody>
                  <a:bodyPr wrap="square" lIns="180000" tIns="180000" rIns="180000" bIns="180000" anchor="ctr">
                    <a:noAutofit/>
                  </a:bodyPr>
                  <a:lstStyle/>
                  <a:p>
                    <a:endParaRPr lang="en-GB" sz="1000" dirty="0"/>
                  </a:p>
                </p:txBody>
              </p:sp>
              <p:sp>
                <p:nvSpPr>
                  <p:cNvPr id="31" name="Rectangle 113">
                    <a:extLst>
                      <a:ext uri="{FF2B5EF4-FFF2-40B4-BE49-F238E27FC236}">
                        <a16:creationId xmlns:a16="http://schemas.microsoft.com/office/drawing/2014/main" id="{CF52034F-CE32-4091-8163-CD7282C61E90}"/>
                      </a:ext>
                    </a:extLst>
                  </p:cNvPr>
                  <p:cNvSpPr>
                    <a:spLocks noChangeArrowheads="1"/>
                  </p:cNvSpPr>
                  <p:nvPr userDrawn="1"/>
                </p:nvSpPr>
                <p:spPr bwMode="gray">
                  <a:xfrm>
                    <a:off x="-1893936" y="166884"/>
                    <a:ext cx="1692000"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lnSpc>
                        <a:spcPct val="90000"/>
                      </a:lnSpc>
                      <a:spcBef>
                        <a:spcPct val="20000"/>
                      </a:spcBef>
                      <a:spcAft>
                        <a:spcPct val="20000"/>
                      </a:spcAft>
                    </a:pPr>
                    <a:r>
                      <a:rPr lang="en-GB" altLang="en-US" sz="1200" b="1" dirty="0">
                        <a:solidFill>
                          <a:srgbClr val="333333"/>
                        </a:solidFill>
                      </a:rPr>
                      <a:t>Creating </a:t>
                    </a:r>
                    <a:br>
                      <a:rPr lang="en-GB" altLang="en-US" sz="1200" b="1" dirty="0">
                        <a:solidFill>
                          <a:srgbClr val="333333"/>
                        </a:solidFill>
                      </a:rPr>
                    </a:br>
                    <a:r>
                      <a:rPr lang="en-GB" altLang="en-US" sz="1200" b="1" dirty="0">
                        <a:solidFill>
                          <a:srgbClr val="333333"/>
                        </a:solidFill>
                      </a:rPr>
                      <a:t>on-brand graphs</a:t>
                    </a:r>
                  </a:p>
                </p:txBody>
              </p:sp>
            </p:grpSp>
            <p:sp>
              <p:nvSpPr>
                <p:cNvPr id="29" name="Rectangle 106">
                  <a:extLst>
                    <a:ext uri="{FF2B5EF4-FFF2-40B4-BE49-F238E27FC236}">
                      <a16:creationId xmlns:a16="http://schemas.microsoft.com/office/drawing/2014/main" id="{6E95BDBF-AC8B-42DE-9F35-62D0FB7884DB}"/>
                    </a:ext>
                  </a:extLst>
                </p:cNvPr>
                <p:cNvSpPr>
                  <a:spLocks noChangeArrowheads="1"/>
                </p:cNvSpPr>
                <p:nvPr/>
              </p:nvSpPr>
              <p:spPr bwMode="gray">
                <a:xfrm>
                  <a:off x="-1893936" y="671500"/>
                  <a:ext cx="1658513" cy="3123466"/>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spcBef>
                      <a:spcPct val="20000"/>
                    </a:spcBef>
                    <a:spcAft>
                      <a:spcPct val="20000"/>
                    </a:spcAft>
                  </a:pPr>
                  <a:r>
                    <a:rPr lang="en-US" altLang="en-US" sz="1000" b="0" dirty="0"/>
                    <a:t>Create your own graphs much easier and on brand by using graph templates.</a:t>
                  </a:r>
                  <a:br>
                    <a:rPr lang="en-US" altLang="en-US" sz="1000" b="0" dirty="0"/>
                  </a:br>
                  <a:br>
                    <a:rPr lang="en-US" altLang="en-US" sz="1000" b="0" dirty="0"/>
                  </a:br>
                  <a:r>
                    <a:rPr lang="en-US" altLang="en-US" sz="1000" b="0" dirty="0"/>
                    <a:t>After you click on the graph icon on your </a:t>
                  </a:r>
                  <a:r>
                    <a:rPr lang="en-US" altLang="en-US" sz="1000" b="0"/>
                    <a:t>template slide, </a:t>
                  </a: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r>
                    <a:rPr lang="en-US" altLang="en-US" sz="1000" b="0" dirty="0"/>
                    <a:t>click on ‘Templates’ in the dialogue window that appears. There you can choose a graph template to create an on-brand graph.</a:t>
                  </a:r>
                </a:p>
              </p:txBody>
            </p:sp>
          </p:grpSp>
          <p:pic>
            <p:nvPicPr>
              <p:cNvPr id="27" name="Picture 26">
                <a:extLst>
                  <a:ext uri="{FF2B5EF4-FFF2-40B4-BE49-F238E27FC236}">
                    <a16:creationId xmlns:a16="http://schemas.microsoft.com/office/drawing/2014/main" id="{CFBD03D0-C21F-4DB5-ACE6-45B38290F545}"/>
                  </a:ext>
                </a:extLst>
              </p:cNvPr>
              <p:cNvPicPr>
                <a:picLocks noChangeAspect="1"/>
              </p:cNvPicPr>
              <p:nvPr userDrawn="1"/>
            </p:nvPicPr>
            <p:blipFill>
              <a:blip r:embed="rId2"/>
              <a:srcRect/>
              <a:stretch/>
            </p:blipFill>
            <p:spPr>
              <a:xfrm>
                <a:off x="-1893936" y="1754883"/>
                <a:ext cx="1046211" cy="788945"/>
              </a:xfrm>
              <a:prstGeom prst="rect">
                <a:avLst/>
              </a:prstGeom>
            </p:spPr>
          </p:pic>
        </p:grpSp>
        <p:sp>
          <p:nvSpPr>
            <p:cNvPr id="25" name="Rectangle 24">
              <a:extLst>
                <a:ext uri="{FF2B5EF4-FFF2-40B4-BE49-F238E27FC236}">
                  <a16:creationId xmlns:a16="http://schemas.microsoft.com/office/drawing/2014/main" id="{F459B91F-8FB6-4CBF-9522-E614B9536C64}"/>
                </a:ext>
              </a:extLst>
            </p:cNvPr>
            <p:cNvSpPr/>
            <p:nvPr userDrawn="1"/>
          </p:nvSpPr>
          <p:spPr>
            <a:xfrm>
              <a:off x="-1526400" y="1821459"/>
              <a:ext cx="302400" cy="29754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US" sz="1600" dirty="0" err="1">
                <a:solidFill>
                  <a:schemeClr val="tx1"/>
                </a:solidFill>
              </a:endParaRPr>
            </a:p>
          </p:txBody>
        </p:sp>
      </p:grpSp>
    </p:spTree>
    <p:extLst>
      <p:ext uri="{BB962C8B-B14F-4D97-AF65-F5344CB8AC3E}">
        <p14:creationId xmlns:p14="http://schemas.microsoft.com/office/powerpoint/2010/main" val="217969887"/>
      </p:ext>
    </p:extLst>
  </p:cSld>
  <p:clrMapOvr>
    <a:masterClrMapping/>
  </p:clrMapOvr>
  <p:extLst>
    <p:ext uri="{DCECCB84-F9BA-43D5-87BE-67443E8EF086}">
      <p15:sldGuideLst xmlns:p15="http://schemas.microsoft.com/office/powerpoint/2012/main">
        <p15:guide id="2" pos="2768" userDrawn="1">
          <p15:clr>
            <a:srgbClr val="FBAE40"/>
          </p15:clr>
        </p15:guide>
        <p15:guide id="3" pos="4912" userDrawn="1">
          <p15:clr>
            <a:srgbClr val="FBAE40"/>
          </p15:clr>
        </p15:guide>
        <p15:guide id="4" pos="5120" userDrawn="1">
          <p15:clr>
            <a:srgbClr val="FBAE40"/>
          </p15:clr>
        </p15:guide>
        <p15:guide id="5" orient="horz" pos="2830" userDrawn="1">
          <p15:clr>
            <a:srgbClr val="FBAE40"/>
          </p15:clr>
        </p15:guide>
        <p15:guide id="6" orient="horz" pos="2998" userDrawn="1">
          <p15:clr>
            <a:srgbClr val="FBAE40"/>
          </p15:clr>
        </p15:guide>
        <p15:guide id="7" pos="256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split with subtitles">
    <p:bg bwMode="gray">
      <p:bgRef idx="1001">
        <a:schemeClr val="bg1"/>
      </p:bgRef>
    </p:bg>
    <p:spTree>
      <p:nvGrpSpPr>
        <p:cNvPr id="1" name=""/>
        <p:cNvGrpSpPr/>
        <p:nvPr/>
      </p:nvGrpSpPr>
      <p:grpSpPr>
        <a:xfrm>
          <a:off x="0" y="0"/>
          <a:ext cx="0" cy="0"/>
          <a:chOff x="0" y="0"/>
          <a:chExt cx="0" cy="0"/>
        </a:xfrm>
      </p:grpSpPr>
      <p:sp>
        <p:nvSpPr>
          <p:cNvPr id="6" name="Content Placeholder 2"/>
          <p:cNvSpPr>
            <a:spLocks noGrp="1"/>
          </p:cNvSpPr>
          <p:nvPr>
            <p:ph idx="13" hasCustomPrompt="1"/>
          </p:nvPr>
        </p:nvSpPr>
        <p:spPr bwMode="gray">
          <a:xfrm>
            <a:off x="659008" y="1754561"/>
            <a:ext cx="5266800" cy="1854000"/>
          </a:xfrm>
        </p:spPr>
        <p:txBody>
          <a:bodyPr/>
          <a:lstStyle>
            <a:lvl3pPr>
              <a:lnSpc>
                <a:spcPct val="93000"/>
              </a:lnSpc>
              <a:defRPr sz="2000"/>
            </a:lvl3pPr>
          </a:lstStyle>
          <a:p>
            <a:pPr lvl="1"/>
            <a:r>
              <a:rPr lang="en-GB" noProof="0"/>
              <a:t>Click </a:t>
            </a:r>
            <a:r>
              <a:rPr lang="en-GB" noProof="0" dirty="0"/>
              <a:t>to add text</a:t>
            </a:r>
          </a:p>
        </p:txBody>
      </p:sp>
      <p:sp>
        <p:nvSpPr>
          <p:cNvPr id="8" name="Content Placeholder 2"/>
          <p:cNvSpPr>
            <a:spLocks noGrp="1"/>
          </p:cNvSpPr>
          <p:nvPr>
            <p:ph idx="21" hasCustomPrompt="1"/>
          </p:nvPr>
        </p:nvSpPr>
        <p:spPr bwMode="gray">
          <a:xfrm>
            <a:off x="659008" y="4346775"/>
            <a:ext cx="5266800" cy="1854000"/>
          </a:xfrm>
        </p:spPr>
        <p:txBody>
          <a:bodyPr/>
          <a:lstStyle>
            <a:lvl3pPr>
              <a:lnSpc>
                <a:spcPct val="93000"/>
              </a:lnSpc>
              <a:defRPr sz="2000"/>
            </a:lvl3pPr>
          </a:lstStyle>
          <a:p>
            <a:pPr lvl="1"/>
            <a:r>
              <a:rPr lang="en-GB" noProof="0" dirty="0"/>
              <a:t>Click to add text</a:t>
            </a:r>
          </a:p>
        </p:txBody>
      </p:sp>
      <p:cxnSp>
        <p:nvCxnSpPr>
          <p:cNvPr id="9" name="Straight Connector 8"/>
          <p:cNvCxnSpPr/>
          <p:nvPr userDrawn="1"/>
        </p:nvCxnSpPr>
        <p:spPr bwMode="gray">
          <a:xfrm>
            <a:off x="659008" y="1682898"/>
            <a:ext cx="52668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gray">
          <a:xfrm>
            <a:off x="659008" y="4278810"/>
            <a:ext cx="52668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a:spLocks noGrp="1"/>
          </p:cNvSpPr>
          <p:nvPr>
            <p:ph idx="23" hasCustomPrompt="1"/>
          </p:nvPr>
        </p:nvSpPr>
        <p:spPr bwMode="gray">
          <a:xfrm>
            <a:off x="6267808" y="1754561"/>
            <a:ext cx="5266800" cy="1854000"/>
          </a:xfrm>
        </p:spPr>
        <p:txBody>
          <a:bodyPr/>
          <a:lstStyle>
            <a:lvl3pPr>
              <a:lnSpc>
                <a:spcPct val="93000"/>
              </a:lnSpc>
              <a:defRPr sz="2000"/>
            </a:lvl3pPr>
          </a:lstStyle>
          <a:p>
            <a:pPr lvl="1"/>
            <a:r>
              <a:rPr lang="en-GB" noProof="0" dirty="0"/>
              <a:t>Click to add text</a:t>
            </a:r>
          </a:p>
        </p:txBody>
      </p:sp>
      <p:sp>
        <p:nvSpPr>
          <p:cNvPr id="18" name="Content Placeholder 2"/>
          <p:cNvSpPr>
            <a:spLocks noGrp="1"/>
          </p:cNvSpPr>
          <p:nvPr>
            <p:ph idx="25" hasCustomPrompt="1"/>
          </p:nvPr>
        </p:nvSpPr>
        <p:spPr bwMode="gray">
          <a:xfrm>
            <a:off x="6267808" y="4346775"/>
            <a:ext cx="5266800" cy="1854000"/>
          </a:xfrm>
        </p:spPr>
        <p:txBody>
          <a:bodyPr/>
          <a:lstStyle>
            <a:lvl3pPr>
              <a:lnSpc>
                <a:spcPct val="93000"/>
              </a:lnSpc>
              <a:defRPr sz="2000"/>
            </a:lvl3pPr>
          </a:lstStyle>
          <a:p>
            <a:pPr lvl="1"/>
            <a:r>
              <a:rPr lang="en-GB" noProof="0"/>
              <a:t>Click </a:t>
            </a:r>
            <a:r>
              <a:rPr lang="en-GB" noProof="0" dirty="0"/>
              <a:t>to add text</a:t>
            </a:r>
          </a:p>
        </p:txBody>
      </p:sp>
      <p:cxnSp>
        <p:nvCxnSpPr>
          <p:cNvPr id="19" name="Straight Connector 18"/>
          <p:cNvCxnSpPr/>
          <p:nvPr userDrawn="1"/>
        </p:nvCxnSpPr>
        <p:spPr bwMode="gray">
          <a:xfrm>
            <a:off x="6267808" y="1682898"/>
            <a:ext cx="52668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gray">
          <a:xfrm>
            <a:off x="6267808" y="4278810"/>
            <a:ext cx="52668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27"/>
          </p:nvPr>
        </p:nvSpPr>
        <p:spPr/>
        <p:txBody>
          <a:bodyPr/>
          <a:lstStyle/>
          <a:p>
            <a:fld id="{DDD2A080-DA64-4F5C-9131-47EB793B4410}" type="slidenum">
              <a:rPr lang="en-GB" noProof="0" smtClean="0"/>
              <a:pPr/>
              <a:t>‹#›</a:t>
            </a:fld>
            <a:endParaRPr lang="en-GB" noProof="0" dirty="0"/>
          </a:p>
        </p:txBody>
      </p:sp>
      <p:sp>
        <p:nvSpPr>
          <p:cNvPr id="2" name="Footer Placeholder 1">
            <a:extLst>
              <a:ext uri="{FF2B5EF4-FFF2-40B4-BE49-F238E27FC236}">
                <a16:creationId xmlns:a16="http://schemas.microsoft.com/office/drawing/2014/main" id="{B93A5B4B-0671-49BC-8204-148282CCCD85}"/>
              </a:ext>
            </a:extLst>
          </p:cNvPr>
          <p:cNvSpPr>
            <a:spLocks noGrp="1"/>
          </p:cNvSpPr>
          <p:nvPr>
            <p:ph type="ftr" sz="quarter" idx="28"/>
          </p:nvPr>
        </p:nvSpPr>
        <p:spPr/>
        <p:txBody>
          <a:bodyPr/>
          <a:lstStyle>
            <a:lvl1pPr>
              <a:defRPr/>
            </a:lvl1pPr>
          </a:lstStyle>
          <a:p>
            <a:endParaRPr lang="en-GB" noProof="0"/>
          </a:p>
        </p:txBody>
      </p:sp>
      <p:sp>
        <p:nvSpPr>
          <p:cNvPr id="11" name="Title 10">
            <a:extLst>
              <a:ext uri="{FF2B5EF4-FFF2-40B4-BE49-F238E27FC236}">
                <a16:creationId xmlns:a16="http://schemas.microsoft.com/office/drawing/2014/main" id="{20FBD913-9040-4AE9-AC53-764A04CD6981}"/>
              </a:ext>
            </a:extLst>
          </p:cNvPr>
          <p:cNvSpPr>
            <a:spLocks noGrp="1"/>
          </p:cNvSpPr>
          <p:nvPr>
            <p:ph type="title"/>
          </p:nvPr>
        </p:nvSpPr>
        <p:spPr>
          <a:xfrm>
            <a:off x="659008" y="325235"/>
            <a:ext cx="10875600" cy="817244"/>
          </a:xfrm>
        </p:spPr>
        <p:txBody>
          <a:bodyPr/>
          <a:lstStyle/>
          <a:p>
            <a:r>
              <a:rPr lang="en-US" noProof="0"/>
              <a:t>Click to edit Master title style</a:t>
            </a:r>
            <a:endParaRPr lang="en-GB" noProof="0" dirty="0"/>
          </a:p>
        </p:txBody>
      </p:sp>
      <p:sp>
        <p:nvSpPr>
          <p:cNvPr id="26" name="Text Placeholder 25">
            <a:extLst>
              <a:ext uri="{FF2B5EF4-FFF2-40B4-BE49-F238E27FC236}">
                <a16:creationId xmlns:a16="http://schemas.microsoft.com/office/drawing/2014/main" id="{CBE08C37-B308-4095-A1E0-4F6A9285A4B8}"/>
              </a:ext>
            </a:extLst>
          </p:cNvPr>
          <p:cNvSpPr>
            <a:spLocks noGrp="1"/>
          </p:cNvSpPr>
          <p:nvPr>
            <p:ph type="body" sz="quarter" idx="38" hasCustomPrompt="1"/>
          </p:nvPr>
        </p:nvSpPr>
        <p:spPr bwMode="auto">
          <a:xfrm>
            <a:off x="659008" y="1141199"/>
            <a:ext cx="5266800" cy="572400"/>
          </a:xfrm>
          <a:custGeom>
            <a:avLst/>
            <a:gdLst>
              <a:gd name="connsiteX0" fmla="*/ 0 w 5058000"/>
              <a:gd name="connsiteY0" fmla="*/ 0 h 572400"/>
              <a:gd name="connsiteX1" fmla="*/ 5058000 w 5058000"/>
              <a:gd name="connsiteY1" fmla="*/ 0 h 572400"/>
              <a:gd name="connsiteX2" fmla="*/ 5058000 w 5058000"/>
              <a:gd name="connsiteY2" fmla="*/ 572400 h 572400"/>
              <a:gd name="connsiteX3" fmla="*/ 0 w 5058000"/>
              <a:gd name="connsiteY3" fmla="*/ 572400 h 572400"/>
            </a:gdLst>
            <a:ahLst/>
            <a:cxnLst>
              <a:cxn ang="0">
                <a:pos x="connsiteX0" y="connsiteY0"/>
              </a:cxn>
              <a:cxn ang="0">
                <a:pos x="connsiteX1" y="connsiteY1"/>
              </a:cxn>
              <a:cxn ang="0">
                <a:pos x="connsiteX2" y="connsiteY2"/>
              </a:cxn>
              <a:cxn ang="0">
                <a:pos x="connsiteX3" y="connsiteY3"/>
              </a:cxn>
            </a:cxnLst>
            <a:rect l="l" t="t" r="r" b="b"/>
            <a:pathLst>
              <a:path w="5058000" h="572400">
                <a:moveTo>
                  <a:pt x="0" y="0"/>
                </a:moveTo>
                <a:lnTo>
                  <a:pt x="5058000" y="0"/>
                </a:lnTo>
                <a:lnTo>
                  <a:pt x="5058000" y="572400"/>
                </a:lnTo>
                <a:lnTo>
                  <a:pt x="0" y="572400"/>
                </a:lnTo>
                <a:close/>
              </a:path>
            </a:pathLst>
          </a:custGeom>
        </p:spPr>
        <p:txBody>
          <a:bodyPr wrap="square">
            <a:noAutofit/>
          </a:bodyPr>
          <a:lstStyle>
            <a:lvl1pPr>
              <a:lnSpc>
                <a:spcPct val="93000"/>
              </a:lnSpc>
              <a:defRPr b="1"/>
            </a:lvl1pPr>
          </a:lstStyle>
          <a:p>
            <a:pPr lvl="0"/>
            <a:r>
              <a:rPr lang="en-US" dirty="0"/>
              <a:t>Click to add subtitle</a:t>
            </a:r>
            <a:endParaRPr lang="en-GB" dirty="0"/>
          </a:p>
        </p:txBody>
      </p:sp>
      <p:sp>
        <p:nvSpPr>
          <p:cNvPr id="28" name="Text Placeholder 27">
            <a:extLst>
              <a:ext uri="{FF2B5EF4-FFF2-40B4-BE49-F238E27FC236}">
                <a16:creationId xmlns:a16="http://schemas.microsoft.com/office/drawing/2014/main" id="{7B6B260B-AEFF-45D7-A63C-7181FC204B9E}"/>
              </a:ext>
            </a:extLst>
          </p:cNvPr>
          <p:cNvSpPr>
            <a:spLocks noGrp="1"/>
          </p:cNvSpPr>
          <p:nvPr>
            <p:ph type="body" sz="quarter" idx="42" hasCustomPrompt="1"/>
          </p:nvPr>
        </p:nvSpPr>
        <p:spPr bwMode="auto">
          <a:xfrm>
            <a:off x="659008" y="3733413"/>
            <a:ext cx="5266800" cy="572400"/>
          </a:xfrm>
          <a:custGeom>
            <a:avLst/>
            <a:gdLst>
              <a:gd name="connsiteX0" fmla="*/ 0 w 5058000"/>
              <a:gd name="connsiteY0" fmla="*/ 0 h 324000"/>
              <a:gd name="connsiteX1" fmla="*/ 5058000 w 5058000"/>
              <a:gd name="connsiteY1" fmla="*/ 0 h 324000"/>
              <a:gd name="connsiteX2" fmla="*/ 5058000 w 5058000"/>
              <a:gd name="connsiteY2" fmla="*/ 324000 h 324000"/>
              <a:gd name="connsiteX3" fmla="*/ 0 w 5058000"/>
              <a:gd name="connsiteY3" fmla="*/ 324000 h 324000"/>
            </a:gdLst>
            <a:ahLst/>
            <a:cxnLst>
              <a:cxn ang="0">
                <a:pos x="connsiteX0" y="connsiteY0"/>
              </a:cxn>
              <a:cxn ang="0">
                <a:pos x="connsiteX1" y="connsiteY1"/>
              </a:cxn>
              <a:cxn ang="0">
                <a:pos x="connsiteX2" y="connsiteY2"/>
              </a:cxn>
              <a:cxn ang="0">
                <a:pos x="connsiteX3" y="connsiteY3"/>
              </a:cxn>
            </a:cxnLst>
            <a:rect l="l" t="t" r="r" b="b"/>
            <a:pathLst>
              <a:path w="5058000" h="324000">
                <a:moveTo>
                  <a:pt x="0" y="0"/>
                </a:moveTo>
                <a:lnTo>
                  <a:pt x="5058000" y="0"/>
                </a:lnTo>
                <a:lnTo>
                  <a:pt x="5058000" y="324000"/>
                </a:lnTo>
                <a:lnTo>
                  <a:pt x="0" y="324000"/>
                </a:lnTo>
                <a:close/>
              </a:path>
            </a:pathLst>
          </a:custGeom>
        </p:spPr>
        <p:txBody>
          <a:bodyPr wrap="square">
            <a:noAutofit/>
          </a:bodyPr>
          <a:lstStyle>
            <a:lvl1pPr>
              <a:lnSpc>
                <a:spcPct val="93000"/>
              </a:lnSpc>
              <a:defRPr b="1"/>
            </a:lvl1pPr>
          </a:lstStyle>
          <a:p>
            <a:pPr lvl="0"/>
            <a:r>
              <a:rPr lang="en-US" dirty="0"/>
              <a:t>Click to add subtitle</a:t>
            </a:r>
            <a:endParaRPr lang="en-GB" dirty="0"/>
          </a:p>
        </p:txBody>
      </p:sp>
      <p:sp>
        <p:nvSpPr>
          <p:cNvPr id="27" name="Text Placeholder 26">
            <a:extLst>
              <a:ext uri="{FF2B5EF4-FFF2-40B4-BE49-F238E27FC236}">
                <a16:creationId xmlns:a16="http://schemas.microsoft.com/office/drawing/2014/main" id="{E1ED5493-9DF4-4D9B-AA23-320F230497BF}"/>
              </a:ext>
            </a:extLst>
          </p:cNvPr>
          <p:cNvSpPr>
            <a:spLocks noGrp="1"/>
          </p:cNvSpPr>
          <p:nvPr>
            <p:ph type="body" sz="quarter" idx="43" hasCustomPrompt="1"/>
          </p:nvPr>
        </p:nvSpPr>
        <p:spPr bwMode="auto">
          <a:xfrm>
            <a:off x="6267808" y="1141199"/>
            <a:ext cx="5266800" cy="572400"/>
          </a:xfrm>
          <a:custGeom>
            <a:avLst/>
            <a:gdLst>
              <a:gd name="connsiteX0" fmla="*/ 0 w 5058000"/>
              <a:gd name="connsiteY0" fmla="*/ 0 h 572400"/>
              <a:gd name="connsiteX1" fmla="*/ 5058000 w 5058000"/>
              <a:gd name="connsiteY1" fmla="*/ 0 h 572400"/>
              <a:gd name="connsiteX2" fmla="*/ 5058000 w 5058000"/>
              <a:gd name="connsiteY2" fmla="*/ 572400 h 572400"/>
              <a:gd name="connsiteX3" fmla="*/ 0 w 5058000"/>
              <a:gd name="connsiteY3" fmla="*/ 572400 h 572400"/>
            </a:gdLst>
            <a:ahLst/>
            <a:cxnLst>
              <a:cxn ang="0">
                <a:pos x="connsiteX0" y="connsiteY0"/>
              </a:cxn>
              <a:cxn ang="0">
                <a:pos x="connsiteX1" y="connsiteY1"/>
              </a:cxn>
              <a:cxn ang="0">
                <a:pos x="connsiteX2" y="connsiteY2"/>
              </a:cxn>
              <a:cxn ang="0">
                <a:pos x="connsiteX3" y="connsiteY3"/>
              </a:cxn>
            </a:cxnLst>
            <a:rect l="l" t="t" r="r" b="b"/>
            <a:pathLst>
              <a:path w="5058000" h="572400">
                <a:moveTo>
                  <a:pt x="0" y="0"/>
                </a:moveTo>
                <a:lnTo>
                  <a:pt x="5058000" y="0"/>
                </a:lnTo>
                <a:lnTo>
                  <a:pt x="5058000" y="572400"/>
                </a:lnTo>
                <a:lnTo>
                  <a:pt x="0" y="572400"/>
                </a:lnTo>
                <a:close/>
              </a:path>
            </a:pathLst>
          </a:custGeom>
        </p:spPr>
        <p:txBody>
          <a:bodyPr wrap="square">
            <a:noAutofit/>
          </a:bodyPr>
          <a:lstStyle>
            <a:lvl1pPr>
              <a:lnSpc>
                <a:spcPct val="93000"/>
              </a:lnSpc>
              <a:defRPr b="1"/>
            </a:lvl1pPr>
          </a:lstStyle>
          <a:p>
            <a:pPr lvl="0"/>
            <a:r>
              <a:rPr lang="en-US" dirty="0"/>
              <a:t>Click to add subtitle</a:t>
            </a:r>
            <a:endParaRPr lang="en-GB" dirty="0"/>
          </a:p>
        </p:txBody>
      </p:sp>
      <p:sp>
        <p:nvSpPr>
          <p:cNvPr id="29" name="Text Placeholder 28">
            <a:extLst>
              <a:ext uri="{FF2B5EF4-FFF2-40B4-BE49-F238E27FC236}">
                <a16:creationId xmlns:a16="http://schemas.microsoft.com/office/drawing/2014/main" id="{F0CF9846-3CEC-46AC-9920-CB26942D3B06}"/>
              </a:ext>
            </a:extLst>
          </p:cNvPr>
          <p:cNvSpPr>
            <a:spLocks noGrp="1"/>
          </p:cNvSpPr>
          <p:nvPr>
            <p:ph type="body" sz="quarter" idx="44" hasCustomPrompt="1"/>
          </p:nvPr>
        </p:nvSpPr>
        <p:spPr bwMode="auto">
          <a:xfrm>
            <a:off x="6267808" y="3733413"/>
            <a:ext cx="5266800" cy="572400"/>
          </a:xfrm>
          <a:custGeom>
            <a:avLst/>
            <a:gdLst>
              <a:gd name="connsiteX0" fmla="*/ 0 w 5058000"/>
              <a:gd name="connsiteY0" fmla="*/ 0 h 324000"/>
              <a:gd name="connsiteX1" fmla="*/ 5058000 w 5058000"/>
              <a:gd name="connsiteY1" fmla="*/ 0 h 324000"/>
              <a:gd name="connsiteX2" fmla="*/ 5058000 w 5058000"/>
              <a:gd name="connsiteY2" fmla="*/ 324000 h 324000"/>
              <a:gd name="connsiteX3" fmla="*/ 0 w 5058000"/>
              <a:gd name="connsiteY3" fmla="*/ 324000 h 324000"/>
            </a:gdLst>
            <a:ahLst/>
            <a:cxnLst>
              <a:cxn ang="0">
                <a:pos x="connsiteX0" y="connsiteY0"/>
              </a:cxn>
              <a:cxn ang="0">
                <a:pos x="connsiteX1" y="connsiteY1"/>
              </a:cxn>
              <a:cxn ang="0">
                <a:pos x="connsiteX2" y="connsiteY2"/>
              </a:cxn>
              <a:cxn ang="0">
                <a:pos x="connsiteX3" y="connsiteY3"/>
              </a:cxn>
            </a:cxnLst>
            <a:rect l="l" t="t" r="r" b="b"/>
            <a:pathLst>
              <a:path w="5058000" h="324000">
                <a:moveTo>
                  <a:pt x="0" y="0"/>
                </a:moveTo>
                <a:lnTo>
                  <a:pt x="5058000" y="0"/>
                </a:lnTo>
                <a:lnTo>
                  <a:pt x="5058000" y="324000"/>
                </a:lnTo>
                <a:lnTo>
                  <a:pt x="0" y="324000"/>
                </a:lnTo>
                <a:close/>
              </a:path>
            </a:pathLst>
          </a:custGeom>
        </p:spPr>
        <p:txBody>
          <a:bodyPr wrap="square">
            <a:noAutofit/>
          </a:bodyPr>
          <a:lstStyle>
            <a:lvl1pPr>
              <a:lnSpc>
                <a:spcPct val="93000"/>
              </a:lnSpc>
              <a:defRPr b="1"/>
            </a:lvl1pPr>
          </a:lstStyle>
          <a:p>
            <a:pPr lvl="0"/>
            <a:r>
              <a:rPr lang="en-US" dirty="0"/>
              <a:t>Click to add subtitle</a:t>
            </a:r>
            <a:endParaRPr lang="en-GB" dirty="0"/>
          </a:p>
        </p:txBody>
      </p:sp>
      <p:grpSp>
        <p:nvGrpSpPr>
          <p:cNvPr id="30" name="Group 29">
            <a:extLst>
              <a:ext uri="{FF2B5EF4-FFF2-40B4-BE49-F238E27FC236}">
                <a16:creationId xmlns:a16="http://schemas.microsoft.com/office/drawing/2014/main" id="{C8DD7138-7E1A-4558-BDF5-88DA9333D584}"/>
              </a:ext>
            </a:extLst>
          </p:cNvPr>
          <p:cNvGrpSpPr/>
          <p:nvPr userDrawn="1"/>
        </p:nvGrpSpPr>
        <p:grpSpPr>
          <a:xfrm>
            <a:off x="-2368598" y="0"/>
            <a:ext cx="1872000" cy="4379495"/>
            <a:chOff x="-2025698" y="0"/>
            <a:chExt cx="1872000" cy="4379495"/>
          </a:xfrm>
        </p:grpSpPr>
        <p:grpSp>
          <p:nvGrpSpPr>
            <p:cNvPr id="31" name="Group 30">
              <a:extLst>
                <a:ext uri="{FF2B5EF4-FFF2-40B4-BE49-F238E27FC236}">
                  <a16:creationId xmlns:a16="http://schemas.microsoft.com/office/drawing/2014/main" id="{EFB145EF-3494-41B7-A308-3513680B0EFC}"/>
                </a:ext>
              </a:extLst>
            </p:cNvPr>
            <p:cNvGrpSpPr/>
            <p:nvPr userDrawn="1"/>
          </p:nvGrpSpPr>
          <p:grpSpPr>
            <a:xfrm>
              <a:off x="-2025698" y="0"/>
              <a:ext cx="1872000" cy="4379495"/>
              <a:chOff x="-2025698" y="0"/>
              <a:chExt cx="1872000" cy="4379495"/>
            </a:xfrm>
          </p:grpSpPr>
          <p:grpSp>
            <p:nvGrpSpPr>
              <p:cNvPr id="33" name="Group 32">
                <a:extLst>
                  <a:ext uri="{FF2B5EF4-FFF2-40B4-BE49-F238E27FC236}">
                    <a16:creationId xmlns:a16="http://schemas.microsoft.com/office/drawing/2014/main" id="{0371EB9D-BFFF-4E5E-9B8B-758BF9945B83}"/>
                  </a:ext>
                </a:extLst>
              </p:cNvPr>
              <p:cNvGrpSpPr/>
              <p:nvPr userDrawn="1"/>
            </p:nvGrpSpPr>
            <p:grpSpPr>
              <a:xfrm>
                <a:off x="-2025698" y="0"/>
                <a:ext cx="1872000" cy="4379495"/>
                <a:chOff x="-2025698" y="0"/>
                <a:chExt cx="1872000" cy="4379495"/>
              </a:xfrm>
            </p:grpSpPr>
            <p:grpSp>
              <p:nvGrpSpPr>
                <p:cNvPr id="35" name="Group 34">
                  <a:extLst>
                    <a:ext uri="{FF2B5EF4-FFF2-40B4-BE49-F238E27FC236}">
                      <a16:creationId xmlns:a16="http://schemas.microsoft.com/office/drawing/2014/main" id="{EC5CDC9E-02CE-413A-AF0C-7DED02087354}"/>
                    </a:ext>
                  </a:extLst>
                </p:cNvPr>
                <p:cNvGrpSpPr/>
                <p:nvPr/>
              </p:nvGrpSpPr>
              <p:grpSpPr>
                <a:xfrm>
                  <a:off x="-2025698" y="0"/>
                  <a:ext cx="1872000" cy="4379495"/>
                  <a:chOff x="-2025698" y="0"/>
                  <a:chExt cx="1872000" cy="4379495"/>
                </a:xfrm>
              </p:grpSpPr>
              <p:sp>
                <p:nvSpPr>
                  <p:cNvPr id="46" name="Rectangle 104">
                    <a:extLst>
                      <a:ext uri="{FF2B5EF4-FFF2-40B4-BE49-F238E27FC236}">
                        <a16:creationId xmlns:a16="http://schemas.microsoft.com/office/drawing/2014/main" id="{F7D83AC5-ED1B-4729-A64C-7B7A765ED2F5}"/>
                      </a:ext>
                    </a:extLst>
                  </p:cNvPr>
                  <p:cNvSpPr>
                    <a:spLocks noChangeArrowheads="1"/>
                  </p:cNvSpPr>
                  <p:nvPr/>
                </p:nvSpPr>
                <p:spPr bwMode="gray">
                  <a:xfrm>
                    <a:off x="-2025698" y="0"/>
                    <a:ext cx="1872000" cy="4379495"/>
                  </a:xfrm>
                  <a:prstGeom prst="rect">
                    <a:avLst/>
                  </a:prstGeom>
                  <a:solidFill>
                    <a:srgbClr val="EAEAEA"/>
                  </a:solidFill>
                  <a:ln>
                    <a:noFill/>
                  </a:ln>
                  <a:effectLst/>
                </p:spPr>
                <p:txBody>
                  <a:bodyPr wrap="square" lIns="180000" tIns="180000" rIns="180000" bIns="180000" anchor="ctr">
                    <a:noAutofit/>
                  </a:bodyPr>
                  <a:lstStyle/>
                  <a:p>
                    <a:endParaRPr lang="en-GB" sz="1000" dirty="0"/>
                  </a:p>
                </p:txBody>
              </p:sp>
              <p:sp>
                <p:nvSpPr>
                  <p:cNvPr id="47" name="Rectangle 113">
                    <a:extLst>
                      <a:ext uri="{FF2B5EF4-FFF2-40B4-BE49-F238E27FC236}">
                        <a16:creationId xmlns:a16="http://schemas.microsoft.com/office/drawing/2014/main" id="{C1489E30-784E-466C-9DCB-A7C94C88642B}"/>
                      </a:ext>
                    </a:extLst>
                  </p:cNvPr>
                  <p:cNvSpPr>
                    <a:spLocks noChangeArrowheads="1"/>
                  </p:cNvSpPr>
                  <p:nvPr userDrawn="1"/>
                </p:nvSpPr>
                <p:spPr bwMode="gray">
                  <a:xfrm>
                    <a:off x="-1893936" y="166884"/>
                    <a:ext cx="1692000"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lnSpc>
                        <a:spcPct val="90000"/>
                      </a:lnSpc>
                      <a:spcBef>
                        <a:spcPct val="20000"/>
                      </a:spcBef>
                      <a:spcAft>
                        <a:spcPct val="20000"/>
                      </a:spcAft>
                    </a:pPr>
                    <a:r>
                      <a:rPr lang="en-GB" altLang="en-US" sz="1200" b="1" dirty="0">
                        <a:solidFill>
                          <a:srgbClr val="333333"/>
                        </a:solidFill>
                      </a:rPr>
                      <a:t>Creating </a:t>
                    </a:r>
                    <a:br>
                      <a:rPr lang="en-GB" altLang="en-US" sz="1200" b="1" dirty="0">
                        <a:solidFill>
                          <a:srgbClr val="333333"/>
                        </a:solidFill>
                      </a:rPr>
                    </a:br>
                    <a:r>
                      <a:rPr lang="en-GB" altLang="en-US" sz="1200" b="1" dirty="0">
                        <a:solidFill>
                          <a:srgbClr val="333333"/>
                        </a:solidFill>
                      </a:rPr>
                      <a:t>on-brand graphs</a:t>
                    </a:r>
                  </a:p>
                </p:txBody>
              </p:sp>
            </p:grpSp>
            <p:sp>
              <p:nvSpPr>
                <p:cNvPr id="36" name="Rectangle 106">
                  <a:extLst>
                    <a:ext uri="{FF2B5EF4-FFF2-40B4-BE49-F238E27FC236}">
                      <a16:creationId xmlns:a16="http://schemas.microsoft.com/office/drawing/2014/main" id="{BE81ED68-F4B7-455F-84CC-E385AD4838E8}"/>
                    </a:ext>
                  </a:extLst>
                </p:cNvPr>
                <p:cNvSpPr>
                  <a:spLocks noChangeArrowheads="1"/>
                </p:cNvSpPr>
                <p:nvPr/>
              </p:nvSpPr>
              <p:spPr bwMode="gray">
                <a:xfrm>
                  <a:off x="-1893936" y="671500"/>
                  <a:ext cx="1658513" cy="3123466"/>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spcBef>
                      <a:spcPct val="20000"/>
                    </a:spcBef>
                    <a:spcAft>
                      <a:spcPct val="20000"/>
                    </a:spcAft>
                  </a:pPr>
                  <a:r>
                    <a:rPr lang="en-US" altLang="en-US" sz="1000" b="0" dirty="0"/>
                    <a:t>Create your own graphs much easier and on brand by using graph templates.</a:t>
                  </a:r>
                  <a:br>
                    <a:rPr lang="en-US" altLang="en-US" sz="1000" b="0" dirty="0"/>
                  </a:br>
                  <a:br>
                    <a:rPr lang="en-US" altLang="en-US" sz="1000" b="0" dirty="0"/>
                  </a:br>
                  <a:r>
                    <a:rPr lang="en-US" altLang="en-US" sz="1000" b="0" dirty="0"/>
                    <a:t>After you click on the graph icon on your </a:t>
                  </a:r>
                  <a:r>
                    <a:rPr lang="en-US" altLang="en-US" sz="1000" b="0"/>
                    <a:t>template slide, </a:t>
                  </a: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r>
                    <a:rPr lang="en-US" altLang="en-US" sz="1000" b="0" dirty="0"/>
                    <a:t>click on ‘Templates’ in the dialogue window that appears. There you can choose a graph template to create an on-brand graph.</a:t>
                  </a:r>
                </a:p>
              </p:txBody>
            </p:sp>
          </p:grpSp>
          <p:pic>
            <p:nvPicPr>
              <p:cNvPr id="34" name="Picture 33">
                <a:extLst>
                  <a:ext uri="{FF2B5EF4-FFF2-40B4-BE49-F238E27FC236}">
                    <a16:creationId xmlns:a16="http://schemas.microsoft.com/office/drawing/2014/main" id="{CEBAAC2B-D283-4967-89EC-8CA16E2769D1}"/>
                  </a:ext>
                </a:extLst>
              </p:cNvPr>
              <p:cNvPicPr>
                <a:picLocks noChangeAspect="1"/>
              </p:cNvPicPr>
              <p:nvPr userDrawn="1"/>
            </p:nvPicPr>
            <p:blipFill>
              <a:blip r:embed="rId2"/>
              <a:srcRect/>
              <a:stretch/>
            </p:blipFill>
            <p:spPr>
              <a:xfrm>
                <a:off x="-1893936" y="1754883"/>
                <a:ext cx="1046211" cy="788945"/>
              </a:xfrm>
              <a:prstGeom prst="rect">
                <a:avLst/>
              </a:prstGeom>
            </p:spPr>
          </p:pic>
        </p:grpSp>
        <p:sp>
          <p:nvSpPr>
            <p:cNvPr id="32" name="Rectangle 31">
              <a:extLst>
                <a:ext uri="{FF2B5EF4-FFF2-40B4-BE49-F238E27FC236}">
                  <a16:creationId xmlns:a16="http://schemas.microsoft.com/office/drawing/2014/main" id="{BCA8162F-F884-4C45-B0A8-906ACC7BEA03}"/>
                </a:ext>
              </a:extLst>
            </p:cNvPr>
            <p:cNvSpPr/>
            <p:nvPr userDrawn="1"/>
          </p:nvSpPr>
          <p:spPr>
            <a:xfrm>
              <a:off x="-1526400" y="1821459"/>
              <a:ext cx="302400" cy="29754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US" sz="1600" dirty="0" err="1">
                <a:solidFill>
                  <a:schemeClr val="tx1"/>
                </a:solidFill>
              </a:endParaRPr>
            </a:p>
          </p:txBody>
        </p:sp>
      </p:grpSp>
    </p:spTree>
    <p:extLst>
      <p:ext uri="{BB962C8B-B14F-4D97-AF65-F5344CB8AC3E}">
        <p14:creationId xmlns:p14="http://schemas.microsoft.com/office/powerpoint/2010/main" val="2473586443"/>
      </p:ext>
    </p:extLst>
  </p:cSld>
  <p:clrMapOvr>
    <a:masterClrMapping/>
  </p:clrMapOvr>
  <p:extLst>
    <p:ext uri="{DCECCB84-F9BA-43D5-87BE-67443E8EF086}">
      <p15:sldGuideLst xmlns:p15="http://schemas.microsoft.com/office/powerpoint/2012/main">
        <p15:guide id="2" pos="3736" userDrawn="1">
          <p15:clr>
            <a:srgbClr val="FBAE40"/>
          </p15:clr>
        </p15:guide>
        <p15:guide id="3" pos="3944" userDrawn="1">
          <p15:clr>
            <a:srgbClr val="FBAE40"/>
          </p15:clr>
        </p15:guide>
        <p15:guide id="4" orient="horz" pos="2274" userDrawn="1">
          <p15:clr>
            <a:srgbClr val="FBAE40"/>
          </p15:clr>
        </p15:guide>
        <p15:guide id="5" orient="horz" pos="244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 split with subtitles">
    <p:spTree>
      <p:nvGrpSpPr>
        <p:cNvPr id="1" name=""/>
        <p:cNvGrpSpPr/>
        <p:nvPr/>
      </p:nvGrpSpPr>
      <p:grpSpPr>
        <a:xfrm>
          <a:off x="0" y="0"/>
          <a:ext cx="0" cy="0"/>
          <a:chOff x="0" y="0"/>
          <a:chExt cx="0" cy="0"/>
        </a:xfrm>
      </p:grpSpPr>
      <p:sp>
        <p:nvSpPr>
          <p:cNvPr id="6" name="Content Placeholder 2"/>
          <p:cNvSpPr>
            <a:spLocks noGrp="1"/>
          </p:cNvSpPr>
          <p:nvPr>
            <p:ph idx="13" hasCustomPrompt="1"/>
          </p:nvPr>
        </p:nvSpPr>
        <p:spPr bwMode="gray">
          <a:xfrm>
            <a:off x="659008" y="1757278"/>
            <a:ext cx="3402000" cy="1850305"/>
          </a:xfrm>
        </p:spPr>
        <p:txBody>
          <a:bodyPr/>
          <a:lstStyle>
            <a:lvl3pPr>
              <a:lnSpc>
                <a:spcPct val="93000"/>
              </a:lnSpc>
              <a:defRPr sz="2000"/>
            </a:lvl3pPr>
          </a:lstStyle>
          <a:p>
            <a:pPr lvl="1"/>
            <a:r>
              <a:rPr lang="en-GB" noProof="0" dirty="0"/>
              <a:t>Click to add text</a:t>
            </a:r>
          </a:p>
        </p:txBody>
      </p:sp>
      <p:sp>
        <p:nvSpPr>
          <p:cNvPr id="8" name="Content Placeholder 2"/>
          <p:cNvSpPr>
            <a:spLocks noGrp="1"/>
          </p:cNvSpPr>
          <p:nvPr>
            <p:ph idx="21" hasCustomPrompt="1"/>
          </p:nvPr>
        </p:nvSpPr>
        <p:spPr bwMode="gray">
          <a:xfrm>
            <a:off x="659008" y="4346776"/>
            <a:ext cx="3402000" cy="1850400"/>
          </a:xfrm>
        </p:spPr>
        <p:txBody>
          <a:bodyPr/>
          <a:lstStyle>
            <a:lvl3pPr>
              <a:lnSpc>
                <a:spcPct val="93000"/>
              </a:lnSpc>
              <a:defRPr sz="2000"/>
            </a:lvl3pPr>
          </a:lstStyle>
          <a:p>
            <a:pPr lvl="1"/>
            <a:r>
              <a:rPr lang="en-GB" noProof="0" dirty="0"/>
              <a:t>Click to add text</a:t>
            </a:r>
          </a:p>
        </p:txBody>
      </p:sp>
      <p:cxnSp>
        <p:nvCxnSpPr>
          <p:cNvPr id="9" name="Straight Connector 8"/>
          <p:cNvCxnSpPr>
            <a:cxnSpLocks/>
          </p:cNvCxnSpPr>
          <p:nvPr userDrawn="1"/>
        </p:nvCxnSpPr>
        <p:spPr bwMode="gray">
          <a:xfrm>
            <a:off x="659008" y="1685616"/>
            <a:ext cx="3402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userDrawn="1"/>
        </p:nvCxnSpPr>
        <p:spPr bwMode="gray">
          <a:xfrm>
            <a:off x="659008" y="4278810"/>
            <a:ext cx="3402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41" name="Content Placeholder 2"/>
          <p:cNvSpPr>
            <a:spLocks noGrp="1"/>
          </p:cNvSpPr>
          <p:nvPr>
            <p:ph idx="23" hasCustomPrompt="1"/>
          </p:nvPr>
        </p:nvSpPr>
        <p:spPr bwMode="gray">
          <a:xfrm>
            <a:off x="8132608" y="1757278"/>
            <a:ext cx="3402000" cy="1850305"/>
          </a:xfrm>
        </p:spPr>
        <p:txBody>
          <a:bodyPr/>
          <a:lstStyle>
            <a:lvl3pPr>
              <a:lnSpc>
                <a:spcPct val="93000"/>
              </a:lnSpc>
              <a:defRPr sz="2000"/>
            </a:lvl3pPr>
          </a:lstStyle>
          <a:p>
            <a:pPr lvl="1"/>
            <a:r>
              <a:rPr lang="en-GB" noProof="0" dirty="0"/>
              <a:t>Click to add text</a:t>
            </a:r>
          </a:p>
        </p:txBody>
      </p:sp>
      <p:sp>
        <p:nvSpPr>
          <p:cNvPr id="43" name="Content Placeholder 2"/>
          <p:cNvSpPr>
            <a:spLocks noGrp="1"/>
          </p:cNvSpPr>
          <p:nvPr>
            <p:ph idx="25" hasCustomPrompt="1"/>
          </p:nvPr>
        </p:nvSpPr>
        <p:spPr bwMode="gray">
          <a:xfrm>
            <a:off x="8132608" y="4346776"/>
            <a:ext cx="3402000" cy="1850400"/>
          </a:xfrm>
        </p:spPr>
        <p:txBody>
          <a:bodyPr/>
          <a:lstStyle>
            <a:lvl3pPr>
              <a:lnSpc>
                <a:spcPct val="93000"/>
              </a:lnSpc>
              <a:defRPr sz="2000"/>
            </a:lvl3pPr>
          </a:lstStyle>
          <a:p>
            <a:pPr lvl="1"/>
            <a:r>
              <a:rPr lang="en-GB" noProof="0" dirty="0"/>
              <a:t>Click to add text</a:t>
            </a:r>
          </a:p>
        </p:txBody>
      </p:sp>
      <p:cxnSp>
        <p:nvCxnSpPr>
          <p:cNvPr id="44" name="Straight Connector 43"/>
          <p:cNvCxnSpPr>
            <a:cxnSpLocks/>
          </p:cNvCxnSpPr>
          <p:nvPr userDrawn="1"/>
        </p:nvCxnSpPr>
        <p:spPr bwMode="gray">
          <a:xfrm>
            <a:off x="8132608" y="1685616"/>
            <a:ext cx="3402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cxnSpLocks/>
          </p:cNvCxnSpPr>
          <p:nvPr userDrawn="1"/>
        </p:nvCxnSpPr>
        <p:spPr bwMode="gray">
          <a:xfrm>
            <a:off x="8132608" y="4278810"/>
            <a:ext cx="3402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47" name="Content Placeholder 2"/>
          <p:cNvSpPr>
            <a:spLocks noGrp="1"/>
          </p:cNvSpPr>
          <p:nvPr>
            <p:ph idx="27" hasCustomPrompt="1"/>
          </p:nvPr>
        </p:nvSpPr>
        <p:spPr bwMode="gray">
          <a:xfrm>
            <a:off x="4395000" y="1757278"/>
            <a:ext cx="3402000" cy="1850305"/>
          </a:xfrm>
        </p:spPr>
        <p:txBody>
          <a:bodyPr/>
          <a:lstStyle>
            <a:lvl3pPr>
              <a:lnSpc>
                <a:spcPct val="93000"/>
              </a:lnSpc>
              <a:defRPr sz="2000"/>
            </a:lvl3pPr>
          </a:lstStyle>
          <a:p>
            <a:pPr lvl="1"/>
            <a:r>
              <a:rPr lang="en-GB" noProof="0" dirty="0"/>
              <a:t>Click to add text</a:t>
            </a:r>
          </a:p>
        </p:txBody>
      </p:sp>
      <p:sp>
        <p:nvSpPr>
          <p:cNvPr id="49" name="Content Placeholder 2"/>
          <p:cNvSpPr>
            <a:spLocks noGrp="1"/>
          </p:cNvSpPr>
          <p:nvPr>
            <p:ph idx="29" hasCustomPrompt="1"/>
          </p:nvPr>
        </p:nvSpPr>
        <p:spPr bwMode="gray">
          <a:xfrm>
            <a:off x="4395000" y="4346776"/>
            <a:ext cx="3402000" cy="1850400"/>
          </a:xfrm>
        </p:spPr>
        <p:txBody>
          <a:bodyPr/>
          <a:lstStyle>
            <a:lvl3pPr>
              <a:lnSpc>
                <a:spcPct val="93000"/>
              </a:lnSpc>
              <a:defRPr sz="2000"/>
            </a:lvl3pPr>
          </a:lstStyle>
          <a:p>
            <a:pPr lvl="1"/>
            <a:r>
              <a:rPr lang="en-GB" noProof="0" dirty="0"/>
              <a:t>Click to add text</a:t>
            </a:r>
          </a:p>
        </p:txBody>
      </p:sp>
      <p:cxnSp>
        <p:nvCxnSpPr>
          <p:cNvPr id="50" name="Straight Connector 49"/>
          <p:cNvCxnSpPr>
            <a:cxnSpLocks/>
          </p:cNvCxnSpPr>
          <p:nvPr userDrawn="1"/>
        </p:nvCxnSpPr>
        <p:spPr bwMode="gray">
          <a:xfrm>
            <a:off x="4395000" y="1685616"/>
            <a:ext cx="3402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cxnSpLocks/>
          </p:cNvCxnSpPr>
          <p:nvPr userDrawn="1"/>
        </p:nvCxnSpPr>
        <p:spPr bwMode="gray">
          <a:xfrm>
            <a:off x="4395000" y="4278810"/>
            <a:ext cx="3402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31"/>
          </p:nvPr>
        </p:nvSpPr>
        <p:spPr/>
        <p:txBody>
          <a:bodyPr/>
          <a:lstStyle/>
          <a:p>
            <a:fld id="{DDD2A080-DA64-4F5C-9131-47EB793B4410}" type="slidenum">
              <a:rPr lang="en-GB" noProof="0" smtClean="0"/>
              <a:pPr/>
              <a:t>‹#›</a:t>
            </a:fld>
            <a:endParaRPr lang="en-GB" noProof="0" dirty="0"/>
          </a:p>
        </p:txBody>
      </p:sp>
      <p:sp>
        <p:nvSpPr>
          <p:cNvPr id="3" name="Footer Placeholder 2">
            <a:extLst>
              <a:ext uri="{FF2B5EF4-FFF2-40B4-BE49-F238E27FC236}">
                <a16:creationId xmlns:a16="http://schemas.microsoft.com/office/drawing/2014/main" id="{7B2AE73F-F541-436A-B59E-B7BA48843A64}"/>
              </a:ext>
            </a:extLst>
          </p:cNvPr>
          <p:cNvSpPr>
            <a:spLocks noGrp="1"/>
          </p:cNvSpPr>
          <p:nvPr>
            <p:ph type="ftr" sz="quarter" idx="32"/>
          </p:nvPr>
        </p:nvSpPr>
        <p:spPr/>
        <p:txBody>
          <a:bodyPr/>
          <a:lstStyle>
            <a:lvl1pPr>
              <a:defRPr/>
            </a:lvl1pPr>
          </a:lstStyle>
          <a:p>
            <a:endParaRPr lang="en-GB" noProof="0"/>
          </a:p>
        </p:txBody>
      </p:sp>
      <p:sp>
        <p:nvSpPr>
          <p:cNvPr id="11" name="Title 10">
            <a:extLst>
              <a:ext uri="{FF2B5EF4-FFF2-40B4-BE49-F238E27FC236}">
                <a16:creationId xmlns:a16="http://schemas.microsoft.com/office/drawing/2014/main" id="{F01FA91F-1347-4A68-B4E4-CB1FEB2F249B}"/>
              </a:ext>
            </a:extLst>
          </p:cNvPr>
          <p:cNvSpPr>
            <a:spLocks noGrp="1"/>
          </p:cNvSpPr>
          <p:nvPr>
            <p:ph type="title"/>
          </p:nvPr>
        </p:nvSpPr>
        <p:spPr>
          <a:xfrm>
            <a:off x="659008" y="325235"/>
            <a:ext cx="10875600" cy="817244"/>
          </a:xfrm>
        </p:spPr>
        <p:txBody>
          <a:bodyPr/>
          <a:lstStyle/>
          <a:p>
            <a:r>
              <a:rPr lang="en-US" noProof="0"/>
              <a:t>Click to edit Master title style</a:t>
            </a:r>
            <a:endParaRPr lang="en-GB" noProof="0"/>
          </a:p>
        </p:txBody>
      </p:sp>
      <p:sp>
        <p:nvSpPr>
          <p:cNvPr id="30" name="Text Placeholder 29">
            <a:extLst>
              <a:ext uri="{FF2B5EF4-FFF2-40B4-BE49-F238E27FC236}">
                <a16:creationId xmlns:a16="http://schemas.microsoft.com/office/drawing/2014/main" id="{71AA57DF-8FA7-4F3A-9EEB-C3E87ACBC8B8}"/>
              </a:ext>
            </a:extLst>
          </p:cNvPr>
          <p:cNvSpPr>
            <a:spLocks noGrp="1"/>
          </p:cNvSpPr>
          <p:nvPr>
            <p:ph type="body" sz="quarter" idx="38" hasCustomPrompt="1"/>
          </p:nvPr>
        </p:nvSpPr>
        <p:spPr bwMode="auto">
          <a:xfrm>
            <a:off x="659008" y="1141199"/>
            <a:ext cx="3402000" cy="572400"/>
          </a:xfrm>
          <a:custGeom>
            <a:avLst/>
            <a:gdLst>
              <a:gd name="connsiteX0" fmla="*/ 0 w 3265200"/>
              <a:gd name="connsiteY0" fmla="*/ 0 h 572400"/>
              <a:gd name="connsiteX1" fmla="*/ 3265200 w 3265200"/>
              <a:gd name="connsiteY1" fmla="*/ 0 h 572400"/>
              <a:gd name="connsiteX2" fmla="*/ 3265200 w 3265200"/>
              <a:gd name="connsiteY2" fmla="*/ 572400 h 572400"/>
              <a:gd name="connsiteX3" fmla="*/ 0 w 3265200"/>
              <a:gd name="connsiteY3" fmla="*/ 572400 h 572400"/>
            </a:gdLst>
            <a:ahLst/>
            <a:cxnLst>
              <a:cxn ang="0">
                <a:pos x="connsiteX0" y="connsiteY0"/>
              </a:cxn>
              <a:cxn ang="0">
                <a:pos x="connsiteX1" y="connsiteY1"/>
              </a:cxn>
              <a:cxn ang="0">
                <a:pos x="connsiteX2" y="connsiteY2"/>
              </a:cxn>
              <a:cxn ang="0">
                <a:pos x="connsiteX3" y="connsiteY3"/>
              </a:cxn>
            </a:cxnLst>
            <a:rect l="l" t="t" r="r" b="b"/>
            <a:pathLst>
              <a:path w="3265200" h="572400">
                <a:moveTo>
                  <a:pt x="0" y="0"/>
                </a:moveTo>
                <a:lnTo>
                  <a:pt x="3265200" y="0"/>
                </a:lnTo>
                <a:lnTo>
                  <a:pt x="3265200" y="572400"/>
                </a:lnTo>
                <a:lnTo>
                  <a:pt x="0" y="572400"/>
                </a:lnTo>
                <a:close/>
              </a:path>
            </a:pathLst>
          </a:custGeom>
        </p:spPr>
        <p:txBody>
          <a:bodyPr wrap="square">
            <a:noAutofit/>
          </a:bodyPr>
          <a:lstStyle>
            <a:lvl1pPr>
              <a:lnSpc>
                <a:spcPct val="93000"/>
              </a:lnSpc>
              <a:defRPr b="1"/>
            </a:lvl1pPr>
          </a:lstStyle>
          <a:p>
            <a:pPr lvl="0"/>
            <a:r>
              <a:rPr lang="en-US" dirty="0"/>
              <a:t>Click to add subtitle</a:t>
            </a:r>
            <a:endParaRPr lang="en-GB" dirty="0"/>
          </a:p>
        </p:txBody>
      </p:sp>
      <p:sp>
        <p:nvSpPr>
          <p:cNvPr id="35" name="Text Placeholder 34">
            <a:extLst>
              <a:ext uri="{FF2B5EF4-FFF2-40B4-BE49-F238E27FC236}">
                <a16:creationId xmlns:a16="http://schemas.microsoft.com/office/drawing/2014/main" id="{E7718391-B7F7-4E37-8AFB-E3B2F541D1CE}"/>
              </a:ext>
            </a:extLst>
          </p:cNvPr>
          <p:cNvSpPr>
            <a:spLocks noGrp="1"/>
          </p:cNvSpPr>
          <p:nvPr>
            <p:ph type="body" sz="quarter" idx="42" hasCustomPrompt="1"/>
          </p:nvPr>
        </p:nvSpPr>
        <p:spPr bwMode="auto">
          <a:xfrm>
            <a:off x="659008" y="3733413"/>
            <a:ext cx="3402000" cy="572400"/>
          </a:xfrm>
          <a:custGeom>
            <a:avLst/>
            <a:gdLst>
              <a:gd name="connsiteX0" fmla="*/ 0 w 3265200"/>
              <a:gd name="connsiteY0" fmla="*/ 0 h 324000"/>
              <a:gd name="connsiteX1" fmla="*/ 3265200 w 3265200"/>
              <a:gd name="connsiteY1" fmla="*/ 0 h 324000"/>
              <a:gd name="connsiteX2" fmla="*/ 3265200 w 3265200"/>
              <a:gd name="connsiteY2" fmla="*/ 324000 h 324000"/>
              <a:gd name="connsiteX3" fmla="*/ 0 w 3265200"/>
              <a:gd name="connsiteY3" fmla="*/ 324000 h 324000"/>
            </a:gdLst>
            <a:ahLst/>
            <a:cxnLst>
              <a:cxn ang="0">
                <a:pos x="connsiteX0" y="connsiteY0"/>
              </a:cxn>
              <a:cxn ang="0">
                <a:pos x="connsiteX1" y="connsiteY1"/>
              </a:cxn>
              <a:cxn ang="0">
                <a:pos x="connsiteX2" y="connsiteY2"/>
              </a:cxn>
              <a:cxn ang="0">
                <a:pos x="connsiteX3" y="connsiteY3"/>
              </a:cxn>
            </a:cxnLst>
            <a:rect l="l" t="t" r="r" b="b"/>
            <a:pathLst>
              <a:path w="3265200" h="324000">
                <a:moveTo>
                  <a:pt x="0" y="0"/>
                </a:moveTo>
                <a:lnTo>
                  <a:pt x="3265200" y="0"/>
                </a:lnTo>
                <a:lnTo>
                  <a:pt x="3265200" y="324000"/>
                </a:lnTo>
                <a:lnTo>
                  <a:pt x="0" y="324000"/>
                </a:lnTo>
                <a:close/>
              </a:path>
            </a:pathLst>
          </a:custGeom>
        </p:spPr>
        <p:txBody>
          <a:bodyPr wrap="square">
            <a:noAutofit/>
          </a:bodyPr>
          <a:lstStyle>
            <a:lvl1pPr>
              <a:lnSpc>
                <a:spcPct val="93000"/>
              </a:lnSpc>
              <a:defRPr b="1"/>
            </a:lvl1pPr>
          </a:lstStyle>
          <a:p>
            <a:pPr lvl="0"/>
            <a:r>
              <a:rPr lang="en-US" dirty="0"/>
              <a:t>Click to add subtitle</a:t>
            </a:r>
            <a:endParaRPr lang="en-GB" dirty="0"/>
          </a:p>
        </p:txBody>
      </p:sp>
      <p:sp>
        <p:nvSpPr>
          <p:cNvPr id="31" name="Text Placeholder 30">
            <a:extLst>
              <a:ext uri="{FF2B5EF4-FFF2-40B4-BE49-F238E27FC236}">
                <a16:creationId xmlns:a16="http://schemas.microsoft.com/office/drawing/2014/main" id="{388B2075-FA24-44D3-A933-88A394B5D12A}"/>
              </a:ext>
            </a:extLst>
          </p:cNvPr>
          <p:cNvSpPr>
            <a:spLocks noGrp="1"/>
          </p:cNvSpPr>
          <p:nvPr>
            <p:ph type="body" sz="quarter" idx="43" hasCustomPrompt="1"/>
          </p:nvPr>
        </p:nvSpPr>
        <p:spPr bwMode="auto">
          <a:xfrm>
            <a:off x="4395000" y="1141199"/>
            <a:ext cx="3402000" cy="572400"/>
          </a:xfrm>
          <a:custGeom>
            <a:avLst/>
            <a:gdLst>
              <a:gd name="connsiteX0" fmla="*/ 0 w 3265200"/>
              <a:gd name="connsiteY0" fmla="*/ 0 h 572400"/>
              <a:gd name="connsiteX1" fmla="*/ 3265200 w 3265200"/>
              <a:gd name="connsiteY1" fmla="*/ 0 h 572400"/>
              <a:gd name="connsiteX2" fmla="*/ 3265200 w 3265200"/>
              <a:gd name="connsiteY2" fmla="*/ 572400 h 572400"/>
              <a:gd name="connsiteX3" fmla="*/ 0 w 3265200"/>
              <a:gd name="connsiteY3" fmla="*/ 572400 h 572400"/>
            </a:gdLst>
            <a:ahLst/>
            <a:cxnLst>
              <a:cxn ang="0">
                <a:pos x="connsiteX0" y="connsiteY0"/>
              </a:cxn>
              <a:cxn ang="0">
                <a:pos x="connsiteX1" y="connsiteY1"/>
              </a:cxn>
              <a:cxn ang="0">
                <a:pos x="connsiteX2" y="connsiteY2"/>
              </a:cxn>
              <a:cxn ang="0">
                <a:pos x="connsiteX3" y="connsiteY3"/>
              </a:cxn>
            </a:cxnLst>
            <a:rect l="l" t="t" r="r" b="b"/>
            <a:pathLst>
              <a:path w="3265200" h="572400">
                <a:moveTo>
                  <a:pt x="0" y="0"/>
                </a:moveTo>
                <a:lnTo>
                  <a:pt x="3265200" y="0"/>
                </a:lnTo>
                <a:lnTo>
                  <a:pt x="3265200" y="572400"/>
                </a:lnTo>
                <a:lnTo>
                  <a:pt x="0" y="572400"/>
                </a:lnTo>
                <a:close/>
              </a:path>
            </a:pathLst>
          </a:custGeom>
        </p:spPr>
        <p:txBody>
          <a:bodyPr wrap="square">
            <a:noAutofit/>
          </a:bodyPr>
          <a:lstStyle>
            <a:lvl1pPr>
              <a:lnSpc>
                <a:spcPct val="93000"/>
              </a:lnSpc>
              <a:defRPr b="1"/>
            </a:lvl1pPr>
          </a:lstStyle>
          <a:p>
            <a:pPr lvl="0"/>
            <a:r>
              <a:rPr lang="en-US" dirty="0"/>
              <a:t>Click to add subtitle</a:t>
            </a:r>
            <a:endParaRPr lang="en-GB" dirty="0"/>
          </a:p>
        </p:txBody>
      </p:sp>
      <p:sp>
        <p:nvSpPr>
          <p:cNvPr id="34" name="Text Placeholder 33">
            <a:extLst>
              <a:ext uri="{FF2B5EF4-FFF2-40B4-BE49-F238E27FC236}">
                <a16:creationId xmlns:a16="http://schemas.microsoft.com/office/drawing/2014/main" id="{5F8D34A5-43EB-460D-B7F1-C4498910281E}"/>
              </a:ext>
            </a:extLst>
          </p:cNvPr>
          <p:cNvSpPr>
            <a:spLocks noGrp="1"/>
          </p:cNvSpPr>
          <p:nvPr>
            <p:ph type="body" sz="quarter" idx="44" hasCustomPrompt="1"/>
          </p:nvPr>
        </p:nvSpPr>
        <p:spPr bwMode="auto">
          <a:xfrm>
            <a:off x="4395000" y="3733413"/>
            <a:ext cx="3402000" cy="572400"/>
          </a:xfrm>
          <a:custGeom>
            <a:avLst/>
            <a:gdLst>
              <a:gd name="connsiteX0" fmla="*/ 0 w 3265200"/>
              <a:gd name="connsiteY0" fmla="*/ 0 h 324000"/>
              <a:gd name="connsiteX1" fmla="*/ 3265200 w 3265200"/>
              <a:gd name="connsiteY1" fmla="*/ 0 h 324000"/>
              <a:gd name="connsiteX2" fmla="*/ 3265200 w 3265200"/>
              <a:gd name="connsiteY2" fmla="*/ 324000 h 324000"/>
              <a:gd name="connsiteX3" fmla="*/ 0 w 3265200"/>
              <a:gd name="connsiteY3" fmla="*/ 324000 h 324000"/>
            </a:gdLst>
            <a:ahLst/>
            <a:cxnLst>
              <a:cxn ang="0">
                <a:pos x="connsiteX0" y="connsiteY0"/>
              </a:cxn>
              <a:cxn ang="0">
                <a:pos x="connsiteX1" y="connsiteY1"/>
              </a:cxn>
              <a:cxn ang="0">
                <a:pos x="connsiteX2" y="connsiteY2"/>
              </a:cxn>
              <a:cxn ang="0">
                <a:pos x="connsiteX3" y="connsiteY3"/>
              </a:cxn>
            </a:cxnLst>
            <a:rect l="l" t="t" r="r" b="b"/>
            <a:pathLst>
              <a:path w="3265200" h="324000">
                <a:moveTo>
                  <a:pt x="0" y="0"/>
                </a:moveTo>
                <a:lnTo>
                  <a:pt x="3265200" y="0"/>
                </a:lnTo>
                <a:lnTo>
                  <a:pt x="3265200" y="324000"/>
                </a:lnTo>
                <a:lnTo>
                  <a:pt x="0" y="324000"/>
                </a:lnTo>
                <a:close/>
              </a:path>
            </a:pathLst>
          </a:custGeom>
        </p:spPr>
        <p:txBody>
          <a:bodyPr wrap="square">
            <a:noAutofit/>
          </a:bodyPr>
          <a:lstStyle>
            <a:lvl1pPr>
              <a:lnSpc>
                <a:spcPct val="93000"/>
              </a:lnSpc>
              <a:defRPr b="1"/>
            </a:lvl1pPr>
          </a:lstStyle>
          <a:p>
            <a:pPr lvl="0"/>
            <a:r>
              <a:rPr lang="en-US" dirty="0"/>
              <a:t>Click to add subtitle</a:t>
            </a:r>
            <a:endParaRPr lang="en-GB" dirty="0"/>
          </a:p>
        </p:txBody>
      </p:sp>
      <p:sp>
        <p:nvSpPr>
          <p:cNvPr id="32" name="Text Placeholder 31">
            <a:extLst>
              <a:ext uri="{FF2B5EF4-FFF2-40B4-BE49-F238E27FC236}">
                <a16:creationId xmlns:a16="http://schemas.microsoft.com/office/drawing/2014/main" id="{AF9A0912-E3DD-4B25-9638-CA6C2E92CA63}"/>
              </a:ext>
            </a:extLst>
          </p:cNvPr>
          <p:cNvSpPr>
            <a:spLocks noGrp="1"/>
          </p:cNvSpPr>
          <p:nvPr>
            <p:ph type="body" sz="quarter" idx="45" hasCustomPrompt="1"/>
          </p:nvPr>
        </p:nvSpPr>
        <p:spPr bwMode="auto">
          <a:xfrm>
            <a:off x="8132608" y="1141199"/>
            <a:ext cx="3402000" cy="572400"/>
          </a:xfrm>
          <a:custGeom>
            <a:avLst/>
            <a:gdLst>
              <a:gd name="connsiteX0" fmla="*/ 0 w 3265200"/>
              <a:gd name="connsiteY0" fmla="*/ 0 h 572400"/>
              <a:gd name="connsiteX1" fmla="*/ 3265200 w 3265200"/>
              <a:gd name="connsiteY1" fmla="*/ 0 h 572400"/>
              <a:gd name="connsiteX2" fmla="*/ 3265200 w 3265200"/>
              <a:gd name="connsiteY2" fmla="*/ 572400 h 572400"/>
              <a:gd name="connsiteX3" fmla="*/ 0 w 3265200"/>
              <a:gd name="connsiteY3" fmla="*/ 572400 h 572400"/>
            </a:gdLst>
            <a:ahLst/>
            <a:cxnLst>
              <a:cxn ang="0">
                <a:pos x="connsiteX0" y="connsiteY0"/>
              </a:cxn>
              <a:cxn ang="0">
                <a:pos x="connsiteX1" y="connsiteY1"/>
              </a:cxn>
              <a:cxn ang="0">
                <a:pos x="connsiteX2" y="connsiteY2"/>
              </a:cxn>
              <a:cxn ang="0">
                <a:pos x="connsiteX3" y="connsiteY3"/>
              </a:cxn>
            </a:cxnLst>
            <a:rect l="l" t="t" r="r" b="b"/>
            <a:pathLst>
              <a:path w="3265200" h="572400">
                <a:moveTo>
                  <a:pt x="0" y="0"/>
                </a:moveTo>
                <a:lnTo>
                  <a:pt x="3265200" y="0"/>
                </a:lnTo>
                <a:lnTo>
                  <a:pt x="3265200" y="572400"/>
                </a:lnTo>
                <a:lnTo>
                  <a:pt x="0" y="572400"/>
                </a:lnTo>
                <a:close/>
              </a:path>
            </a:pathLst>
          </a:custGeom>
        </p:spPr>
        <p:txBody>
          <a:bodyPr wrap="square">
            <a:noAutofit/>
          </a:bodyPr>
          <a:lstStyle>
            <a:lvl1pPr>
              <a:lnSpc>
                <a:spcPct val="93000"/>
              </a:lnSpc>
              <a:defRPr b="1"/>
            </a:lvl1pPr>
          </a:lstStyle>
          <a:p>
            <a:pPr lvl="0"/>
            <a:r>
              <a:rPr lang="en-US" dirty="0"/>
              <a:t>Click to add subtitle</a:t>
            </a:r>
            <a:endParaRPr lang="en-GB" dirty="0"/>
          </a:p>
        </p:txBody>
      </p:sp>
      <p:sp>
        <p:nvSpPr>
          <p:cNvPr id="33" name="Text Placeholder 32">
            <a:extLst>
              <a:ext uri="{FF2B5EF4-FFF2-40B4-BE49-F238E27FC236}">
                <a16:creationId xmlns:a16="http://schemas.microsoft.com/office/drawing/2014/main" id="{81546869-C142-4E9A-B49F-4C54E614E44C}"/>
              </a:ext>
            </a:extLst>
          </p:cNvPr>
          <p:cNvSpPr>
            <a:spLocks noGrp="1"/>
          </p:cNvSpPr>
          <p:nvPr>
            <p:ph type="body" sz="quarter" idx="46" hasCustomPrompt="1"/>
          </p:nvPr>
        </p:nvSpPr>
        <p:spPr bwMode="auto">
          <a:xfrm>
            <a:off x="8132608" y="3733413"/>
            <a:ext cx="3402000" cy="572400"/>
          </a:xfrm>
          <a:custGeom>
            <a:avLst/>
            <a:gdLst>
              <a:gd name="connsiteX0" fmla="*/ 0 w 3265200"/>
              <a:gd name="connsiteY0" fmla="*/ 0 h 324000"/>
              <a:gd name="connsiteX1" fmla="*/ 3265200 w 3265200"/>
              <a:gd name="connsiteY1" fmla="*/ 0 h 324000"/>
              <a:gd name="connsiteX2" fmla="*/ 3265200 w 3265200"/>
              <a:gd name="connsiteY2" fmla="*/ 324000 h 324000"/>
              <a:gd name="connsiteX3" fmla="*/ 0 w 3265200"/>
              <a:gd name="connsiteY3" fmla="*/ 324000 h 324000"/>
            </a:gdLst>
            <a:ahLst/>
            <a:cxnLst>
              <a:cxn ang="0">
                <a:pos x="connsiteX0" y="connsiteY0"/>
              </a:cxn>
              <a:cxn ang="0">
                <a:pos x="connsiteX1" y="connsiteY1"/>
              </a:cxn>
              <a:cxn ang="0">
                <a:pos x="connsiteX2" y="connsiteY2"/>
              </a:cxn>
              <a:cxn ang="0">
                <a:pos x="connsiteX3" y="connsiteY3"/>
              </a:cxn>
            </a:cxnLst>
            <a:rect l="l" t="t" r="r" b="b"/>
            <a:pathLst>
              <a:path w="3265200" h="324000">
                <a:moveTo>
                  <a:pt x="0" y="0"/>
                </a:moveTo>
                <a:lnTo>
                  <a:pt x="3265200" y="0"/>
                </a:lnTo>
                <a:lnTo>
                  <a:pt x="3265200" y="324000"/>
                </a:lnTo>
                <a:lnTo>
                  <a:pt x="0" y="324000"/>
                </a:lnTo>
                <a:close/>
              </a:path>
            </a:pathLst>
          </a:custGeom>
        </p:spPr>
        <p:txBody>
          <a:bodyPr wrap="square">
            <a:noAutofit/>
          </a:bodyPr>
          <a:lstStyle>
            <a:lvl1pPr>
              <a:lnSpc>
                <a:spcPct val="93000"/>
              </a:lnSpc>
              <a:defRPr b="1"/>
            </a:lvl1pPr>
          </a:lstStyle>
          <a:p>
            <a:pPr lvl="0"/>
            <a:r>
              <a:rPr lang="en-US" dirty="0"/>
              <a:t>Click to add subtitle</a:t>
            </a:r>
            <a:endParaRPr lang="en-GB" dirty="0"/>
          </a:p>
        </p:txBody>
      </p:sp>
      <p:grpSp>
        <p:nvGrpSpPr>
          <p:cNvPr id="36" name="Group 35">
            <a:extLst>
              <a:ext uri="{FF2B5EF4-FFF2-40B4-BE49-F238E27FC236}">
                <a16:creationId xmlns:a16="http://schemas.microsoft.com/office/drawing/2014/main" id="{C5F4D262-BE74-44A8-9713-982829562E8C}"/>
              </a:ext>
            </a:extLst>
          </p:cNvPr>
          <p:cNvGrpSpPr/>
          <p:nvPr userDrawn="1"/>
        </p:nvGrpSpPr>
        <p:grpSpPr>
          <a:xfrm>
            <a:off x="-2368598" y="0"/>
            <a:ext cx="1872000" cy="4379495"/>
            <a:chOff x="-2025698" y="0"/>
            <a:chExt cx="1872000" cy="4379495"/>
          </a:xfrm>
        </p:grpSpPr>
        <p:grpSp>
          <p:nvGrpSpPr>
            <p:cNvPr id="37" name="Group 36">
              <a:extLst>
                <a:ext uri="{FF2B5EF4-FFF2-40B4-BE49-F238E27FC236}">
                  <a16:creationId xmlns:a16="http://schemas.microsoft.com/office/drawing/2014/main" id="{51FDA5C2-7453-4C2B-9537-F0AE97278AA2}"/>
                </a:ext>
              </a:extLst>
            </p:cNvPr>
            <p:cNvGrpSpPr/>
            <p:nvPr userDrawn="1"/>
          </p:nvGrpSpPr>
          <p:grpSpPr>
            <a:xfrm>
              <a:off x="-2025698" y="0"/>
              <a:ext cx="1872000" cy="4379495"/>
              <a:chOff x="-2025698" y="0"/>
              <a:chExt cx="1872000" cy="4379495"/>
            </a:xfrm>
          </p:grpSpPr>
          <p:grpSp>
            <p:nvGrpSpPr>
              <p:cNvPr id="39" name="Group 38">
                <a:extLst>
                  <a:ext uri="{FF2B5EF4-FFF2-40B4-BE49-F238E27FC236}">
                    <a16:creationId xmlns:a16="http://schemas.microsoft.com/office/drawing/2014/main" id="{71407AED-8354-4C45-BDB0-AD483AD5064D}"/>
                  </a:ext>
                </a:extLst>
              </p:cNvPr>
              <p:cNvGrpSpPr/>
              <p:nvPr userDrawn="1"/>
            </p:nvGrpSpPr>
            <p:grpSpPr>
              <a:xfrm>
                <a:off x="-2025698" y="0"/>
                <a:ext cx="1872000" cy="4379495"/>
                <a:chOff x="-2025698" y="0"/>
                <a:chExt cx="1872000" cy="4379495"/>
              </a:xfrm>
            </p:grpSpPr>
            <p:grpSp>
              <p:nvGrpSpPr>
                <p:cNvPr id="42" name="Group 41">
                  <a:extLst>
                    <a:ext uri="{FF2B5EF4-FFF2-40B4-BE49-F238E27FC236}">
                      <a16:creationId xmlns:a16="http://schemas.microsoft.com/office/drawing/2014/main" id="{B8624C95-4CF3-48B9-AFC1-22D9BEB93BA8}"/>
                    </a:ext>
                  </a:extLst>
                </p:cNvPr>
                <p:cNvGrpSpPr/>
                <p:nvPr/>
              </p:nvGrpSpPr>
              <p:grpSpPr>
                <a:xfrm>
                  <a:off x="-2025698" y="0"/>
                  <a:ext cx="1872000" cy="4379495"/>
                  <a:chOff x="-2025698" y="0"/>
                  <a:chExt cx="1872000" cy="4379495"/>
                </a:xfrm>
              </p:grpSpPr>
              <p:sp>
                <p:nvSpPr>
                  <p:cNvPr id="48" name="Rectangle 104">
                    <a:extLst>
                      <a:ext uri="{FF2B5EF4-FFF2-40B4-BE49-F238E27FC236}">
                        <a16:creationId xmlns:a16="http://schemas.microsoft.com/office/drawing/2014/main" id="{A74BEA27-198E-41D1-B3E2-966739BFFDB7}"/>
                      </a:ext>
                    </a:extLst>
                  </p:cNvPr>
                  <p:cNvSpPr>
                    <a:spLocks noChangeArrowheads="1"/>
                  </p:cNvSpPr>
                  <p:nvPr/>
                </p:nvSpPr>
                <p:spPr bwMode="gray">
                  <a:xfrm>
                    <a:off x="-2025698" y="0"/>
                    <a:ext cx="1872000" cy="4379495"/>
                  </a:xfrm>
                  <a:prstGeom prst="rect">
                    <a:avLst/>
                  </a:prstGeom>
                  <a:solidFill>
                    <a:srgbClr val="EAEAEA"/>
                  </a:solidFill>
                  <a:ln>
                    <a:noFill/>
                  </a:ln>
                  <a:effectLst/>
                </p:spPr>
                <p:txBody>
                  <a:bodyPr wrap="square" lIns="180000" tIns="180000" rIns="180000" bIns="180000" anchor="ctr">
                    <a:noAutofit/>
                  </a:bodyPr>
                  <a:lstStyle/>
                  <a:p>
                    <a:endParaRPr lang="en-GB" sz="1000" dirty="0"/>
                  </a:p>
                </p:txBody>
              </p:sp>
              <p:sp>
                <p:nvSpPr>
                  <p:cNvPr id="52" name="Rectangle 113">
                    <a:extLst>
                      <a:ext uri="{FF2B5EF4-FFF2-40B4-BE49-F238E27FC236}">
                        <a16:creationId xmlns:a16="http://schemas.microsoft.com/office/drawing/2014/main" id="{B3960D3D-80F9-48FE-8A72-3377E5079B2F}"/>
                      </a:ext>
                    </a:extLst>
                  </p:cNvPr>
                  <p:cNvSpPr>
                    <a:spLocks noChangeArrowheads="1"/>
                  </p:cNvSpPr>
                  <p:nvPr userDrawn="1"/>
                </p:nvSpPr>
                <p:spPr bwMode="gray">
                  <a:xfrm>
                    <a:off x="-1893936" y="166884"/>
                    <a:ext cx="1692000"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lnSpc>
                        <a:spcPct val="90000"/>
                      </a:lnSpc>
                      <a:spcBef>
                        <a:spcPct val="20000"/>
                      </a:spcBef>
                      <a:spcAft>
                        <a:spcPct val="20000"/>
                      </a:spcAft>
                    </a:pPr>
                    <a:r>
                      <a:rPr lang="en-GB" altLang="en-US" sz="1200" b="1" dirty="0">
                        <a:solidFill>
                          <a:srgbClr val="333333"/>
                        </a:solidFill>
                      </a:rPr>
                      <a:t>Creating </a:t>
                    </a:r>
                    <a:br>
                      <a:rPr lang="en-GB" altLang="en-US" sz="1200" b="1" dirty="0">
                        <a:solidFill>
                          <a:srgbClr val="333333"/>
                        </a:solidFill>
                      </a:rPr>
                    </a:br>
                    <a:r>
                      <a:rPr lang="en-GB" altLang="en-US" sz="1200" b="1" dirty="0">
                        <a:solidFill>
                          <a:srgbClr val="333333"/>
                        </a:solidFill>
                      </a:rPr>
                      <a:t>on-brand graphs</a:t>
                    </a:r>
                  </a:p>
                </p:txBody>
              </p:sp>
            </p:grpSp>
            <p:sp>
              <p:nvSpPr>
                <p:cNvPr id="46" name="Rectangle 106">
                  <a:extLst>
                    <a:ext uri="{FF2B5EF4-FFF2-40B4-BE49-F238E27FC236}">
                      <a16:creationId xmlns:a16="http://schemas.microsoft.com/office/drawing/2014/main" id="{C6071CEB-B712-4D26-9746-BA2B76DF2325}"/>
                    </a:ext>
                  </a:extLst>
                </p:cNvPr>
                <p:cNvSpPr>
                  <a:spLocks noChangeArrowheads="1"/>
                </p:cNvSpPr>
                <p:nvPr/>
              </p:nvSpPr>
              <p:spPr bwMode="gray">
                <a:xfrm>
                  <a:off x="-1893936" y="671500"/>
                  <a:ext cx="1658513" cy="3123466"/>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spcBef>
                      <a:spcPct val="20000"/>
                    </a:spcBef>
                    <a:spcAft>
                      <a:spcPct val="20000"/>
                    </a:spcAft>
                  </a:pPr>
                  <a:r>
                    <a:rPr lang="en-US" altLang="en-US" sz="1000" b="0" dirty="0"/>
                    <a:t>Create your own graphs much easier and on brand by using graph templates.</a:t>
                  </a:r>
                  <a:br>
                    <a:rPr lang="en-US" altLang="en-US" sz="1000" b="0" dirty="0"/>
                  </a:br>
                  <a:br>
                    <a:rPr lang="en-US" altLang="en-US" sz="1000" b="0" dirty="0"/>
                  </a:br>
                  <a:r>
                    <a:rPr lang="en-US" altLang="en-US" sz="1000" b="0" dirty="0"/>
                    <a:t>After you click on the graph icon on your </a:t>
                  </a:r>
                  <a:r>
                    <a:rPr lang="en-US" altLang="en-US" sz="1000" b="0"/>
                    <a:t>template slide, </a:t>
                  </a: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r>
                    <a:rPr lang="en-US" altLang="en-US" sz="1000" b="0" dirty="0"/>
                    <a:t>click on ‘Templates’ in the dialogue window that appears. There you can choose a graph template to create an on-brand graph.</a:t>
                  </a:r>
                </a:p>
              </p:txBody>
            </p:sp>
          </p:grpSp>
          <p:pic>
            <p:nvPicPr>
              <p:cNvPr id="40" name="Picture 39">
                <a:extLst>
                  <a:ext uri="{FF2B5EF4-FFF2-40B4-BE49-F238E27FC236}">
                    <a16:creationId xmlns:a16="http://schemas.microsoft.com/office/drawing/2014/main" id="{5A6FBD9F-4B7A-48B2-8826-BC4054DC6A8E}"/>
                  </a:ext>
                </a:extLst>
              </p:cNvPr>
              <p:cNvPicPr>
                <a:picLocks noChangeAspect="1"/>
              </p:cNvPicPr>
              <p:nvPr userDrawn="1"/>
            </p:nvPicPr>
            <p:blipFill>
              <a:blip r:embed="rId2"/>
              <a:srcRect/>
              <a:stretch/>
            </p:blipFill>
            <p:spPr>
              <a:xfrm>
                <a:off x="-1893936" y="1754883"/>
                <a:ext cx="1046211" cy="788945"/>
              </a:xfrm>
              <a:prstGeom prst="rect">
                <a:avLst/>
              </a:prstGeom>
            </p:spPr>
          </p:pic>
        </p:grpSp>
        <p:sp>
          <p:nvSpPr>
            <p:cNvPr id="38" name="Rectangle 37">
              <a:extLst>
                <a:ext uri="{FF2B5EF4-FFF2-40B4-BE49-F238E27FC236}">
                  <a16:creationId xmlns:a16="http://schemas.microsoft.com/office/drawing/2014/main" id="{86CA13DC-E600-4A64-AC8A-4E2D36E41B55}"/>
                </a:ext>
              </a:extLst>
            </p:cNvPr>
            <p:cNvSpPr/>
            <p:nvPr userDrawn="1"/>
          </p:nvSpPr>
          <p:spPr>
            <a:xfrm>
              <a:off x="-1526400" y="1821459"/>
              <a:ext cx="302400" cy="29754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US" sz="1600" dirty="0" err="1">
                <a:solidFill>
                  <a:schemeClr val="tx1"/>
                </a:solidFill>
              </a:endParaRPr>
            </a:p>
          </p:txBody>
        </p:sp>
      </p:grpSp>
    </p:spTree>
    <p:extLst>
      <p:ext uri="{BB962C8B-B14F-4D97-AF65-F5344CB8AC3E}">
        <p14:creationId xmlns:p14="http://schemas.microsoft.com/office/powerpoint/2010/main" val="990928557"/>
      </p:ext>
    </p:extLst>
  </p:cSld>
  <p:clrMapOvr>
    <a:masterClrMapping/>
  </p:clrMapOvr>
  <p:extLst>
    <p:ext uri="{DCECCB84-F9BA-43D5-87BE-67443E8EF086}">
      <p15:sldGuideLst xmlns:p15="http://schemas.microsoft.com/office/powerpoint/2012/main">
        <p15:guide id="2" pos="2556" userDrawn="1">
          <p15:clr>
            <a:srgbClr val="FBAE40"/>
          </p15:clr>
        </p15:guide>
        <p15:guide id="3" pos="5120" userDrawn="1">
          <p15:clr>
            <a:srgbClr val="FBAE40"/>
          </p15:clr>
        </p15:guide>
        <p15:guide id="4" pos="2768" userDrawn="1">
          <p15:clr>
            <a:srgbClr val="FBAE40"/>
          </p15:clr>
        </p15:guide>
        <p15:guide id="5" pos="4912" userDrawn="1">
          <p15:clr>
            <a:srgbClr val="FBAE40"/>
          </p15:clr>
        </p15:guide>
        <p15:guide id="6" orient="horz" pos="2288" userDrawn="1">
          <p15:clr>
            <a:srgbClr val="FBAE40"/>
          </p15:clr>
        </p15:guide>
        <p15:guide id="7" orient="horz" pos="234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 split with subtitles">
    <p:spTree>
      <p:nvGrpSpPr>
        <p:cNvPr id="1" name=""/>
        <p:cNvGrpSpPr/>
        <p:nvPr/>
      </p:nvGrpSpPr>
      <p:grpSpPr>
        <a:xfrm>
          <a:off x="0" y="0"/>
          <a:ext cx="0" cy="0"/>
          <a:chOff x="0" y="0"/>
          <a:chExt cx="0" cy="0"/>
        </a:xfrm>
      </p:grpSpPr>
      <p:sp>
        <p:nvSpPr>
          <p:cNvPr id="6" name="Content Placeholder 2"/>
          <p:cNvSpPr>
            <a:spLocks noGrp="1"/>
          </p:cNvSpPr>
          <p:nvPr>
            <p:ph idx="13" hasCustomPrompt="1"/>
          </p:nvPr>
        </p:nvSpPr>
        <p:spPr bwMode="gray">
          <a:xfrm>
            <a:off x="659008" y="1757279"/>
            <a:ext cx="2595600" cy="1850400"/>
          </a:xfrm>
        </p:spPr>
        <p:txBody>
          <a:bodyPr/>
          <a:lstStyle>
            <a:lvl3pPr>
              <a:lnSpc>
                <a:spcPct val="93000"/>
              </a:lnSpc>
              <a:defRPr sz="2000"/>
            </a:lvl3pPr>
          </a:lstStyle>
          <a:p>
            <a:pPr lvl="1"/>
            <a:r>
              <a:rPr lang="en-GB" noProof="0" dirty="0"/>
              <a:t>Click to add text</a:t>
            </a:r>
          </a:p>
        </p:txBody>
      </p:sp>
      <p:sp>
        <p:nvSpPr>
          <p:cNvPr id="8" name="Content Placeholder 2"/>
          <p:cNvSpPr>
            <a:spLocks noGrp="1"/>
          </p:cNvSpPr>
          <p:nvPr>
            <p:ph idx="21" hasCustomPrompt="1"/>
          </p:nvPr>
        </p:nvSpPr>
        <p:spPr bwMode="gray">
          <a:xfrm>
            <a:off x="659008" y="4346776"/>
            <a:ext cx="2595600" cy="1850400"/>
          </a:xfrm>
        </p:spPr>
        <p:txBody>
          <a:bodyPr/>
          <a:lstStyle>
            <a:lvl3pPr>
              <a:lnSpc>
                <a:spcPct val="93000"/>
              </a:lnSpc>
              <a:defRPr sz="2000"/>
            </a:lvl3pPr>
          </a:lstStyle>
          <a:p>
            <a:pPr lvl="1"/>
            <a:r>
              <a:rPr lang="en-GB" noProof="0" dirty="0"/>
              <a:t>Click to add text</a:t>
            </a:r>
          </a:p>
        </p:txBody>
      </p:sp>
      <p:cxnSp>
        <p:nvCxnSpPr>
          <p:cNvPr id="9" name="Straight Connector 8"/>
          <p:cNvCxnSpPr>
            <a:cxnSpLocks/>
          </p:cNvCxnSpPr>
          <p:nvPr userDrawn="1"/>
        </p:nvCxnSpPr>
        <p:spPr bwMode="gray">
          <a:xfrm>
            <a:off x="659008" y="1685616"/>
            <a:ext cx="25956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userDrawn="1"/>
        </p:nvCxnSpPr>
        <p:spPr bwMode="gray">
          <a:xfrm>
            <a:off x="659008" y="4278810"/>
            <a:ext cx="25956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54" name="Content Placeholder 2"/>
          <p:cNvSpPr>
            <a:spLocks noGrp="1"/>
          </p:cNvSpPr>
          <p:nvPr>
            <p:ph idx="25" hasCustomPrompt="1"/>
          </p:nvPr>
        </p:nvSpPr>
        <p:spPr bwMode="gray">
          <a:xfrm>
            <a:off x="3419008" y="4346776"/>
            <a:ext cx="2595600" cy="1850400"/>
          </a:xfrm>
        </p:spPr>
        <p:txBody>
          <a:bodyPr/>
          <a:lstStyle>
            <a:lvl3pPr>
              <a:lnSpc>
                <a:spcPct val="93000"/>
              </a:lnSpc>
              <a:defRPr sz="2000"/>
            </a:lvl3pPr>
          </a:lstStyle>
          <a:p>
            <a:pPr lvl="1"/>
            <a:r>
              <a:rPr lang="en-GB" noProof="0" dirty="0"/>
              <a:t>Click to add text</a:t>
            </a:r>
          </a:p>
        </p:txBody>
      </p:sp>
      <p:cxnSp>
        <p:nvCxnSpPr>
          <p:cNvPr id="55" name="Straight Connector 54"/>
          <p:cNvCxnSpPr>
            <a:cxnSpLocks/>
          </p:cNvCxnSpPr>
          <p:nvPr userDrawn="1"/>
        </p:nvCxnSpPr>
        <p:spPr bwMode="gray">
          <a:xfrm>
            <a:off x="3419008" y="1685616"/>
            <a:ext cx="25956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cxnSpLocks/>
          </p:cNvCxnSpPr>
          <p:nvPr userDrawn="1"/>
        </p:nvCxnSpPr>
        <p:spPr bwMode="gray">
          <a:xfrm>
            <a:off x="3419008" y="4278810"/>
            <a:ext cx="25956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58" name="Content Placeholder 2"/>
          <p:cNvSpPr>
            <a:spLocks noGrp="1"/>
          </p:cNvSpPr>
          <p:nvPr>
            <p:ph idx="27" hasCustomPrompt="1"/>
          </p:nvPr>
        </p:nvSpPr>
        <p:spPr bwMode="gray">
          <a:xfrm>
            <a:off x="6179008" y="1757279"/>
            <a:ext cx="2595600" cy="1850400"/>
          </a:xfrm>
        </p:spPr>
        <p:txBody>
          <a:bodyPr/>
          <a:lstStyle>
            <a:lvl3pPr>
              <a:lnSpc>
                <a:spcPct val="93000"/>
              </a:lnSpc>
              <a:defRPr sz="2000"/>
            </a:lvl3pPr>
          </a:lstStyle>
          <a:p>
            <a:pPr lvl="1"/>
            <a:r>
              <a:rPr lang="en-GB" noProof="0" dirty="0"/>
              <a:t>Click to add text</a:t>
            </a:r>
          </a:p>
        </p:txBody>
      </p:sp>
      <p:sp>
        <p:nvSpPr>
          <p:cNvPr id="60" name="Content Placeholder 2"/>
          <p:cNvSpPr>
            <a:spLocks noGrp="1"/>
          </p:cNvSpPr>
          <p:nvPr>
            <p:ph idx="29" hasCustomPrompt="1"/>
          </p:nvPr>
        </p:nvSpPr>
        <p:spPr bwMode="gray">
          <a:xfrm>
            <a:off x="6179008" y="4346776"/>
            <a:ext cx="2595600" cy="1850400"/>
          </a:xfrm>
        </p:spPr>
        <p:txBody>
          <a:bodyPr/>
          <a:lstStyle>
            <a:lvl3pPr>
              <a:lnSpc>
                <a:spcPct val="93000"/>
              </a:lnSpc>
              <a:defRPr sz="2000"/>
            </a:lvl3pPr>
          </a:lstStyle>
          <a:p>
            <a:pPr lvl="1"/>
            <a:r>
              <a:rPr lang="en-GB" noProof="0" dirty="0"/>
              <a:t>Click to add text</a:t>
            </a:r>
          </a:p>
        </p:txBody>
      </p:sp>
      <p:cxnSp>
        <p:nvCxnSpPr>
          <p:cNvPr id="61" name="Straight Connector 60"/>
          <p:cNvCxnSpPr>
            <a:cxnSpLocks/>
          </p:cNvCxnSpPr>
          <p:nvPr userDrawn="1"/>
        </p:nvCxnSpPr>
        <p:spPr bwMode="gray">
          <a:xfrm>
            <a:off x="6179008" y="1685616"/>
            <a:ext cx="25956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cxnSpLocks/>
          </p:cNvCxnSpPr>
          <p:nvPr userDrawn="1"/>
        </p:nvCxnSpPr>
        <p:spPr bwMode="gray">
          <a:xfrm>
            <a:off x="6179008" y="4278810"/>
            <a:ext cx="25956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64" name="Content Placeholder 2"/>
          <p:cNvSpPr>
            <a:spLocks noGrp="1"/>
          </p:cNvSpPr>
          <p:nvPr>
            <p:ph idx="31" hasCustomPrompt="1"/>
          </p:nvPr>
        </p:nvSpPr>
        <p:spPr bwMode="gray">
          <a:xfrm>
            <a:off x="8939008" y="1757279"/>
            <a:ext cx="2595600" cy="1850400"/>
          </a:xfrm>
        </p:spPr>
        <p:txBody>
          <a:bodyPr/>
          <a:lstStyle>
            <a:lvl3pPr>
              <a:lnSpc>
                <a:spcPct val="93000"/>
              </a:lnSpc>
              <a:defRPr sz="2000"/>
            </a:lvl3pPr>
          </a:lstStyle>
          <a:p>
            <a:pPr lvl="1"/>
            <a:r>
              <a:rPr lang="en-GB" noProof="0" dirty="0"/>
              <a:t>Click to add text</a:t>
            </a:r>
          </a:p>
        </p:txBody>
      </p:sp>
      <p:sp>
        <p:nvSpPr>
          <p:cNvPr id="66" name="Content Placeholder 2"/>
          <p:cNvSpPr>
            <a:spLocks noGrp="1"/>
          </p:cNvSpPr>
          <p:nvPr>
            <p:ph idx="33" hasCustomPrompt="1"/>
          </p:nvPr>
        </p:nvSpPr>
        <p:spPr bwMode="gray">
          <a:xfrm>
            <a:off x="8939008" y="4346776"/>
            <a:ext cx="2595600" cy="1850400"/>
          </a:xfrm>
        </p:spPr>
        <p:txBody>
          <a:bodyPr/>
          <a:lstStyle>
            <a:lvl3pPr>
              <a:lnSpc>
                <a:spcPct val="93000"/>
              </a:lnSpc>
              <a:defRPr sz="2000"/>
            </a:lvl3pPr>
          </a:lstStyle>
          <a:p>
            <a:pPr lvl="1"/>
            <a:r>
              <a:rPr lang="en-GB" noProof="0" dirty="0"/>
              <a:t>Click to add text</a:t>
            </a:r>
          </a:p>
        </p:txBody>
      </p:sp>
      <p:cxnSp>
        <p:nvCxnSpPr>
          <p:cNvPr id="67" name="Straight Connector 66"/>
          <p:cNvCxnSpPr>
            <a:cxnSpLocks/>
          </p:cNvCxnSpPr>
          <p:nvPr userDrawn="1"/>
        </p:nvCxnSpPr>
        <p:spPr bwMode="gray">
          <a:xfrm>
            <a:off x="8939008" y="1685616"/>
            <a:ext cx="25956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cxnSpLocks/>
          </p:cNvCxnSpPr>
          <p:nvPr userDrawn="1"/>
        </p:nvCxnSpPr>
        <p:spPr bwMode="gray">
          <a:xfrm>
            <a:off x="8939008" y="4278810"/>
            <a:ext cx="25956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35"/>
          </p:nvPr>
        </p:nvSpPr>
        <p:spPr/>
        <p:txBody>
          <a:bodyPr/>
          <a:lstStyle/>
          <a:p>
            <a:fld id="{DDD2A080-DA64-4F5C-9131-47EB793B4410}" type="slidenum">
              <a:rPr lang="en-GB" noProof="0" smtClean="0"/>
              <a:pPr/>
              <a:t>‹#›</a:t>
            </a:fld>
            <a:endParaRPr lang="en-GB" noProof="0" dirty="0"/>
          </a:p>
        </p:txBody>
      </p:sp>
      <p:sp>
        <p:nvSpPr>
          <p:cNvPr id="3" name="Footer Placeholder 2">
            <a:extLst>
              <a:ext uri="{FF2B5EF4-FFF2-40B4-BE49-F238E27FC236}">
                <a16:creationId xmlns:a16="http://schemas.microsoft.com/office/drawing/2014/main" id="{1B454FB8-4E07-44C0-BE34-38DF9804AF97}"/>
              </a:ext>
            </a:extLst>
          </p:cNvPr>
          <p:cNvSpPr>
            <a:spLocks noGrp="1"/>
          </p:cNvSpPr>
          <p:nvPr>
            <p:ph type="ftr" sz="quarter" idx="36"/>
          </p:nvPr>
        </p:nvSpPr>
        <p:spPr/>
        <p:txBody>
          <a:bodyPr/>
          <a:lstStyle>
            <a:lvl1pPr>
              <a:defRPr/>
            </a:lvl1pPr>
          </a:lstStyle>
          <a:p>
            <a:endParaRPr lang="en-GB" noProof="0"/>
          </a:p>
        </p:txBody>
      </p:sp>
      <p:sp>
        <p:nvSpPr>
          <p:cNvPr id="11" name="Title 10">
            <a:extLst>
              <a:ext uri="{FF2B5EF4-FFF2-40B4-BE49-F238E27FC236}">
                <a16:creationId xmlns:a16="http://schemas.microsoft.com/office/drawing/2014/main" id="{4D232792-6D79-4486-8E98-62F78FA268D5}"/>
              </a:ext>
            </a:extLst>
          </p:cNvPr>
          <p:cNvSpPr>
            <a:spLocks noGrp="1"/>
          </p:cNvSpPr>
          <p:nvPr>
            <p:ph type="title"/>
          </p:nvPr>
        </p:nvSpPr>
        <p:spPr>
          <a:xfrm>
            <a:off x="659008" y="325235"/>
            <a:ext cx="10875600" cy="817244"/>
          </a:xfrm>
        </p:spPr>
        <p:txBody>
          <a:bodyPr/>
          <a:lstStyle/>
          <a:p>
            <a:r>
              <a:rPr lang="en-US" noProof="0"/>
              <a:t>Click to edit Master title style</a:t>
            </a:r>
            <a:endParaRPr lang="en-GB" noProof="0"/>
          </a:p>
        </p:txBody>
      </p:sp>
      <p:sp>
        <p:nvSpPr>
          <p:cNvPr id="30" name="Content Placeholder 2">
            <a:extLst>
              <a:ext uri="{FF2B5EF4-FFF2-40B4-BE49-F238E27FC236}">
                <a16:creationId xmlns:a16="http://schemas.microsoft.com/office/drawing/2014/main" id="{FA008AD3-EEEE-4C37-9E2F-0052AAA9F58E}"/>
              </a:ext>
            </a:extLst>
          </p:cNvPr>
          <p:cNvSpPr>
            <a:spLocks noGrp="1"/>
          </p:cNvSpPr>
          <p:nvPr>
            <p:ph idx="37" hasCustomPrompt="1"/>
          </p:nvPr>
        </p:nvSpPr>
        <p:spPr bwMode="gray">
          <a:xfrm>
            <a:off x="3419008" y="1757279"/>
            <a:ext cx="2595600" cy="1850400"/>
          </a:xfrm>
        </p:spPr>
        <p:txBody>
          <a:bodyPr/>
          <a:lstStyle>
            <a:lvl3pPr>
              <a:lnSpc>
                <a:spcPct val="93000"/>
              </a:lnSpc>
              <a:defRPr sz="2000"/>
            </a:lvl3pPr>
          </a:lstStyle>
          <a:p>
            <a:pPr lvl="1"/>
            <a:r>
              <a:rPr lang="en-GB" noProof="0"/>
              <a:t>Click to </a:t>
            </a:r>
            <a:r>
              <a:rPr lang="en-GB" noProof="0" dirty="0"/>
              <a:t>add text</a:t>
            </a:r>
          </a:p>
        </p:txBody>
      </p:sp>
      <p:sp>
        <p:nvSpPr>
          <p:cNvPr id="41" name="Text Placeholder 40">
            <a:extLst>
              <a:ext uri="{FF2B5EF4-FFF2-40B4-BE49-F238E27FC236}">
                <a16:creationId xmlns:a16="http://schemas.microsoft.com/office/drawing/2014/main" id="{2374A518-3CFE-403E-8757-65866F7F06F4}"/>
              </a:ext>
            </a:extLst>
          </p:cNvPr>
          <p:cNvSpPr>
            <a:spLocks noGrp="1"/>
          </p:cNvSpPr>
          <p:nvPr>
            <p:ph type="body" sz="quarter" idx="38" hasCustomPrompt="1"/>
          </p:nvPr>
        </p:nvSpPr>
        <p:spPr bwMode="auto">
          <a:xfrm>
            <a:off x="659008" y="1141199"/>
            <a:ext cx="2595600" cy="572400"/>
          </a:xfrm>
          <a:custGeom>
            <a:avLst/>
            <a:gdLst>
              <a:gd name="connsiteX0" fmla="*/ 0 w 2556000"/>
              <a:gd name="connsiteY0" fmla="*/ 0 h 572400"/>
              <a:gd name="connsiteX1" fmla="*/ 2556000 w 2556000"/>
              <a:gd name="connsiteY1" fmla="*/ 0 h 572400"/>
              <a:gd name="connsiteX2" fmla="*/ 2556000 w 2556000"/>
              <a:gd name="connsiteY2" fmla="*/ 572400 h 572400"/>
              <a:gd name="connsiteX3" fmla="*/ 0 w 2556000"/>
              <a:gd name="connsiteY3" fmla="*/ 572400 h 572400"/>
            </a:gdLst>
            <a:ahLst/>
            <a:cxnLst>
              <a:cxn ang="0">
                <a:pos x="connsiteX0" y="connsiteY0"/>
              </a:cxn>
              <a:cxn ang="0">
                <a:pos x="connsiteX1" y="connsiteY1"/>
              </a:cxn>
              <a:cxn ang="0">
                <a:pos x="connsiteX2" y="connsiteY2"/>
              </a:cxn>
              <a:cxn ang="0">
                <a:pos x="connsiteX3" y="connsiteY3"/>
              </a:cxn>
            </a:cxnLst>
            <a:rect l="l" t="t" r="r" b="b"/>
            <a:pathLst>
              <a:path w="2556000" h="572400">
                <a:moveTo>
                  <a:pt x="0" y="0"/>
                </a:moveTo>
                <a:lnTo>
                  <a:pt x="2556000" y="0"/>
                </a:lnTo>
                <a:lnTo>
                  <a:pt x="2556000" y="572400"/>
                </a:lnTo>
                <a:lnTo>
                  <a:pt x="0" y="572400"/>
                </a:lnTo>
                <a:close/>
              </a:path>
            </a:pathLst>
          </a:custGeom>
        </p:spPr>
        <p:txBody>
          <a:bodyPr wrap="square">
            <a:noAutofit/>
          </a:bodyPr>
          <a:lstStyle>
            <a:lvl1pPr>
              <a:lnSpc>
                <a:spcPct val="93000"/>
              </a:lnSpc>
              <a:defRPr b="1"/>
            </a:lvl1pPr>
          </a:lstStyle>
          <a:p>
            <a:pPr lvl="0"/>
            <a:r>
              <a:rPr lang="en-US" dirty="0"/>
              <a:t>Click to add subtitle</a:t>
            </a:r>
            <a:endParaRPr lang="en-GB" dirty="0"/>
          </a:p>
        </p:txBody>
      </p:sp>
      <p:sp>
        <p:nvSpPr>
          <p:cNvPr id="43" name="Text Placeholder 42">
            <a:extLst>
              <a:ext uri="{FF2B5EF4-FFF2-40B4-BE49-F238E27FC236}">
                <a16:creationId xmlns:a16="http://schemas.microsoft.com/office/drawing/2014/main" id="{E2D6F2AC-3548-4A63-AD15-AC2461290B66}"/>
              </a:ext>
            </a:extLst>
          </p:cNvPr>
          <p:cNvSpPr>
            <a:spLocks noGrp="1"/>
          </p:cNvSpPr>
          <p:nvPr>
            <p:ph type="body" sz="quarter" idx="39" hasCustomPrompt="1"/>
          </p:nvPr>
        </p:nvSpPr>
        <p:spPr bwMode="auto">
          <a:xfrm>
            <a:off x="3419008" y="1141199"/>
            <a:ext cx="2595600" cy="572400"/>
          </a:xfrm>
          <a:custGeom>
            <a:avLst/>
            <a:gdLst>
              <a:gd name="connsiteX0" fmla="*/ 0 w 2556000"/>
              <a:gd name="connsiteY0" fmla="*/ 0 h 572400"/>
              <a:gd name="connsiteX1" fmla="*/ 2556000 w 2556000"/>
              <a:gd name="connsiteY1" fmla="*/ 0 h 572400"/>
              <a:gd name="connsiteX2" fmla="*/ 2556000 w 2556000"/>
              <a:gd name="connsiteY2" fmla="*/ 572400 h 572400"/>
              <a:gd name="connsiteX3" fmla="*/ 0 w 2556000"/>
              <a:gd name="connsiteY3" fmla="*/ 572400 h 572400"/>
            </a:gdLst>
            <a:ahLst/>
            <a:cxnLst>
              <a:cxn ang="0">
                <a:pos x="connsiteX0" y="connsiteY0"/>
              </a:cxn>
              <a:cxn ang="0">
                <a:pos x="connsiteX1" y="connsiteY1"/>
              </a:cxn>
              <a:cxn ang="0">
                <a:pos x="connsiteX2" y="connsiteY2"/>
              </a:cxn>
              <a:cxn ang="0">
                <a:pos x="connsiteX3" y="connsiteY3"/>
              </a:cxn>
            </a:cxnLst>
            <a:rect l="l" t="t" r="r" b="b"/>
            <a:pathLst>
              <a:path w="2556000" h="572400">
                <a:moveTo>
                  <a:pt x="0" y="0"/>
                </a:moveTo>
                <a:lnTo>
                  <a:pt x="2556000" y="0"/>
                </a:lnTo>
                <a:lnTo>
                  <a:pt x="2556000" y="572400"/>
                </a:lnTo>
                <a:lnTo>
                  <a:pt x="0" y="572400"/>
                </a:lnTo>
                <a:close/>
              </a:path>
            </a:pathLst>
          </a:custGeom>
        </p:spPr>
        <p:txBody>
          <a:bodyPr wrap="square">
            <a:noAutofit/>
          </a:bodyPr>
          <a:lstStyle>
            <a:lvl1pPr>
              <a:lnSpc>
                <a:spcPct val="93000"/>
              </a:lnSpc>
              <a:defRPr b="1"/>
            </a:lvl1pPr>
          </a:lstStyle>
          <a:p>
            <a:pPr lvl="0"/>
            <a:r>
              <a:rPr lang="en-US" dirty="0"/>
              <a:t>Click to add subtitle</a:t>
            </a:r>
            <a:endParaRPr lang="en-GB" dirty="0"/>
          </a:p>
        </p:txBody>
      </p:sp>
      <p:sp>
        <p:nvSpPr>
          <p:cNvPr id="44" name="Text Placeholder 43">
            <a:extLst>
              <a:ext uri="{FF2B5EF4-FFF2-40B4-BE49-F238E27FC236}">
                <a16:creationId xmlns:a16="http://schemas.microsoft.com/office/drawing/2014/main" id="{DB547CC5-46DB-4BAF-B4F1-7DDE8AD9140D}"/>
              </a:ext>
            </a:extLst>
          </p:cNvPr>
          <p:cNvSpPr>
            <a:spLocks noGrp="1"/>
          </p:cNvSpPr>
          <p:nvPr>
            <p:ph type="body" sz="quarter" idx="40" hasCustomPrompt="1"/>
          </p:nvPr>
        </p:nvSpPr>
        <p:spPr bwMode="auto">
          <a:xfrm>
            <a:off x="6179008" y="1141199"/>
            <a:ext cx="2595600" cy="572400"/>
          </a:xfrm>
          <a:custGeom>
            <a:avLst/>
            <a:gdLst>
              <a:gd name="connsiteX0" fmla="*/ 0 w 2556000"/>
              <a:gd name="connsiteY0" fmla="*/ 0 h 572400"/>
              <a:gd name="connsiteX1" fmla="*/ 2556000 w 2556000"/>
              <a:gd name="connsiteY1" fmla="*/ 0 h 572400"/>
              <a:gd name="connsiteX2" fmla="*/ 2556000 w 2556000"/>
              <a:gd name="connsiteY2" fmla="*/ 572400 h 572400"/>
              <a:gd name="connsiteX3" fmla="*/ 0 w 2556000"/>
              <a:gd name="connsiteY3" fmla="*/ 572400 h 572400"/>
            </a:gdLst>
            <a:ahLst/>
            <a:cxnLst>
              <a:cxn ang="0">
                <a:pos x="connsiteX0" y="connsiteY0"/>
              </a:cxn>
              <a:cxn ang="0">
                <a:pos x="connsiteX1" y="connsiteY1"/>
              </a:cxn>
              <a:cxn ang="0">
                <a:pos x="connsiteX2" y="connsiteY2"/>
              </a:cxn>
              <a:cxn ang="0">
                <a:pos x="connsiteX3" y="connsiteY3"/>
              </a:cxn>
            </a:cxnLst>
            <a:rect l="l" t="t" r="r" b="b"/>
            <a:pathLst>
              <a:path w="2556000" h="572400">
                <a:moveTo>
                  <a:pt x="0" y="0"/>
                </a:moveTo>
                <a:lnTo>
                  <a:pt x="2556000" y="0"/>
                </a:lnTo>
                <a:lnTo>
                  <a:pt x="2556000" y="572400"/>
                </a:lnTo>
                <a:lnTo>
                  <a:pt x="0" y="572400"/>
                </a:lnTo>
                <a:close/>
              </a:path>
            </a:pathLst>
          </a:custGeom>
        </p:spPr>
        <p:txBody>
          <a:bodyPr wrap="square">
            <a:noAutofit/>
          </a:bodyPr>
          <a:lstStyle>
            <a:lvl1pPr>
              <a:lnSpc>
                <a:spcPct val="93000"/>
              </a:lnSpc>
              <a:defRPr b="1"/>
            </a:lvl1pPr>
          </a:lstStyle>
          <a:p>
            <a:pPr lvl="0"/>
            <a:r>
              <a:rPr lang="en-US" dirty="0"/>
              <a:t>Click to add subtitle</a:t>
            </a:r>
            <a:endParaRPr lang="en-GB" dirty="0"/>
          </a:p>
        </p:txBody>
      </p:sp>
      <p:sp>
        <p:nvSpPr>
          <p:cNvPr id="45" name="Text Placeholder 44">
            <a:extLst>
              <a:ext uri="{FF2B5EF4-FFF2-40B4-BE49-F238E27FC236}">
                <a16:creationId xmlns:a16="http://schemas.microsoft.com/office/drawing/2014/main" id="{E346AFA3-0D72-4528-82A5-83901F39792B}"/>
              </a:ext>
            </a:extLst>
          </p:cNvPr>
          <p:cNvSpPr>
            <a:spLocks noGrp="1"/>
          </p:cNvSpPr>
          <p:nvPr>
            <p:ph type="body" sz="quarter" idx="41" hasCustomPrompt="1"/>
          </p:nvPr>
        </p:nvSpPr>
        <p:spPr bwMode="auto">
          <a:xfrm>
            <a:off x="8939008" y="1141199"/>
            <a:ext cx="2595600" cy="572400"/>
          </a:xfrm>
          <a:custGeom>
            <a:avLst/>
            <a:gdLst>
              <a:gd name="connsiteX0" fmla="*/ 0 w 2556000"/>
              <a:gd name="connsiteY0" fmla="*/ 0 h 572400"/>
              <a:gd name="connsiteX1" fmla="*/ 2556000 w 2556000"/>
              <a:gd name="connsiteY1" fmla="*/ 0 h 572400"/>
              <a:gd name="connsiteX2" fmla="*/ 2556000 w 2556000"/>
              <a:gd name="connsiteY2" fmla="*/ 572400 h 572400"/>
              <a:gd name="connsiteX3" fmla="*/ 0 w 2556000"/>
              <a:gd name="connsiteY3" fmla="*/ 572400 h 572400"/>
            </a:gdLst>
            <a:ahLst/>
            <a:cxnLst>
              <a:cxn ang="0">
                <a:pos x="connsiteX0" y="connsiteY0"/>
              </a:cxn>
              <a:cxn ang="0">
                <a:pos x="connsiteX1" y="connsiteY1"/>
              </a:cxn>
              <a:cxn ang="0">
                <a:pos x="connsiteX2" y="connsiteY2"/>
              </a:cxn>
              <a:cxn ang="0">
                <a:pos x="connsiteX3" y="connsiteY3"/>
              </a:cxn>
            </a:cxnLst>
            <a:rect l="l" t="t" r="r" b="b"/>
            <a:pathLst>
              <a:path w="2556000" h="572400">
                <a:moveTo>
                  <a:pt x="0" y="0"/>
                </a:moveTo>
                <a:lnTo>
                  <a:pt x="2556000" y="0"/>
                </a:lnTo>
                <a:lnTo>
                  <a:pt x="2556000" y="572400"/>
                </a:lnTo>
                <a:lnTo>
                  <a:pt x="0" y="572400"/>
                </a:lnTo>
                <a:close/>
              </a:path>
            </a:pathLst>
          </a:custGeom>
        </p:spPr>
        <p:txBody>
          <a:bodyPr wrap="square">
            <a:noAutofit/>
          </a:bodyPr>
          <a:lstStyle>
            <a:lvl1pPr>
              <a:lnSpc>
                <a:spcPct val="93000"/>
              </a:lnSpc>
              <a:defRPr b="1"/>
            </a:lvl1pPr>
          </a:lstStyle>
          <a:p>
            <a:pPr lvl="0"/>
            <a:r>
              <a:rPr lang="en-US" dirty="0"/>
              <a:t>Click to add subtitle</a:t>
            </a:r>
            <a:endParaRPr lang="en-GB" dirty="0"/>
          </a:p>
        </p:txBody>
      </p:sp>
      <p:sp>
        <p:nvSpPr>
          <p:cNvPr id="49" name="Text Placeholder 48">
            <a:extLst>
              <a:ext uri="{FF2B5EF4-FFF2-40B4-BE49-F238E27FC236}">
                <a16:creationId xmlns:a16="http://schemas.microsoft.com/office/drawing/2014/main" id="{1BC9C923-5254-4E6C-A703-623F5EBB1A16}"/>
              </a:ext>
            </a:extLst>
          </p:cNvPr>
          <p:cNvSpPr>
            <a:spLocks noGrp="1"/>
          </p:cNvSpPr>
          <p:nvPr>
            <p:ph type="body" sz="quarter" idx="42" hasCustomPrompt="1"/>
          </p:nvPr>
        </p:nvSpPr>
        <p:spPr bwMode="auto">
          <a:xfrm>
            <a:off x="659008" y="3733413"/>
            <a:ext cx="2595600" cy="572400"/>
          </a:xfrm>
          <a:custGeom>
            <a:avLst/>
            <a:gdLst>
              <a:gd name="connsiteX0" fmla="*/ 0 w 2556000"/>
              <a:gd name="connsiteY0" fmla="*/ 0 h 324000"/>
              <a:gd name="connsiteX1" fmla="*/ 2556000 w 2556000"/>
              <a:gd name="connsiteY1" fmla="*/ 0 h 324000"/>
              <a:gd name="connsiteX2" fmla="*/ 2556000 w 2556000"/>
              <a:gd name="connsiteY2" fmla="*/ 324000 h 324000"/>
              <a:gd name="connsiteX3" fmla="*/ 0 w 2556000"/>
              <a:gd name="connsiteY3" fmla="*/ 324000 h 324000"/>
            </a:gdLst>
            <a:ahLst/>
            <a:cxnLst>
              <a:cxn ang="0">
                <a:pos x="connsiteX0" y="connsiteY0"/>
              </a:cxn>
              <a:cxn ang="0">
                <a:pos x="connsiteX1" y="connsiteY1"/>
              </a:cxn>
              <a:cxn ang="0">
                <a:pos x="connsiteX2" y="connsiteY2"/>
              </a:cxn>
              <a:cxn ang="0">
                <a:pos x="connsiteX3" y="connsiteY3"/>
              </a:cxn>
            </a:cxnLst>
            <a:rect l="l" t="t" r="r" b="b"/>
            <a:pathLst>
              <a:path w="2556000" h="324000">
                <a:moveTo>
                  <a:pt x="0" y="0"/>
                </a:moveTo>
                <a:lnTo>
                  <a:pt x="2556000" y="0"/>
                </a:lnTo>
                <a:lnTo>
                  <a:pt x="2556000" y="324000"/>
                </a:lnTo>
                <a:lnTo>
                  <a:pt x="0" y="324000"/>
                </a:lnTo>
                <a:close/>
              </a:path>
            </a:pathLst>
          </a:custGeom>
        </p:spPr>
        <p:txBody>
          <a:bodyPr wrap="square">
            <a:noAutofit/>
          </a:bodyPr>
          <a:lstStyle>
            <a:lvl1pPr>
              <a:lnSpc>
                <a:spcPct val="93000"/>
              </a:lnSpc>
              <a:defRPr b="1"/>
            </a:lvl1pPr>
          </a:lstStyle>
          <a:p>
            <a:pPr lvl="0"/>
            <a:r>
              <a:rPr lang="en-US" dirty="0"/>
              <a:t>Click to add subtitle</a:t>
            </a:r>
            <a:endParaRPr lang="en-GB" dirty="0"/>
          </a:p>
        </p:txBody>
      </p:sp>
      <p:sp>
        <p:nvSpPr>
          <p:cNvPr id="48" name="Text Placeholder 47">
            <a:extLst>
              <a:ext uri="{FF2B5EF4-FFF2-40B4-BE49-F238E27FC236}">
                <a16:creationId xmlns:a16="http://schemas.microsoft.com/office/drawing/2014/main" id="{7A80E218-FD84-4C94-9AAD-0814DF1E6B86}"/>
              </a:ext>
            </a:extLst>
          </p:cNvPr>
          <p:cNvSpPr>
            <a:spLocks noGrp="1"/>
          </p:cNvSpPr>
          <p:nvPr>
            <p:ph type="body" sz="quarter" idx="43" hasCustomPrompt="1"/>
          </p:nvPr>
        </p:nvSpPr>
        <p:spPr bwMode="auto">
          <a:xfrm>
            <a:off x="3419008" y="3733413"/>
            <a:ext cx="2595600" cy="572400"/>
          </a:xfrm>
          <a:custGeom>
            <a:avLst/>
            <a:gdLst>
              <a:gd name="connsiteX0" fmla="*/ 0 w 2556000"/>
              <a:gd name="connsiteY0" fmla="*/ 0 h 324000"/>
              <a:gd name="connsiteX1" fmla="*/ 2556000 w 2556000"/>
              <a:gd name="connsiteY1" fmla="*/ 0 h 324000"/>
              <a:gd name="connsiteX2" fmla="*/ 2556000 w 2556000"/>
              <a:gd name="connsiteY2" fmla="*/ 324000 h 324000"/>
              <a:gd name="connsiteX3" fmla="*/ 0 w 2556000"/>
              <a:gd name="connsiteY3" fmla="*/ 324000 h 324000"/>
            </a:gdLst>
            <a:ahLst/>
            <a:cxnLst>
              <a:cxn ang="0">
                <a:pos x="connsiteX0" y="connsiteY0"/>
              </a:cxn>
              <a:cxn ang="0">
                <a:pos x="connsiteX1" y="connsiteY1"/>
              </a:cxn>
              <a:cxn ang="0">
                <a:pos x="connsiteX2" y="connsiteY2"/>
              </a:cxn>
              <a:cxn ang="0">
                <a:pos x="connsiteX3" y="connsiteY3"/>
              </a:cxn>
            </a:cxnLst>
            <a:rect l="l" t="t" r="r" b="b"/>
            <a:pathLst>
              <a:path w="2556000" h="324000">
                <a:moveTo>
                  <a:pt x="0" y="0"/>
                </a:moveTo>
                <a:lnTo>
                  <a:pt x="2556000" y="0"/>
                </a:lnTo>
                <a:lnTo>
                  <a:pt x="2556000" y="324000"/>
                </a:lnTo>
                <a:lnTo>
                  <a:pt x="0" y="324000"/>
                </a:lnTo>
                <a:close/>
              </a:path>
            </a:pathLst>
          </a:custGeom>
        </p:spPr>
        <p:txBody>
          <a:bodyPr wrap="square">
            <a:noAutofit/>
          </a:bodyPr>
          <a:lstStyle>
            <a:lvl1pPr>
              <a:lnSpc>
                <a:spcPct val="93000"/>
              </a:lnSpc>
              <a:defRPr b="1"/>
            </a:lvl1pPr>
          </a:lstStyle>
          <a:p>
            <a:pPr lvl="0"/>
            <a:r>
              <a:rPr lang="en-US" dirty="0"/>
              <a:t>Click to add subtitle</a:t>
            </a:r>
            <a:endParaRPr lang="en-GB" dirty="0"/>
          </a:p>
        </p:txBody>
      </p:sp>
      <p:sp>
        <p:nvSpPr>
          <p:cNvPr id="47" name="Text Placeholder 46">
            <a:extLst>
              <a:ext uri="{FF2B5EF4-FFF2-40B4-BE49-F238E27FC236}">
                <a16:creationId xmlns:a16="http://schemas.microsoft.com/office/drawing/2014/main" id="{DFFA4740-F4FF-4619-A019-BC18E73B82E8}"/>
              </a:ext>
            </a:extLst>
          </p:cNvPr>
          <p:cNvSpPr>
            <a:spLocks noGrp="1"/>
          </p:cNvSpPr>
          <p:nvPr>
            <p:ph type="body" sz="quarter" idx="44" hasCustomPrompt="1"/>
          </p:nvPr>
        </p:nvSpPr>
        <p:spPr bwMode="auto">
          <a:xfrm>
            <a:off x="6179008" y="3733413"/>
            <a:ext cx="2595600" cy="572400"/>
          </a:xfrm>
          <a:custGeom>
            <a:avLst/>
            <a:gdLst>
              <a:gd name="connsiteX0" fmla="*/ 0 w 2556000"/>
              <a:gd name="connsiteY0" fmla="*/ 0 h 324000"/>
              <a:gd name="connsiteX1" fmla="*/ 2556000 w 2556000"/>
              <a:gd name="connsiteY1" fmla="*/ 0 h 324000"/>
              <a:gd name="connsiteX2" fmla="*/ 2556000 w 2556000"/>
              <a:gd name="connsiteY2" fmla="*/ 324000 h 324000"/>
              <a:gd name="connsiteX3" fmla="*/ 0 w 2556000"/>
              <a:gd name="connsiteY3" fmla="*/ 324000 h 324000"/>
            </a:gdLst>
            <a:ahLst/>
            <a:cxnLst>
              <a:cxn ang="0">
                <a:pos x="connsiteX0" y="connsiteY0"/>
              </a:cxn>
              <a:cxn ang="0">
                <a:pos x="connsiteX1" y="connsiteY1"/>
              </a:cxn>
              <a:cxn ang="0">
                <a:pos x="connsiteX2" y="connsiteY2"/>
              </a:cxn>
              <a:cxn ang="0">
                <a:pos x="connsiteX3" y="connsiteY3"/>
              </a:cxn>
            </a:cxnLst>
            <a:rect l="l" t="t" r="r" b="b"/>
            <a:pathLst>
              <a:path w="2556000" h="324000">
                <a:moveTo>
                  <a:pt x="0" y="0"/>
                </a:moveTo>
                <a:lnTo>
                  <a:pt x="2556000" y="0"/>
                </a:lnTo>
                <a:lnTo>
                  <a:pt x="2556000" y="324000"/>
                </a:lnTo>
                <a:lnTo>
                  <a:pt x="0" y="324000"/>
                </a:lnTo>
                <a:close/>
              </a:path>
            </a:pathLst>
          </a:custGeom>
        </p:spPr>
        <p:txBody>
          <a:bodyPr wrap="square">
            <a:noAutofit/>
          </a:bodyPr>
          <a:lstStyle>
            <a:lvl1pPr>
              <a:lnSpc>
                <a:spcPct val="93000"/>
              </a:lnSpc>
              <a:defRPr b="1"/>
            </a:lvl1pPr>
          </a:lstStyle>
          <a:p>
            <a:pPr lvl="0"/>
            <a:r>
              <a:rPr lang="en-US" dirty="0"/>
              <a:t>Click to add subtitle</a:t>
            </a:r>
            <a:endParaRPr lang="en-GB" dirty="0"/>
          </a:p>
        </p:txBody>
      </p:sp>
      <p:sp>
        <p:nvSpPr>
          <p:cNvPr id="46" name="Text Placeholder 45">
            <a:extLst>
              <a:ext uri="{FF2B5EF4-FFF2-40B4-BE49-F238E27FC236}">
                <a16:creationId xmlns:a16="http://schemas.microsoft.com/office/drawing/2014/main" id="{84C6BB93-BD28-40A3-83C8-D7ADD09F55AA}"/>
              </a:ext>
            </a:extLst>
          </p:cNvPr>
          <p:cNvSpPr>
            <a:spLocks noGrp="1"/>
          </p:cNvSpPr>
          <p:nvPr>
            <p:ph type="body" sz="quarter" idx="45" hasCustomPrompt="1"/>
          </p:nvPr>
        </p:nvSpPr>
        <p:spPr bwMode="auto">
          <a:xfrm>
            <a:off x="8939008" y="3733413"/>
            <a:ext cx="2595600" cy="572400"/>
          </a:xfrm>
          <a:custGeom>
            <a:avLst/>
            <a:gdLst>
              <a:gd name="connsiteX0" fmla="*/ 0 w 2556000"/>
              <a:gd name="connsiteY0" fmla="*/ 0 h 324000"/>
              <a:gd name="connsiteX1" fmla="*/ 2556000 w 2556000"/>
              <a:gd name="connsiteY1" fmla="*/ 0 h 324000"/>
              <a:gd name="connsiteX2" fmla="*/ 2556000 w 2556000"/>
              <a:gd name="connsiteY2" fmla="*/ 324000 h 324000"/>
              <a:gd name="connsiteX3" fmla="*/ 0 w 2556000"/>
              <a:gd name="connsiteY3" fmla="*/ 324000 h 324000"/>
            </a:gdLst>
            <a:ahLst/>
            <a:cxnLst>
              <a:cxn ang="0">
                <a:pos x="connsiteX0" y="connsiteY0"/>
              </a:cxn>
              <a:cxn ang="0">
                <a:pos x="connsiteX1" y="connsiteY1"/>
              </a:cxn>
              <a:cxn ang="0">
                <a:pos x="connsiteX2" y="connsiteY2"/>
              </a:cxn>
              <a:cxn ang="0">
                <a:pos x="connsiteX3" y="connsiteY3"/>
              </a:cxn>
            </a:cxnLst>
            <a:rect l="l" t="t" r="r" b="b"/>
            <a:pathLst>
              <a:path w="2556000" h="324000">
                <a:moveTo>
                  <a:pt x="0" y="0"/>
                </a:moveTo>
                <a:lnTo>
                  <a:pt x="2556000" y="0"/>
                </a:lnTo>
                <a:lnTo>
                  <a:pt x="2556000" y="324000"/>
                </a:lnTo>
                <a:lnTo>
                  <a:pt x="0" y="324000"/>
                </a:lnTo>
                <a:close/>
              </a:path>
            </a:pathLst>
          </a:custGeom>
        </p:spPr>
        <p:txBody>
          <a:bodyPr wrap="square">
            <a:noAutofit/>
          </a:bodyPr>
          <a:lstStyle>
            <a:lvl1pPr>
              <a:lnSpc>
                <a:spcPct val="93000"/>
              </a:lnSpc>
              <a:defRPr b="1"/>
            </a:lvl1pPr>
          </a:lstStyle>
          <a:p>
            <a:pPr lvl="0"/>
            <a:r>
              <a:rPr lang="en-US" dirty="0"/>
              <a:t>Click to add subtitle</a:t>
            </a:r>
            <a:endParaRPr lang="en-GB" dirty="0"/>
          </a:p>
        </p:txBody>
      </p:sp>
      <p:grpSp>
        <p:nvGrpSpPr>
          <p:cNvPr id="38" name="Group 37">
            <a:extLst>
              <a:ext uri="{FF2B5EF4-FFF2-40B4-BE49-F238E27FC236}">
                <a16:creationId xmlns:a16="http://schemas.microsoft.com/office/drawing/2014/main" id="{8728A0B4-557E-498B-ADDB-F867DB330A2A}"/>
              </a:ext>
            </a:extLst>
          </p:cNvPr>
          <p:cNvGrpSpPr/>
          <p:nvPr userDrawn="1"/>
        </p:nvGrpSpPr>
        <p:grpSpPr>
          <a:xfrm>
            <a:off x="-2368598" y="0"/>
            <a:ext cx="1872000" cy="4379495"/>
            <a:chOff x="-2025698" y="0"/>
            <a:chExt cx="1872000" cy="4379495"/>
          </a:xfrm>
        </p:grpSpPr>
        <p:grpSp>
          <p:nvGrpSpPr>
            <p:cNvPr id="39" name="Group 38">
              <a:extLst>
                <a:ext uri="{FF2B5EF4-FFF2-40B4-BE49-F238E27FC236}">
                  <a16:creationId xmlns:a16="http://schemas.microsoft.com/office/drawing/2014/main" id="{2A193CEB-0FDA-42A3-A9E1-E4E4E2A680C6}"/>
                </a:ext>
              </a:extLst>
            </p:cNvPr>
            <p:cNvGrpSpPr/>
            <p:nvPr userDrawn="1"/>
          </p:nvGrpSpPr>
          <p:grpSpPr>
            <a:xfrm>
              <a:off x="-2025698" y="0"/>
              <a:ext cx="1872000" cy="4379495"/>
              <a:chOff x="-2025698" y="0"/>
              <a:chExt cx="1872000" cy="4379495"/>
            </a:xfrm>
          </p:grpSpPr>
          <p:grpSp>
            <p:nvGrpSpPr>
              <p:cNvPr id="42" name="Group 41">
                <a:extLst>
                  <a:ext uri="{FF2B5EF4-FFF2-40B4-BE49-F238E27FC236}">
                    <a16:creationId xmlns:a16="http://schemas.microsoft.com/office/drawing/2014/main" id="{8E5E1E6D-FA2D-4A01-8EB2-CC9CC0C8B7CC}"/>
                  </a:ext>
                </a:extLst>
              </p:cNvPr>
              <p:cNvGrpSpPr/>
              <p:nvPr userDrawn="1"/>
            </p:nvGrpSpPr>
            <p:grpSpPr>
              <a:xfrm>
                <a:off x="-2025698" y="0"/>
                <a:ext cx="1872000" cy="4379495"/>
                <a:chOff x="-2025698" y="0"/>
                <a:chExt cx="1872000" cy="4379495"/>
              </a:xfrm>
            </p:grpSpPr>
            <p:grpSp>
              <p:nvGrpSpPr>
                <p:cNvPr id="51" name="Group 50">
                  <a:extLst>
                    <a:ext uri="{FF2B5EF4-FFF2-40B4-BE49-F238E27FC236}">
                      <a16:creationId xmlns:a16="http://schemas.microsoft.com/office/drawing/2014/main" id="{58BAAC05-8869-4094-A464-1F959E554D30}"/>
                    </a:ext>
                  </a:extLst>
                </p:cNvPr>
                <p:cNvGrpSpPr/>
                <p:nvPr/>
              </p:nvGrpSpPr>
              <p:grpSpPr>
                <a:xfrm>
                  <a:off x="-2025698" y="0"/>
                  <a:ext cx="1872000" cy="4379495"/>
                  <a:chOff x="-2025698" y="0"/>
                  <a:chExt cx="1872000" cy="4379495"/>
                </a:xfrm>
              </p:grpSpPr>
              <p:sp>
                <p:nvSpPr>
                  <p:cNvPr id="53" name="Rectangle 104">
                    <a:extLst>
                      <a:ext uri="{FF2B5EF4-FFF2-40B4-BE49-F238E27FC236}">
                        <a16:creationId xmlns:a16="http://schemas.microsoft.com/office/drawing/2014/main" id="{1F0E644D-7A3F-4867-A0C8-2CF313ADD234}"/>
                      </a:ext>
                    </a:extLst>
                  </p:cNvPr>
                  <p:cNvSpPr>
                    <a:spLocks noChangeArrowheads="1"/>
                  </p:cNvSpPr>
                  <p:nvPr/>
                </p:nvSpPr>
                <p:spPr bwMode="gray">
                  <a:xfrm>
                    <a:off x="-2025698" y="0"/>
                    <a:ext cx="1872000" cy="4379495"/>
                  </a:xfrm>
                  <a:prstGeom prst="rect">
                    <a:avLst/>
                  </a:prstGeom>
                  <a:solidFill>
                    <a:srgbClr val="EAEAEA"/>
                  </a:solidFill>
                  <a:ln>
                    <a:noFill/>
                  </a:ln>
                  <a:effectLst/>
                </p:spPr>
                <p:txBody>
                  <a:bodyPr wrap="square" lIns="180000" tIns="180000" rIns="180000" bIns="180000" anchor="ctr">
                    <a:noAutofit/>
                  </a:bodyPr>
                  <a:lstStyle/>
                  <a:p>
                    <a:endParaRPr lang="en-GB" sz="1000" dirty="0"/>
                  </a:p>
                </p:txBody>
              </p:sp>
              <p:sp>
                <p:nvSpPr>
                  <p:cNvPr id="57" name="Rectangle 113">
                    <a:extLst>
                      <a:ext uri="{FF2B5EF4-FFF2-40B4-BE49-F238E27FC236}">
                        <a16:creationId xmlns:a16="http://schemas.microsoft.com/office/drawing/2014/main" id="{E1686A34-76A5-4CC4-A2EF-E6864C984F7D}"/>
                      </a:ext>
                    </a:extLst>
                  </p:cNvPr>
                  <p:cNvSpPr>
                    <a:spLocks noChangeArrowheads="1"/>
                  </p:cNvSpPr>
                  <p:nvPr userDrawn="1"/>
                </p:nvSpPr>
                <p:spPr bwMode="gray">
                  <a:xfrm>
                    <a:off x="-1893936" y="166884"/>
                    <a:ext cx="1692000"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lnSpc>
                        <a:spcPct val="90000"/>
                      </a:lnSpc>
                      <a:spcBef>
                        <a:spcPct val="20000"/>
                      </a:spcBef>
                      <a:spcAft>
                        <a:spcPct val="20000"/>
                      </a:spcAft>
                    </a:pPr>
                    <a:r>
                      <a:rPr lang="en-GB" altLang="en-US" sz="1200" b="1" dirty="0">
                        <a:solidFill>
                          <a:srgbClr val="333333"/>
                        </a:solidFill>
                      </a:rPr>
                      <a:t>Creating </a:t>
                    </a:r>
                    <a:br>
                      <a:rPr lang="en-GB" altLang="en-US" sz="1200" b="1" dirty="0">
                        <a:solidFill>
                          <a:srgbClr val="333333"/>
                        </a:solidFill>
                      </a:rPr>
                    </a:br>
                    <a:r>
                      <a:rPr lang="en-GB" altLang="en-US" sz="1200" b="1" dirty="0">
                        <a:solidFill>
                          <a:srgbClr val="333333"/>
                        </a:solidFill>
                      </a:rPr>
                      <a:t>on-brand graphs</a:t>
                    </a:r>
                  </a:p>
                </p:txBody>
              </p:sp>
            </p:grpSp>
            <p:sp>
              <p:nvSpPr>
                <p:cNvPr id="52" name="Rectangle 106">
                  <a:extLst>
                    <a:ext uri="{FF2B5EF4-FFF2-40B4-BE49-F238E27FC236}">
                      <a16:creationId xmlns:a16="http://schemas.microsoft.com/office/drawing/2014/main" id="{58D81DBC-E094-4C29-832D-AFBD8FF1EC2C}"/>
                    </a:ext>
                  </a:extLst>
                </p:cNvPr>
                <p:cNvSpPr>
                  <a:spLocks noChangeArrowheads="1"/>
                </p:cNvSpPr>
                <p:nvPr/>
              </p:nvSpPr>
              <p:spPr bwMode="gray">
                <a:xfrm>
                  <a:off x="-1893936" y="671500"/>
                  <a:ext cx="1658513" cy="3123466"/>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spcBef>
                      <a:spcPct val="20000"/>
                    </a:spcBef>
                    <a:spcAft>
                      <a:spcPct val="20000"/>
                    </a:spcAft>
                  </a:pPr>
                  <a:r>
                    <a:rPr lang="en-US" altLang="en-US" sz="1000" b="0" dirty="0"/>
                    <a:t>Create your own graphs much easier and on brand by using graph templates.</a:t>
                  </a:r>
                  <a:br>
                    <a:rPr lang="en-US" altLang="en-US" sz="1000" b="0" dirty="0"/>
                  </a:br>
                  <a:br>
                    <a:rPr lang="en-US" altLang="en-US" sz="1000" b="0" dirty="0"/>
                  </a:br>
                  <a:r>
                    <a:rPr lang="en-US" altLang="en-US" sz="1000" b="0" dirty="0"/>
                    <a:t>After you click on the graph icon on your </a:t>
                  </a:r>
                  <a:r>
                    <a:rPr lang="en-US" altLang="en-US" sz="1000" b="0"/>
                    <a:t>template slide, </a:t>
                  </a: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r>
                    <a:rPr lang="en-US" altLang="en-US" sz="1000" b="0" dirty="0"/>
                    <a:t>click on ‘Templates’ in the dialogue window that appears. There you can choose a graph template to create an on-brand graph.</a:t>
                  </a:r>
                </a:p>
              </p:txBody>
            </p:sp>
          </p:grpSp>
          <p:pic>
            <p:nvPicPr>
              <p:cNvPr id="50" name="Picture 49">
                <a:extLst>
                  <a:ext uri="{FF2B5EF4-FFF2-40B4-BE49-F238E27FC236}">
                    <a16:creationId xmlns:a16="http://schemas.microsoft.com/office/drawing/2014/main" id="{B339027D-2FD5-4DF5-8913-0CB7A9659795}"/>
                  </a:ext>
                </a:extLst>
              </p:cNvPr>
              <p:cNvPicPr>
                <a:picLocks noChangeAspect="1"/>
              </p:cNvPicPr>
              <p:nvPr userDrawn="1"/>
            </p:nvPicPr>
            <p:blipFill>
              <a:blip r:embed="rId2"/>
              <a:srcRect/>
              <a:stretch/>
            </p:blipFill>
            <p:spPr>
              <a:xfrm>
                <a:off x="-1893936" y="1754883"/>
                <a:ext cx="1046211" cy="788945"/>
              </a:xfrm>
              <a:prstGeom prst="rect">
                <a:avLst/>
              </a:prstGeom>
            </p:spPr>
          </p:pic>
        </p:grpSp>
        <p:sp>
          <p:nvSpPr>
            <p:cNvPr id="40" name="Rectangle 39">
              <a:extLst>
                <a:ext uri="{FF2B5EF4-FFF2-40B4-BE49-F238E27FC236}">
                  <a16:creationId xmlns:a16="http://schemas.microsoft.com/office/drawing/2014/main" id="{53AFB8FD-7646-4B94-A086-59CFA47F6B4E}"/>
                </a:ext>
              </a:extLst>
            </p:cNvPr>
            <p:cNvSpPr/>
            <p:nvPr userDrawn="1"/>
          </p:nvSpPr>
          <p:spPr>
            <a:xfrm>
              <a:off x="-1526400" y="1821459"/>
              <a:ext cx="302400" cy="29754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US" sz="1600" dirty="0" err="1">
                <a:solidFill>
                  <a:schemeClr val="tx1"/>
                </a:solidFill>
              </a:endParaRPr>
            </a:p>
          </p:txBody>
        </p:sp>
      </p:grpSp>
    </p:spTree>
    <p:extLst>
      <p:ext uri="{BB962C8B-B14F-4D97-AF65-F5344CB8AC3E}">
        <p14:creationId xmlns:p14="http://schemas.microsoft.com/office/powerpoint/2010/main" val="2043098956"/>
      </p:ext>
    </p:extLst>
  </p:cSld>
  <p:clrMapOvr>
    <a:masterClrMapping/>
  </p:clrMapOvr>
  <p:extLst>
    <p:ext uri="{DCECCB84-F9BA-43D5-87BE-67443E8EF086}">
      <p15:sldGuideLst xmlns:p15="http://schemas.microsoft.com/office/powerpoint/2012/main">
        <p15:guide id="2" pos="2154" userDrawn="1">
          <p15:clr>
            <a:srgbClr val="FBAE40"/>
          </p15:clr>
        </p15:guide>
        <p15:guide id="4" pos="5526" userDrawn="1">
          <p15:clr>
            <a:srgbClr val="FBAE40"/>
          </p15:clr>
        </p15:guide>
        <p15:guide id="5" pos="3893" userDrawn="1">
          <p15:clr>
            <a:srgbClr val="FBAE40"/>
          </p15:clr>
        </p15:guide>
        <p15:guide id="6" pos="2049" userDrawn="1">
          <p15:clr>
            <a:srgbClr val="FBAE40"/>
          </p15:clr>
        </p15:guide>
        <p15:guide id="7" pos="3788" userDrawn="1">
          <p15:clr>
            <a:srgbClr val="FBAE40"/>
          </p15:clr>
        </p15:guide>
        <p15:guide id="8" pos="5630" userDrawn="1">
          <p15:clr>
            <a:srgbClr val="FBAE40"/>
          </p15:clr>
        </p15:guide>
        <p15:guide id="9" orient="horz" pos="2274" userDrawn="1">
          <p15:clr>
            <a:srgbClr val="FBAE40"/>
          </p15:clr>
        </p15:guide>
        <p15:guide id="10" orient="horz" pos="2442"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with picture lef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4132351" y="1141197"/>
            <a:ext cx="7408800" cy="5058000"/>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Slide Number Placeholder 6"/>
          <p:cNvSpPr>
            <a:spLocks noGrp="1"/>
          </p:cNvSpPr>
          <p:nvPr>
            <p:ph type="sldNum" sz="quarter" idx="18"/>
          </p:nvPr>
        </p:nvSpPr>
        <p:spPr/>
        <p:txBody>
          <a:bodyPr/>
          <a:lstStyle/>
          <a:p>
            <a:fld id="{DDD2A080-DA64-4F5C-9131-47EB793B4410}" type="slidenum">
              <a:rPr lang="en-GB" noProof="0" smtClean="0"/>
              <a:pPr/>
              <a:t>‹#›</a:t>
            </a:fld>
            <a:endParaRPr lang="en-GB" noProof="0" dirty="0"/>
          </a:p>
        </p:txBody>
      </p:sp>
      <p:sp>
        <p:nvSpPr>
          <p:cNvPr id="4" name="Footer Placeholder 3">
            <a:extLst>
              <a:ext uri="{FF2B5EF4-FFF2-40B4-BE49-F238E27FC236}">
                <a16:creationId xmlns:a16="http://schemas.microsoft.com/office/drawing/2014/main" id="{69721082-1C36-4141-A651-B895B6B12B1D}"/>
              </a:ext>
            </a:extLst>
          </p:cNvPr>
          <p:cNvSpPr>
            <a:spLocks noGrp="1"/>
          </p:cNvSpPr>
          <p:nvPr>
            <p:ph type="ftr" sz="quarter" idx="19"/>
          </p:nvPr>
        </p:nvSpPr>
        <p:spPr>
          <a:xfrm>
            <a:off x="4132351" y="6403940"/>
            <a:ext cx="6735600" cy="187200"/>
          </a:xfrm>
        </p:spPr>
        <p:txBody>
          <a:bodyPr/>
          <a:lstStyle>
            <a:lvl1pPr>
              <a:defRPr/>
            </a:lvl1pPr>
          </a:lstStyle>
          <a:p>
            <a:endParaRPr lang="en-GB" noProof="0"/>
          </a:p>
        </p:txBody>
      </p:sp>
      <p:sp>
        <p:nvSpPr>
          <p:cNvPr id="11" name="Picture Placeholder 10">
            <a:extLst>
              <a:ext uri="{FF2B5EF4-FFF2-40B4-BE49-F238E27FC236}">
                <a16:creationId xmlns:a16="http://schemas.microsoft.com/office/drawing/2014/main" id="{79B6E422-2155-42E8-BFE3-08BC36F1C07B}"/>
              </a:ext>
            </a:extLst>
          </p:cNvPr>
          <p:cNvSpPr>
            <a:spLocks noGrp="1"/>
          </p:cNvSpPr>
          <p:nvPr>
            <p:ph type="pic" sz="quarter" idx="20"/>
          </p:nvPr>
        </p:nvSpPr>
        <p:spPr bwMode="gray">
          <a:xfrm>
            <a:off x="0" y="0"/>
            <a:ext cx="3776522" cy="6858000"/>
          </a:xfrm>
          <a:custGeom>
            <a:avLst/>
            <a:gdLst>
              <a:gd name="connsiteX0" fmla="*/ 0 w 3776522"/>
              <a:gd name="connsiteY0" fmla="*/ 0 h 6858000"/>
              <a:gd name="connsiteX1" fmla="*/ 2833094 w 3776522"/>
              <a:gd name="connsiteY1" fmla="*/ 0 h 6858000"/>
              <a:gd name="connsiteX2" fmla="*/ 3586031 w 3776522"/>
              <a:gd name="connsiteY2" fmla="*/ 0 h 6858000"/>
              <a:gd name="connsiteX3" fmla="*/ 3776522 w 3776522"/>
              <a:gd name="connsiteY3" fmla="*/ 0 h 6858000"/>
              <a:gd name="connsiteX4" fmla="*/ 3776522 w 3776522"/>
              <a:gd name="connsiteY4" fmla="*/ 190493 h 6858000"/>
              <a:gd name="connsiteX5" fmla="*/ 3776522 w 3776522"/>
              <a:gd name="connsiteY5" fmla="*/ 972457 h 6858000"/>
              <a:gd name="connsiteX6" fmla="*/ 3776522 w 3776522"/>
              <a:gd name="connsiteY6" fmla="*/ 6667507 h 6858000"/>
              <a:gd name="connsiteX7" fmla="*/ 3586029 w 3776522"/>
              <a:gd name="connsiteY7" fmla="*/ 6858000 h 6858000"/>
              <a:gd name="connsiteX8" fmla="*/ 0 w 3776522"/>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76522" h="6858000">
                <a:moveTo>
                  <a:pt x="0" y="0"/>
                </a:moveTo>
                <a:lnTo>
                  <a:pt x="2833094" y="0"/>
                </a:lnTo>
                <a:lnTo>
                  <a:pt x="3586031" y="0"/>
                </a:lnTo>
                <a:lnTo>
                  <a:pt x="3776522" y="0"/>
                </a:lnTo>
                <a:lnTo>
                  <a:pt x="3776522" y="190493"/>
                </a:lnTo>
                <a:lnTo>
                  <a:pt x="3776522" y="972457"/>
                </a:lnTo>
                <a:lnTo>
                  <a:pt x="3776522" y="6667507"/>
                </a:lnTo>
                <a:cubicBezTo>
                  <a:pt x="3776522" y="6772713"/>
                  <a:pt x="3691235" y="6858000"/>
                  <a:pt x="3586029" y="6858000"/>
                </a:cubicBezTo>
                <a:lnTo>
                  <a:pt x="0" y="6858000"/>
                </a:lnTo>
                <a:close/>
              </a:path>
            </a:pathLst>
          </a:custGeom>
          <a:solidFill>
            <a:schemeClr val="accent2">
              <a:lumMod val="20000"/>
              <a:lumOff val="80000"/>
              <a:alpha val="10000"/>
            </a:schemeClr>
          </a:solidFill>
        </p:spPr>
        <p:txBody>
          <a:bodyPr wrap="square" lIns="360000" tIns="360000">
            <a:noAutofit/>
          </a:bodyPr>
          <a:lstStyle>
            <a:lvl1pPr algn="ctr">
              <a:defRPr sz="1400" b="0"/>
            </a:lvl1pPr>
          </a:lstStyle>
          <a:p>
            <a:r>
              <a:rPr lang="en-US" noProof="0"/>
              <a:t>Click icon to add picture</a:t>
            </a:r>
            <a:endParaRPr lang="en-GB" noProof="0" dirty="0"/>
          </a:p>
        </p:txBody>
      </p:sp>
      <p:sp>
        <p:nvSpPr>
          <p:cNvPr id="6" name="Title 5">
            <a:extLst>
              <a:ext uri="{FF2B5EF4-FFF2-40B4-BE49-F238E27FC236}">
                <a16:creationId xmlns:a16="http://schemas.microsoft.com/office/drawing/2014/main" id="{0F2CEA00-4110-4385-955A-FA7F3C521921}"/>
              </a:ext>
            </a:extLst>
          </p:cNvPr>
          <p:cNvSpPr>
            <a:spLocks noGrp="1"/>
          </p:cNvSpPr>
          <p:nvPr>
            <p:ph type="title"/>
          </p:nvPr>
        </p:nvSpPr>
        <p:spPr>
          <a:xfrm>
            <a:off x="4130816" y="325235"/>
            <a:ext cx="7408800" cy="817244"/>
          </a:xfrm>
        </p:spPr>
        <p:txBody>
          <a:bodyPr/>
          <a:lstStyle/>
          <a:p>
            <a:r>
              <a:rPr lang="en-US"/>
              <a:t>Click to edit Master title style</a:t>
            </a:r>
            <a:endParaRPr lang="en-GB"/>
          </a:p>
        </p:txBody>
      </p:sp>
      <p:sp>
        <p:nvSpPr>
          <p:cNvPr id="8" name="TextBox 7">
            <a:extLst>
              <a:ext uri="{FF2B5EF4-FFF2-40B4-BE49-F238E27FC236}">
                <a16:creationId xmlns:a16="http://schemas.microsoft.com/office/drawing/2014/main" id="{B7E79D5C-9F49-4A5A-A43B-66D4F6A4A90E}"/>
              </a:ext>
            </a:extLst>
          </p:cNvPr>
          <p:cNvSpPr txBox="1"/>
          <p:nvPr userDrawn="1"/>
        </p:nvSpPr>
        <p:spPr>
          <a:xfrm>
            <a:off x="-2261849" y="0"/>
            <a:ext cx="1826420" cy="2996580"/>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dirty="0">
                <a:solidFill>
                  <a:srgbClr val="696969"/>
                </a:solidFill>
              </a:rPr>
              <a:t>Changing the photo</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dirty="0">
              <a:solidFill>
                <a:srgbClr val="69696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rgbClr val="696969"/>
                </a:solidFill>
              </a:rPr>
              <a:t>- Click on the existing photo, and choose 'Cut' via the right mouse button.</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dirty="0">
              <a:solidFill>
                <a:srgbClr val="696969"/>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dirty="0">
                <a:solidFill>
                  <a:srgbClr val="696969"/>
                </a:solidFill>
              </a:rPr>
              <a:t>- Select a photo from the last part of the PP file 'Useful elements, example slides and photos', or download a photo from the Media box &gt; Photos on the Brand Portal (https://brandportal.ing.com).</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dirty="0">
              <a:solidFill>
                <a:srgbClr val="696969"/>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dirty="0">
                <a:solidFill>
                  <a:srgbClr val="696969"/>
                </a:solidFill>
              </a:rPr>
              <a:t>- Copy the big picture on your screen with </a:t>
            </a:r>
            <a:r>
              <a:rPr lang="en-US" sz="1000" b="0" dirty="0" err="1">
                <a:solidFill>
                  <a:srgbClr val="696969"/>
                </a:solidFill>
              </a:rPr>
              <a:t>Ctrl+C</a:t>
            </a:r>
            <a:r>
              <a:rPr lang="en-US" sz="1000" b="0" dirty="0">
                <a:solidFill>
                  <a:srgbClr val="696969"/>
                </a:solidFill>
              </a:rPr>
              <a:t>, go back to the image placeholder on this page, and paste the photo with </a:t>
            </a:r>
            <a:r>
              <a:rPr lang="en-US" sz="1000" b="0" dirty="0" err="1">
                <a:solidFill>
                  <a:srgbClr val="696969"/>
                </a:solidFill>
              </a:rPr>
              <a:t>Ctrl+V</a:t>
            </a:r>
            <a:r>
              <a:rPr lang="en-US" sz="1000" b="0" dirty="0">
                <a:solidFill>
                  <a:srgbClr val="696969"/>
                </a:solidFill>
              </a:rPr>
              <a:t>.</a:t>
            </a:r>
          </a:p>
        </p:txBody>
      </p:sp>
    </p:spTree>
    <p:extLst>
      <p:ext uri="{BB962C8B-B14F-4D97-AF65-F5344CB8AC3E}">
        <p14:creationId xmlns:p14="http://schemas.microsoft.com/office/powerpoint/2010/main" val="3866622124"/>
      </p:ext>
    </p:extLst>
  </p:cSld>
  <p:clrMapOvr>
    <a:masterClrMapping/>
  </p:clrMapOvr>
  <p:extLst>
    <p:ext uri="{DCECCB84-F9BA-43D5-87BE-67443E8EF086}">
      <p15:sldGuideLst xmlns:p15="http://schemas.microsoft.com/office/powerpoint/2012/main">
        <p15:guide id="1" pos="2854" userDrawn="1">
          <p15:clr>
            <a:srgbClr val="FBAE40"/>
          </p15:clr>
        </p15:guide>
        <p15:guide id="2" pos="261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with picture righ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659008" y="1141197"/>
            <a:ext cx="7408800" cy="5058000"/>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Slide Number Placeholder 6"/>
          <p:cNvSpPr>
            <a:spLocks noGrp="1"/>
          </p:cNvSpPr>
          <p:nvPr>
            <p:ph type="sldNum" sz="quarter" idx="18"/>
          </p:nvPr>
        </p:nvSpPr>
        <p:spPr/>
        <p:txBody>
          <a:bodyPr/>
          <a:lstStyle/>
          <a:p>
            <a:fld id="{DDD2A080-DA64-4F5C-9131-47EB793B4410}" type="slidenum">
              <a:rPr lang="en-GB" noProof="0" smtClean="0"/>
              <a:pPr/>
              <a:t>‹#›</a:t>
            </a:fld>
            <a:endParaRPr lang="en-GB" noProof="0" dirty="0"/>
          </a:p>
        </p:txBody>
      </p:sp>
      <p:sp>
        <p:nvSpPr>
          <p:cNvPr id="2" name="Footer Placeholder 1">
            <a:extLst>
              <a:ext uri="{FF2B5EF4-FFF2-40B4-BE49-F238E27FC236}">
                <a16:creationId xmlns:a16="http://schemas.microsoft.com/office/drawing/2014/main" id="{AA5054A0-E192-4F99-A693-339ACAA17B2F}"/>
              </a:ext>
            </a:extLst>
          </p:cNvPr>
          <p:cNvSpPr>
            <a:spLocks noGrp="1"/>
          </p:cNvSpPr>
          <p:nvPr>
            <p:ph type="ftr" sz="quarter" idx="19"/>
          </p:nvPr>
        </p:nvSpPr>
        <p:spPr>
          <a:xfrm>
            <a:off x="659007" y="6403940"/>
            <a:ext cx="7408800" cy="187200"/>
          </a:xfrm>
        </p:spPr>
        <p:txBody>
          <a:bodyPr/>
          <a:lstStyle>
            <a:lvl1pPr>
              <a:defRPr/>
            </a:lvl1pPr>
          </a:lstStyle>
          <a:p>
            <a:endParaRPr lang="en-GB" noProof="0"/>
          </a:p>
        </p:txBody>
      </p:sp>
      <p:sp>
        <p:nvSpPr>
          <p:cNvPr id="8" name="Picture Placeholder 7">
            <a:extLst>
              <a:ext uri="{FF2B5EF4-FFF2-40B4-BE49-F238E27FC236}">
                <a16:creationId xmlns:a16="http://schemas.microsoft.com/office/drawing/2014/main" id="{3B27D531-83D7-4CCD-88E0-45B29AB76894}"/>
              </a:ext>
            </a:extLst>
          </p:cNvPr>
          <p:cNvSpPr>
            <a:spLocks noGrp="1"/>
          </p:cNvSpPr>
          <p:nvPr>
            <p:ph type="pic" sz="quarter" idx="20"/>
          </p:nvPr>
        </p:nvSpPr>
        <p:spPr bwMode="gray">
          <a:xfrm>
            <a:off x="8415481" y="0"/>
            <a:ext cx="3776519" cy="6857999"/>
          </a:xfrm>
          <a:custGeom>
            <a:avLst/>
            <a:gdLst>
              <a:gd name="connsiteX0" fmla="*/ 0 w 3776519"/>
              <a:gd name="connsiteY0" fmla="*/ 0 h 6857999"/>
              <a:gd name="connsiteX1" fmla="*/ 190493 w 3776519"/>
              <a:gd name="connsiteY1" fmla="*/ 0 h 6857999"/>
              <a:gd name="connsiteX2" fmla="*/ 943428 w 3776519"/>
              <a:gd name="connsiteY2" fmla="*/ 0 h 6857999"/>
              <a:gd name="connsiteX3" fmla="*/ 3776519 w 3776519"/>
              <a:gd name="connsiteY3" fmla="*/ 0 h 6857999"/>
              <a:gd name="connsiteX4" fmla="*/ 3776519 w 3776519"/>
              <a:gd name="connsiteY4" fmla="*/ 6857999 h 6857999"/>
              <a:gd name="connsiteX5" fmla="*/ 190491 w 3776519"/>
              <a:gd name="connsiteY5" fmla="*/ 6857999 h 6857999"/>
              <a:gd name="connsiteX6" fmla="*/ 116345 w 3776519"/>
              <a:gd name="connsiteY6" fmla="*/ 6843030 h 6857999"/>
              <a:gd name="connsiteX7" fmla="*/ 0 w 3776519"/>
              <a:gd name="connsiteY7" fmla="*/ 6667507 h 6857999"/>
              <a:gd name="connsiteX8" fmla="*/ 0 w 3776519"/>
              <a:gd name="connsiteY8" fmla="*/ 972457 h 6857999"/>
              <a:gd name="connsiteX9" fmla="*/ 0 w 3776519"/>
              <a:gd name="connsiteY9" fmla="*/ 190493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76519" h="6857999">
                <a:moveTo>
                  <a:pt x="0" y="0"/>
                </a:moveTo>
                <a:lnTo>
                  <a:pt x="190493" y="0"/>
                </a:lnTo>
                <a:lnTo>
                  <a:pt x="943428" y="0"/>
                </a:lnTo>
                <a:lnTo>
                  <a:pt x="3776519" y="0"/>
                </a:lnTo>
                <a:lnTo>
                  <a:pt x="3776519" y="6857999"/>
                </a:lnTo>
                <a:lnTo>
                  <a:pt x="190491" y="6857999"/>
                </a:lnTo>
                <a:lnTo>
                  <a:pt x="116345" y="6843030"/>
                </a:lnTo>
                <a:cubicBezTo>
                  <a:pt x="47974" y="6814111"/>
                  <a:pt x="0" y="6746411"/>
                  <a:pt x="0" y="6667507"/>
                </a:cubicBezTo>
                <a:lnTo>
                  <a:pt x="0" y="972457"/>
                </a:lnTo>
                <a:lnTo>
                  <a:pt x="0" y="190493"/>
                </a:lnTo>
                <a:close/>
              </a:path>
            </a:pathLst>
          </a:custGeom>
          <a:solidFill>
            <a:schemeClr val="accent2">
              <a:lumMod val="20000"/>
              <a:lumOff val="80000"/>
              <a:alpha val="10000"/>
            </a:schemeClr>
          </a:solidFill>
        </p:spPr>
        <p:txBody>
          <a:bodyPr wrap="square" lIns="360000" tIns="360000">
            <a:noAutofit/>
          </a:bodyPr>
          <a:lstStyle>
            <a:lvl1pPr algn="ctr">
              <a:defRPr sz="1400" b="0"/>
            </a:lvl1pPr>
          </a:lstStyle>
          <a:p>
            <a:r>
              <a:rPr lang="en-US" noProof="0"/>
              <a:t>Click icon to add picture</a:t>
            </a:r>
            <a:endParaRPr lang="en-GB" noProof="0" dirty="0"/>
          </a:p>
        </p:txBody>
      </p:sp>
      <p:sp>
        <p:nvSpPr>
          <p:cNvPr id="4" name="Title 3">
            <a:extLst>
              <a:ext uri="{FF2B5EF4-FFF2-40B4-BE49-F238E27FC236}">
                <a16:creationId xmlns:a16="http://schemas.microsoft.com/office/drawing/2014/main" id="{2096681F-4D74-4A68-905C-7EB88D567772}"/>
              </a:ext>
            </a:extLst>
          </p:cNvPr>
          <p:cNvSpPr>
            <a:spLocks noGrp="1"/>
          </p:cNvSpPr>
          <p:nvPr>
            <p:ph type="title"/>
          </p:nvPr>
        </p:nvSpPr>
        <p:spPr>
          <a:xfrm>
            <a:off x="659008" y="325235"/>
            <a:ext cx="7408800" cy="817244"/>
          </a:xfrm>
        </p:spPr>
        <p:txBody>
          <a:bodyPr/>
          <a:lstStyle/>
          <a:p>
            <a:r>
              <a:rPr lang="en-US"/>
              <a:t>Click to edit Master title style</a:t>
            </a:r>
            <a:endParaRPr lang="en-GB"/>
          </a:p>
        </p:txBody>
      </p:sp>
      <p:sp>
        <p:nvSpPr>
          <p:cNvPr id="9" name="TextBox 8">
            <a:extLst>
              <a:ext uri="{FF2B5EF4-FFF2-40B4-BE49-F238E27FC236}">
                <a16:creationId xmlns:a16="http://schemas.microsoft.com/office/drawing/2014/main" id="{BC2B8245-422A-4C4D-855A-44BA8633C695}"/>
              </a:ext>
            </a:extLst>
          </p:cNvPr>
          <p:cNvSpPr txBox="1"/>
          <p:nvPr userDrawn="1"/>
        </p:nvSpPr>
        <p:spPr>
          <a:xfrm>
            <a:off x="-2261849" y="0"/>
            <a:ext cx="1826420" cy="2996580"/>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dirty="0">
                <a:solidFill>
                  <a:srgbClr val="696969"/>
                </a:solidFill>
              </a:rPr>
              <a:t>Changing the photo</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dirty="0">
              <a:solidFill>
                <a:srgbClr val="69696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rgbClr val="696969"/>
                </a:solidFill>
              </a:rPr>
              <a:t>- Click on the existing photo, and choose 'Cut' via the right mouse button.</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dirty="0">
              <a:solidFill>
                <a:srgbClr val="696969"/>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dirty="0">
                <a:solidFill>
                  <a:srgbClr val="696969"/>
                </a:solidFill>
              </a:rPr>
              <a:t>- Select a photo from the last part of the PP file 'Useful elements, example slides and photos', or download a photo from the Media box &gt; Photos on the Brand Portal (https://brandportal.ing.com).</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dirty="0">
              <a:solidFill>
                <a:srgbClr val="696969"/>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dirty="0">
                <a:solidFill>
                  <a:srgbClr val="696969"/>
                </a:solidFill>
              </a:rPr>
              <a:t>- Copy the big picture on your screen with </a:t>
            </a:r>
            <a:r>
              <a:rPr lang="en-US" sz="1000" b="0" dirty="0" err="1">
                <a:solidFill>
                  <a:srgbClr val="696969"/>
                </a:solidFill>
              </a:rPr>
              <a:t>Ctrl+C</a:t>
            </a:r>
            <a:r>
              <a:rPr lang="en-US" sz="1000" b="0" dirty="0">
                <a:solidFill>
                  <a:srgbClr val="696969"/>
                </a:solidFill>
              </a:rPr>
              <a:t>, go back to the image placeholder on this page, and paste the photo with </a:t>
            </a:r>
            <a:r>
              <a:rPr lang="en-US" sz="1000" b="0" dirty="0" err="1">
                <a:solidFill>
                  <a:srgbClr val="696969"/>
                </a:solidFill>
              </a:rPr>
              <a:t>Ctrl+V</a:t>
            </a:r>
            <a:r>
              <a:rPr lang="en-US" sz="1000" b="0" dirty="0">
                <a:solidFill>
                  <a:srgbClr val="696969"/>
                </a:solidFill>
              </a:rPr>
              <a:t>.</a:t>
            </a:r>
          </a:p>
        </p:txBody>
      </p:sp>
    </p:spTree>
    <p:extLst>
      <p:ext uri="{BB962C8B-B14F-4D97-AF65-F5344CB8AC3E}">
        <p14:creationId xmlns:p14="http://schemas.microsoft.com/office/powerpoint/2010/main" val="169400526"/>
      </p:ext>
    </p:extLst>
  </p:cSld>
  <p:clrMapOvr>
    <a:masterClrMapping/>
  </p:clrMapOvr>
  <p:extLst>
    <p:ext uri="{DCECCB84-F9BA-43D5-87BE-67443E8EF086}">
      <p15:sldGuideLst xmlns:p15="http://schemas.microsoft.com/office/powerpoint/2012/main">
        <p15:guide id="1" pos="4806" userDrawn="1">
          <p15:clr>
            <a:srgbClr val="FBAE40"/>
          </p15:clr>
        </p15:guide>
        <p15:guide id="2" pos="5322"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269A3C8-7E1D-4F0C-A143-080FC0A899DA}"/>
              </a:ext>
            </a:extLst>
          </p:cNvPr>
          <p:cNvSpPr>
            <a:spLocks noGrp="1"/>
          </p:cNvSpPr>
          <p:nvPr>
            <p:ph type="pic" sz="quarter" idx="24"/>
          </p:nvPr>
        </p:nvSpPr>
        <p:spPr bwMode="gray">
          <a:xfrm>
            <a:off x="0" y="0"/>
            <a:ext cx="12192000" cy="6858000"/>
          </a:xfrm>
          <a:prstGeom prst="rect">
            <a:avLst/>
          </a:prstGeom>
          <a:solidFill>
            <a:schemeClr val="accent2">
              <a:lumMod val="20000"/>
              <a:lumOff val="80000"/>
              <a:alpha val="10000"/>
            </a:schemeClr>
          </a:solidFill>
        </p:spPr>
        <p:txBody>
          <a:bodyPr wrap="square" lIns="3240000" tIns="36000" rIns="36000" bIns="36000" anchor="ctr" anchorCtr="0">
            <a:noAutofit/>
          </a:bodyPr>
          <a:lstStyle>
            <a:lvl1pPr algn="ctr">
              <a:defRPr sz="1400" b="0"/>
            </a:lvl1pPr>
          </a:lstStyle>
          <a:p>
            <a:r>
              <a:rPr lang="en-US" noProof="0"/>
              <a:t>Click icon to add picture</a:t>
            </a:r>
            <a:endParaRPr lang="en-GB" noProof="0" dirty="0"/>
          </a:p>
        </p:txBody>
      </p:sp>
      <p:sp>
        <p:nvSpPr>
          <p:cNvPr id="4" name="TextBox 3">
            <a:extLst>
              <a:ext uri="{FF2B5EF4-FFF2-40B4-BE49-F238E27FC236}">
                <a16:creationId xmlns:a16="http://schemas.microsoft.com/office/drawing/2014/main" id="{31EDC4DF-20AE-4FC3-AA09-625C1253615C}"/>
              </a:ext>
            </a:extLst>
          </p:cNvPr>
          <p:cNvSpPr txBox="1"/>
          <p:nvPr userDrawn="1"/>
        </p:nvSpPr>
        <p:spPr>
          <a:xfrm>
            <a:off x="-2261849" y="0"/>
            <a:ext cx="1826420" cy="3919910"/>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dirty="0">
                <a:solidFill>
                  <a:srgbClr val="696969"/>
                </a:solidFill>
              </a:rPr>
              <a:t>Changing the photo</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dirty="0">
              <a:solidFill>
                <a:srgbClr val="69696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rgbClr val="696969"/>
                </a:solidFill>
              </a:rPr>
              <a:t>- Click on the existing photo, and choose 'Cut' via the right mouse button.</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dirty="0">
              <a:solidFill>
                <a:srgbClr val="696969"/>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dirty="0">
                <a:solidFill>
                  <a:srgbClr val="696969"/>
                </a:solidFill>
              </a:rPr>
              <a:t>- Select a photo from the last part of the PP file 'Useful elements, example slides and photos', or download a photo from the Media box &gt; Photos on the Brand Portal (https://brandportal.ing.com).</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dirty="0">
              <a:solidFill>
                <a:srgbClr val="696969"/>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dirty="0">
                <a:solidFill>
                  <a:srgbClr val="696969"/>
                </a:solidFill>
              </a:rPr>
              <a:t>- Copy the big picture on your screen with </a:t>
            </a:r>
            <a:r>
              <a:rPr lang="en-US" sz="1000" b="0" dirty="0" err="1">
                <a:solidFill>
                  <a:srgbClr val="696969"/>
                </a:solidFill>
              </a:rPr>
              <a:t>Ctrl+C</a:t>
            </a:r>
            <a:r>
              <a:rPr lang="en-US" sz="1000" b="0" dirty="0">
                <a:solidFill>
                  <a:srgbClr val="696969"/>
                </a:solidFill>
              </a:rPr>
              <a:t>, go back to the image placeholder on this page, and paste the photo with </a:t>
            </a:r>
            <a:r>
              <a:rPr lang="en-US" sz="1000" b="0" dirty="0" err="1">
                <a:solidFill>
                  <a:srgbClr val="696969"/>
                </a:solidFill>
              </a:rPr>
              <a:t>Ctrl+V</a:t>
            </a:r>
            <a:r>
              <a:rPr lang="en-US" sz="1000" b="0" dirty="0">
                <a:solidFill>
                  <a:srgbClr val="696969"/>
                </a:solidFill>
              </a:rPr>
              <a:t>.</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dirty="0">
              <a:solidFill>
                <a:srgbClr val="696969"/>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dirty="0">
                <a:solidFill>
                  <a:srgbClr val="696969"/>
                </a:solidFill>
              </a:rPr>
              <a:t>- Finally, click on the new picture and choose 'Move to Back' via the right mouse button to show the heading bars again.</a:t>
            </a:r>
            <a:endParaRPr lang="en-GB" sz="1000" b="0" dirty="0" err="1">
              <a:solidFill>
                <a:srgbClr val="696969"/>
              </a:solidFill>
            </a:endParaRPr>
          </a:p>
        </p:txBody>
      </p:sp>
      <p:sp>
        <p:nvSpPr>
          <p:cNvPr id="3" name="Title 2">
            <a:extLst>
              <a:ext uri="{FF2B5EF4-FFF2-40B4-BE49-F238E27FC236}">
                <a16:creationId xmlns:a16="http://schemas.microsoft.com/office/drawing/2014/main" id="{76ED3F30-0BC7-4F01-8099-A051C8C14586}"/>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710659405"/>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9B2A58B-73B0-454D-A72C-09D384778D16}"/>
              </a:ext>
            </a:extLst>
          </p:cNvPr>
          <p:cNvSpPr>
            <a:spLocks noGrp="1"/>
          </p:cNvSpPr>
          <p:nvPr>
            <p:ph type="pic" sz="quarter" idx="22"/>
          </p:nvPr>
        </p:nvSpPr>
        <p:spPr bwMode="gray">
          <a:xfrm>
            <a:off x="0" y="0"/>
            <a:ext cx="12192000" cy="6858000"/>
          </a:xfrm>
          <a:prstGeom prst="rect">
            <a:avLst/>
          </a:prstGeom>
          <a:solidFill>
            <a:schemeClr val="accent2">
              <a:lumMod val="20000"/>
              <a:lumOff val="80000"/>
              <a:alpha val="10000"/>
            </a:schemeClr>
          </a:solidFill>
        </p:spPr>
        <p:txBody>
          <a:bodyPr wrap="square" lIns="3240000" tIns="36000" rIns="36000" bIns="36000" anchor="ctr" anchorCtr="0">
            <a:noAutofit/>
          </a:bodyPr>
          <a:lstStyle>
            <a:lvl1pPr algn="ctr">
              <a:defRPr sz="1400" b="0"/>
            </a:lvl1pPr>
          </a:lstStyle>
          <a:p>
            <a:r>
              <a:rPr lang="en-US" noProof="0"/>
              <a:t>Click icon to add picture</a:t>
            </a:r>
            <a:endParaRPr lang="en-GB" noProof="0"/>
          </a:p>
        </p:txBody>
      </p:sp>
      <p:sp>
        <p:nvSpPr>
          <p:cNvPr id="3" name="TextBox 2">
            <a:extLst>
              <a:ext uri="{FF2B5EF4-FFF2-40B4-BE49-F238E27FC236}">
                <a16:creationId xmlns:a16="http://schemas.microsoft.com/office/drawing/2014/main" id="{C363B51B-329E-4171-8135-727255D5EED2}"/>
              </a:ext>
            </a:extLst>
          </p:cNvPr>
          <p:cNvSpPr txBox="1"/>
          <p:nvPr userDrawn="1"/>
        </p:nvSpPr>
        <p:spPr>
          <a:xfrm>
            <a:off x="-2261849" y="0"/>
            <a:ext cx="1826420" cy="2996580"/>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dirty="0">
                <a:solidFill>
                  <a:srgbClr val="696969"/>
                </a:solidFill>
              </a:rPr>
              <a:t>Changing the photo</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dirty="0">
              <a:solidFill>
                <a:srgbClr val="69696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rgbClr val="696969"/>
                </a:solidFill>
              </a:rPr>
              <a:t>- Click on the existing photo, and choose 'Cut' via the right mouse button.</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dirty="0">
              <a:solidFill>
                <a:srgbClr val="696969"/>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dirty="0">
                <a:solidFill>
                  <a:srgbClr val="696969"/>
                </a:solidFill>
              </a:rPr>
              <a:t>- Select a photo from the last part of the PP file 'Useful elements, example slides and photos', or download a photo from the Media box &gt; Photos on the Brand Portal (https://brandportal.ing.com).</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dirty="0">
              <a:solidFill>
                <a:srgbClr val="696969"/>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dirty="0">
                <a:solidFill>
                  <a:srgbClr val="696969"/>
                </a:solidFill>
              </a:rPr>
              <a:t>- Copy the big picture on your screen with </a:t>
            </a:r>
            <a:r>
              <a:rPr lang="en-US" sz="1000" b="0" dirty="0" err="1">
                <a:solidFill>
                  <a:srgbClr val="696969"/>
                </a:solidFill>
              </a:rPr>
              <a:t>Ctrl+C</a:t>
            </a:r>
            <a:r>
              <a:rPr lang="en-US" sz="1000" b="0" dirty="0">
                <a:solidFill>
                  <a:srgbClr val="696969"/>
                </a:solidFill>
              </a:rPr>
              <a:t>, go back to the image placeholder on this page, and paste the photo with </a:t>
            </a:r>
            <a:r>
              <a:rPr lang="en-US" sz="1000" b="0" dirty="0" err="1">
                <a:solidFill>
                  <a:srgbClr val="696969"/>
                </a:solidFill>
              </a:rPr>
              <a:t>Ctrl+V</a:t>
            </a:r>
            <a:r>
              <a:rPr lang="en-US" sz="1000" b="0" dirty="0">
                <a:solidFill>
                  <a:srgbClr val="696969"/>
                </a:solidFill>
              </a:rPr>
              <a:t>.</a:t>
            </a:r>
          </a:p>
        </p:txBody>
      </p:sp>
    </p:spTree>
    <p:extLst>
      <p:ext uri="{BB962C8B-B14F-4D97-AF65-F5344CB8AC3E}">
        <p14:creationId xmlns:p14="http://schemas.microsoft.com/office/powerpoint/2010/main" val="21796733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D5D08C9-1C49-4141-ADCC-8BD39F1E15DE}"/>
              </a:ext>
            </a:extLst>
          </p:cNvPr>
          <p:cNvSpPr>
            <a:spLocks noGrp="1"/>
          </p:cNvSpPr>
          <p:nvPr>
            <p:ph type="ftr" sz="quarter" idx="10"/>
          </p:nvPr>
        </p:nvSpPr>
        <p:spPr/>
        <p:txBody>
          <a:bodyPr/>
          <a:lstStyle/>
          <a:p>
            <a:endParaRPr lang="en-GB" noProof="0" dirty="0"/>
          </a:p>
        </p:txBody>
      </p:sp>
      <p:sp>
        <p:nvSpPr>
          <p:cNvPr id="3" name="Slide Number Placeholder 2">
            <a:extLst>
              <a:ext uri="{FF2B5EF4-FFF2-40B4-BE49-F238E27FC236}">
                <a16:creationId xmlns:a16="http://schemas.microsoft.com/office/drawing/2014/main" id="{CFD907F9-1DA2-4332-BCC9-D9AC36FA0279}"/>
              </a:ext>
            </a:extLst>
          </p:cNvPr>
          <p:cNvSpPr>
            <a:spLocks noGrp="1"/>
          </p:cNvSpPr>
          <p:nvPr>
            <p:ph type="sldNum" sz="quarter" idx="11"/>
          </p:nvPr>
        </p:nvSpPr>
        <p:spPr/>
        <p:txBody>
          <a:bodyPr/>
          <a:lstStyle/>
          <a:p>
            <a:fld id="{DDD2A080-DA64-4F5C-9131-47EB793B4410}" type="slidenum">
              <a:rPr lang="en-GB" smtClean="0"/>
              <a:pPr/>
              <a:t>‹#›</a:t>
            </a:fld>
            <a:endParaRPr lang="en-GB" dirty="0"/>
          </a:p>
        </p:txBody>
      </p:sp>
    </p:spTree>
    <p:extLst>
      <p:ext uri="{BB962C8B-B14F-4D97-AF65-F5344CB8AC3E}">
        <p14:creationId xmlns:p14="http://schemas.microsoft.com/office/powerpoint/2010/main" val="3000335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with subtitl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lvl1pPr>
              <a:defRPr b="0"/>
            </a:lvl1pPr>
          </a:lstStyle>
          <a:p>
            <a:fld id="{DDD2A080-DA64-4F5C-9131-47EB793B4410}" type="slidenum">
              <a:rPr lang="en-GB" smtClean="0"/>
              <a:pPr/>
              <a:t>‹#›</a:t>
            </a:fld>
            <a:endParaRPr lang="en-GB" dirty="0"/>
          </a:p>
        </p:txBody>
      </p:sp>
      <p:sp>
        <p:nvSpPr>
          <p:cNvPr id="7" name="Text Placeholder 10"/>
          <p:cNvSpPr>
            <a:spLocks noGrp="1"/>
          </p:cNvSpPr>
          <p:nvPr>
            <p:ph type="body" sz="quarter" idx="12" hasCustomPrompt="1"/>
          </p:nvPr>
        </p:nvSpPr>
        <p:spPr>
          <a:xfrm>
            <a:off x="659008" y="1141535"/>
            <a:ext cx="10875600" cy="572464"/>
          </a:xfrm>
        </p:spPr>
        <p:txBody>
          <a:bodyPr anchor="t" anchorCtr="0">
            <a:noAutofit/>
          </a:bodyPr>
          <a:lstStyle>
            <a:lvl1pPr>
              <a:lnSpc>
                <a:spcPct val="93000"/>
              </a:lnSpc>
              <a:defRPr sz="2000" b="1">
                <a:solidFill>
                  <a:schemeClr val="bg2"/>
                </a:solidFill>
              </a:defRPr>
            </a:lvl1pPr>
          </a:lstStyle>
          <a:p>
            <a:pPr lvl="0"/>
            <a:r>
              <a:rPr lang="en-GB" noProof="0" dirty="0"/>
              <a:t>Click to add subtitle</a:t>
            </a:r>
          </a:p>
        </p:txBody>
      </p:sp>
      <p:sp>
        <p:nvSpPr>
          <p:cNvPr id="3" name="Footer Placeholder 2">
            <a:extLst>
              <a:ext uri="{FF2B5EF4-FFF2-40B4-BE49-F238E27FC236}">
                <a16:creationId xmlns:a16="http://schemas.microsoft.com/office/drawing/2014/main" id="{C3111100-54E5-4485-8E21-C43D23A55DA0}"/>
              </a:ext>
            </a:extLst>
          </p:cNvPr>
          <p:cNvSpPr>
            <a:spLocks noGrp="1"/>
          </p:cNvSpPr>
          <p:nvPr>
            <p:ph type="ftr" sz="quarter" idx="13"/>
          </p:nvPr>
        </p:nvSpPr>
        <p:spPr/>
        <p:txBody>
          <a:bodyPr/>
          <a:lstStyle>
            <a:lvl1pPr>
              <a:defRPr b="0"/>
            </a:lvl1pPr>
          </a:lstStyle>
          <a:p>
            <a:endParaRPr lang="en-GB" noProof="0" dirty="0"/>
          </a:p>
        </p:txBody>
      </p:sp>
      <p:sp>
        <p:nvSpPr>
          <p:cNvPr id="8" name="Title 7">
            <a:extLst>
              <a:ext uri="{FF2B5EF4-FFF2-40B4-BE49-F238E27FC236}">
                <a16:creationId xmlns:a16="http://schemas.microsoft.com/office/drawing/2014/main" id="{CF7659DA-FD3C-4CDF-A0E4-B4D12DEA5B37}"/>
              </a:ext>
            </a:extLst>
          </p:cNvPr>
          <p:cNvSpPr>
            <a:spLocks noGrp="1"/>
          </p:cNvSpPr>
          <p:nvPr>
            <p:ph type="title"/>
          </p:nvPr>
        </p:nvSpPr>
        <p:spPr>
          <a:xfrm>
            <a:off x="659008" y="325235"/>
            <a:ext cx="10875600" cy="817244"/>
          </a:xfrm>
        </p:spPr>
        <p:txBody>
          <a:bodyPr/>
          <a:lstStyle/>
          <a:p>
            <a:r>
              <a:rPr lang="en-US" noProof="0"/>
              <a:t>Click to edit Master title style</a:t>
            </a:r>
            <a:endParaRPr lang="en-GB" noProof="0" dirty="0"/>
          </a:p>
        </p:txBody>
      </p:sp>
      <p:grpSp>
        <p:nvGrpSpPr>
          <p:cNvPr id="34" name="Group 33">
            <a:extLst>
              <a:ext uri="{FF2B5EF4-FFF2-40B4-BE49-F238E27FC236}">
                <a16:creationId xmlns:a16="http://schemas.microsoft.com/office/drawing/2014/main" id="{7771093A-BC85-4B88-BF7B-F331439BE777}"/>
              </a:ext>
            </a:extLst>
          </p:cNvPr>
          <p:cNvGrpSpPr/>
          <p:nvPr userDrawn="1"/>
        </p:nvGrpSpPr>
        <p:grpSpPr>
          <a:xfrm>
            <a:off x="-2368598" y="0"/>
            <a:ext cx="1872000" cy="4379495"/>
            <a:chOff x="-2025698" y="0"/>
            <a:chExt cx="1872000" cy="4379495"/>
          </a:xfrm>
        </p:grpSpPr>
        <p:grpSp>
          <p:nvGrpSpPr>
            <p:cNvPr id="35" name="Group 34">
              <a:extLst>
                <a:ext uri="{FF2B5EF4-FFF2-40B4-BE49-F238E27FC236}">
                  <a16:creationId xmlns:a16="http://schemas.microsoft.com/office/drawing/2014/main" id="{5263592C-66AB-4A74-B308-9E1319D0F213}"/>
                </a:ext>
              </a:extLst>
            </p:cNvPr>
            <p:cNvGrpSpPr/>
            <p:nvPr userDrawn="1"/>
          </p:nvGrpSpPr>
          <p:grpSpPr>
            <a:xfrm>
              <a:off x="-2025698" y="0"/>
              <a:ext cx="1872000" cy="4379495"/>
              <a:chOff x="-2025698" y="0"/>
              <a:chExt cx="1872000" cy="4379495"/>
            </a:xfrm>
          </p:grpSpPr>
          <p:grpSp>
            <p:nvGrpSpPr>
              <p:cNvPr id="37" name="Group 36">
                <a:extLst>
                  <a:ext uri="{FF2B5EF4-FFF2-40B4-BE49-F238E27FC236}">
                    <a16:creationId xmlns:a16="http://schemas.microsoft.com/office/drawing/2014/main" id="{65521BC6-B0B1-47FC-8A45-E37704780F58}"/>
                  </a:ext>
                </a:extLst>
              </p:cNvPr>
              <p:cNvGrpSpPr/>
              <p:nvPr userDrawn="1"/>
            </p:nvGrpSpPr>
            <p:grpSpPr>
              <a:xfrm>
                <a:off x="-2025698" y="0"/>
                <a:ext cx="1872000" cy="4379495"/>
                <a:chOff x="-2025698" y="0"/>
                <a:chExt cx="1872000" cy="4379495"/>
              </a:xfrm>
            </p:grpSpPr>
            <p:grpSp>
              <p:nvGrpSpPr>
                <p:cNvPr id="39" name="Group 38">
                  <a:extLst>
                    <a:ext uri="{FF2B5EF4-FFF2-40B4-BE49-F238E27FC236}">
                      <a16:creationId xmlns:a16="http://schemas.microsoft.com/office/drawing/2014/main" id="{5C5DABA4-0DD8-4B5A-8A7B-0CCE6C694CBF}"/>
                    </a:ext>
                  </a:extLst>
                </p:cNvPr>
                <p:cNvGrpSpPr/>
                <p:nvPr/>
              </p:nvGrpSpPr>
              <p:grpSpPr>
                <a:xfrm>
                  <a:off x="-2025698" y="0"/>
                  <a:ext cx="1872000" cy="4379495"/>
                  <a:chOff x="-2025698" y="0"/>
                  <a:chExt cx="1872000" cy="4379495"/>
                </a:xfrm>
              </p:grpSpPr>
              <p:sp>
                <p:nvSpPr>
                  <p:cNvPr id="41" name="Rectangle 104">
                    <a:extLst>
                      <a:ext uri="{FF2B5EF4-FFF2-40B4-BE49-F238E27FC236}">
                        <a16:creationId xmlns:a16="http://schemas.microsoft.com/office/drawing/2014/main" id="{5B04D489-BB95-4B3B-9C16-2E281A982737}"/>
                      </a:ext>
                    </a:extLst>
                  </p:cNvPr>
                  <p:cNvSpPr>
                    <a:spLocks noChangeArrowheads="1"/>
                  </p:cNvSpPr>
                  <p:nvPr/>
                </p:nvSpPr>
                <p:spPr bwMode="gray">
                  <a:xfrm>
                    <a:off x="-2025698" y="0"/>
                    <a:ext cx="1872000" cy="4379495"/>
                  </a:xfrm>
                  <a:prstGeom prst="rect">
                    <a:avLst/>
                  </a:prstGeom>
                  <a:solidFill>
                    <a:srgbClr val="EAEAEA"/>
                  </a:solidFill>
                  <a:ln>
                    <a:noFill/>
                  </a:ln>
                  <a:effectLst/>
                </p:spPr>
                <p:txBody>
                  <a:bodyPr wrap="square" lIns="180000" tIns="180000" rIns="180000" bIns="180000" anchor="ctr">
                    <a:noAutofit/>
                  </a:bodyPr>
                  <a:lstStyle/>
                  <a:p>
                    <a:endParaRPr lang="en-GB" sz="1000" dirty="0"/>
                  </a:p>
                </p:txBody>
              </p:sp>
              <p:sp>
                <p:nvSpPr>
                  <p:cNvPr id="42" name="Rectangle 113">
                    <a:extLst>
                      <a:ext uri="{FF2B5EF4-FFF2-40B4-BE49-F238E27FC236}">
                        <a16:creationId xmlns:a16="http://schemas.microsoft.com/office/drawing/2014/main" id="{C2E28519-7415-4B75-AAB7-A68994663521}"/>
                      </a:ext>
                    </a:extLst>
                  </p:cNvPr>
                  <p:cNvSpPr>
                    <a:spLocks noChangeArrowheads="1"/>
                  </p:cNvSpPr>
                  <p:nvPr userDrawn="1"/>
                </p:nvSpPr>
                <p:spPr bwMode="gray">
                  <a:xfrm>
                    <a:off x="-1893936" y="166884"/>
                    <a:ext cx="1692000"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lnSpc>
                        <a:spcPct val="90000"/>
                      </a:lnSpc>
                      <a:spcBef>
                        <a:spcPct val="20000"/>
                      </a:spcBef>
                      <a:spcAft>
                        <a:spcPct val="20000"/>
                      </a:spcAft>
                    </a:pPr>
                    <a:r>
                      <a:rPr lang="en-GB" altLang="en-US" sz="1200" b="1" dirty="0">
                        <a:solidFill>
                          <a:srgbClr val="333333"/>
                        </a:solidFill>
                      </a:rPr>
                      <a:t>Creating </a:t>
                    </a:r>
                    <a:br>
                      <a:rPr lang="en-GB" altLang="en-US" sz="1200" b="1" dirty="0">
                        <a:solidFill>
                          <a:srgbClr val="333333"/>
                        </a:solidFill>
                      </a:rPr>
                    </a:br>
                    <a:r>
                      <a:rPr lang="en-GB" altLang="en-US" sz="1200" b="1" dirty="0">
                        <a:solidFill>
                          <a:srgbClr val="333333"/>
                        </a:solidFill>
                      </a:rPr>
                      <a:t>on-brand graphs</a:t>
                    </a:r>
                  </a:p>
                </p:txBody>
              </p:sp>
            </p:grpSp>
            <p:sp>
              <p:nvSpPr>
                <p:cNvPr id="40" name="Rectangle 106">
                  <a:extLst>
                    <a:ext uri="{FF2B5EF4-FFF2-40B4-BE49-F238E27FC236}">
                      <a16:creationId xmlns:a16="http://schemas.microsoft.com/office/drawing/2014/main" id="{13B5BA0C-E713-485E-90AA-23967691E25A}"/>
                    </a:ext>
                  </a:extLst>
                </p:cNvPr>
                <p:cNvSpPr>
                  <a:spLocks noChangeArrowheads="1"/>
                </p:cNvSpPr>
                <p:nvPr/>
              </p:nvSpPr>
              <p:spPr bwMode="gray">
                <a:xfrm>
                  <a:off x="-1893936" y="671500"/>
                  <a:ext cx="1658513" cy="3123466"/>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spcBef>
                      <a:spcPct val="20000"/>
                    </a:spcBef>
                    <a:spcAft>
                      <a:spcPct val="20000"/>
                    </a:spcAft>
                  </a:pPr>
                  <a:r>
                    <a:rPr lang="en-US" altLang="en-US" sz="1000" b="0" dirty="0"/>
                    <a:t>Create your own graphs much easier and on brand by using graph templates.</a:t>
                  </a:r>
                  <a:br>
                    <a:rPr lang="en-US" altLang="en-US" sz="1000" b="0" dirty="0"/>
                  </a:br>
                  <a:br>
                    <a:rPr lang="en-US" altLang="en-US" sz="1000" b="0" dirty="0"/>
                  </a:br>
                  <a:r>
                    <a:rPr lang="en-US" altLang="en-US" sz="1000" b="0" dirty="0"/>
                    <a:t>After you click on the graph icon on your </a:t>
                  </a:r>
                  <a:r>
                    <a:rPr lang="en-US" altLang="en-US" sz="1000" b="0"/>
                    <a:t>template slide, </a:t>
                  </a: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r>
                    <a:rPr lang="en-US" altLang="en-US" sz="1000" b="0" dirty="0"/>
                    <a:t>click on ‘Templates’ in the dialogue window that appears. There you can choose a graph template to create an on-brand graph.</a:t>
                  </a:r>
                </a:p>
              </p:txBody>
            </p:sp>
          </p:grpSp>
          <p:pic>
            <p:nvPicPr>
              <p:cNvPr id="38" name="Picture 37">
                <a:extLst>
                  <a:ext uri="{FF2B5EF4-FFF2-40B4-BE49-F238E27FC236}">
                    <a16:creationId xmlns:a16="http://schemas.microsoft.com/office/drawing/2014/main" id="{85920960-4898-4371-8C28-E2976DF94355}"/>
                  </a:ext>
                </a:extLst>
              </p:cNvPr>
              <p:cNvPicPr>
                <a:picLocks noChangeAspect="1"/>
              </p:cNvPicPr>
              <p:nvPr userDrawn="1"/>
            </p:nvPicPr>
            <p:blipFill>
              <a:blip r:embed="rId2"/>
              <a:srcRect/>
              <a:stretch/>
            </p:blipFill>
            <p:spPr>
              <a:xfrm>
                <a:off x="-1893936" y="1754883"/>
                <a:ext cx="1046211" cy="788945"/>
              </a:xfrm>
              <a:prstGeom prst="rect">
                <a:avLst/>
              </a:prstGeom>
            </p:spPr>
          </p:pic>
        </p:grpSp>
        <p:sp>
          <p:nvSpPr>
            <p:cNvPr id="36" name="Rectangle 35">
              <a:extLst>
                <a:ext uri="{FF2B5EF4-FFF2-40B4-BE49-F238E27FC236}">
                  <a16:creationId xmlns:a16="http://schemas.microsoft.com/office/drawing/2014/main" id="{714976BB-6C70-4E37-9A8D-2139DFCE2698}"/>
                </a:ext>
              </a:extLst>
            </p:cNvPr>
            <p:cNvSpPr/>
            <p:nvPr userDrawn="1"/>
          </p:nvSpPr>
          <p:spPr>
            <a:xfrm>
              <a:off x="-1526400" y="1821459"/>
              <a:ext cx="302400" cy="29754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US" sz="1600" dirty="0" err="1">
                <a:solidFill>
                  <a:schemeClr val="tx1"/>
                </a:solidFill>
              </a:endParaRPr>
            </a:p>
          </p:txBody>
        </p:sp>
      </p:grpSp>
      <p:sp>
        <p:nvSpPr>
          <p:cNvPr id="16" name="Text Placeholder 2">
            <a:extLst>
              <a:ext uri="{FF2B5EF4-FFF2-40B4-BE49-F238E27FC236}">
                <a16:creationId xmlns:a16="http://schemas.microsoft.com/office/drawing/2014/main" id="{12971146-2CB7-4BAC-8EE4-87D88E943238}"/>
              </a:ext>
            </a:extLst>
          </p:cNvPr>
          <p:cNvSpPr>
            <a:spLocks noGrp="1"/>
          </p:cNvSpPr>
          <p:nvPr>
            <p:ph idx="1" hasCustomPrompt="1"/>
          </p:nvPr>
        </p:nvSpPr>
        <p:spPr bwMode="gray">
          <a:xfrm>
            <a:off x="659008" y="1795636"/>
            <a:ext cx="10875600" cy="4403948"/>
          </a:xfrm>
          <a:prstGeom prst="rect">
            <a:avLst/>
          </a:prstGeom>
        </p:spPr>
        <p:txBody>
          <a:bodyPr vert="horz" lIns="0" tIns="0" rIns="0" bIns="0" rtlCol="0">
            <a:noAutofit/>
          </a:bodyPr>
          <a:lstStyle>
            <a:lvl1pPr>
              <a:defRPr sz="2000"/>
            </a:lvl1pPr>
            <a:lvl2pPr>
              <a:defRPr sz="2000"/>
            </a:lvl2pPr>
            <a:lvl3pPr>
              <a:defRPr sz="2000"/>
            </a:lvl3pPr>
            <a:lvl4pPr>
              <a:defRPr sz="2000"/>
            </a:lvl4pPr>
            <a:lvl5pPr>
              <a:defRPr sz="2000"/>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19998665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C1A76-6EF0-4DC5-A4D5-F9BEAB789504}"/>
              </a:ext>
            </a:extLst>
          </p:cNvPr>
          <p:cNvSpPr>
            <a:spLocks noGrp="1"/>
          </p:cNvSpPr>
          <p:nvPr>
            <p:ph type="title"/>
          </p:nvPr>
        </p:nvSpPr>
        <p:spPr/>
        <p:txBody>
          <a:bodyPr/>
          <a:lstStyle/>
          <a:p>
            <a:r>
              <a:rPr lang="en-US"/>
              <a:t>Click to edit Master title style</a:t>
            </a:r>
            <a:endParaRPr lang="en-GB"/>
          </a:p>
        </p:txBody>
      </p:sp>
      <p:sp>
        <p:nvSpPr>
          <p:cNvPr id="6" name="Footer Placeholder 5">
            <a:extLst>
              <a:ext uri="{FF2B5EF4-FFF2-40B4-BE49-F238E27FC236}">
                <a16:creationId xmlns:a16="http://schemas.microsoft.com/office/drawing/2014/main" id="{159A4530-FBD9-440F-BBFD-95808FC1843B}"/>
              </a:ext>
            </a:extLst>
          </p:cNvPr>
          <p:cNvSpPr>
            <a:spLocks noGrp="1"/>
          </p:cNvSpPr>
          <p:nvPr>
            <p:ph type="ftr" sz="quarter" idx="10"/>
          </p:nvPr>
        </p:nvSpPr>
        <p:spPr/>
        <p:txBody>
          <a:bodyPr/>
          <a:lstStyle/>
          <a:p>
            <a:endParaRPr lang="en-GB" noProof="0" dirty="0"/>
          </a:p>
        </p:txBody>
      </p:sp>
      <p:sp>
        <p:nvSpPr>
          <p:cNvPr id="7" name="Slide Number Placeholder 6">
            <a:extLst>
              <a:ext uri="{FF2B5EF4-FFF2-40B4-BE49-F238E27FC236}">
                <a16:creationId xmlns:a16="http://schemas.microsoft.com/office/drawing/2014/main" id="{FE00CEF8-3A7B-46C7-BCB8-DC90F3B084EA}"/>
              </a:ext>
            </a:extLst>
          </p:cNvPr>
          <p:cNvSpPr>
            <a:spLocks noGrp="1"/>
          </p:cNvSpPr>
          <p:nvPr>
            <p:ph type="sldNum" sz="quarter" idx="11"/>
          </p:nvPr>
        </p:nvSpPr>
        <p:spPr/>
        <p:txBody>
          <a:bodyPr/>
          <a:lstStyle/>
          <a:p>
            <a:fld id="{DDD2A080-DA64-4F5C-9131-47EB793B4410}" type="slidenum">
              <a:rPr lang="en-GB" smtClean="0"/>
              <a:pPr/>
              <a:t>‹#›</a:t>
            </a:fld>
            <a:endParaRPr lang="en-GB" dirty="0"/>
          </a:p>
        </p:txBody>
      </p:sp>
    </p:spTree>
    <p:extLst>
      <p:ext uri="{BB962C8B-B14F-4D97-AF65-F5344CB8AC3E}">
        <p14:creationId xmlns:p14="http://schemas.microsoft.com/office/powerpoint/2010/main" val="11384169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ocial slide">
    <p:spTree>
      <p:nvGrpSpPr>
        <p:cNvPr id="1" name=""/>
        <p:cNvGrpSpPr/>
        <p:nvPr/>
      </p:nvGrpSpPr>
      <p:grpSpPr>
        <a:xfrm>
          <a:off x="0" y="0"/>
          <a:ext cx="0" cy="0"/>
          <a:chOff x="0" y="0"/>
          <a:chExt cx="0" cy="0"/>
        </a:xfrm>
      </p:grpSpPr>
      <p:sp>
        <p:nvSpPr>
          <p:cNvPr id="5" name="Title 1"/>
          <p:cNvSpPr>
            <a:spLocks noGrp="1"/>
          </p:cNvSpPr>
          <p:nvPr>
            <p:ph type="ctrTitle" hasCustomPrompt="1"/>
          </p:nvPr>
        </p:nvSpPr>
        <p:spPr bwMode="gray">
          <a:xfrm>
            <a:off x="658800" y="2448000"/>
            <a:ext cx="5718802" cy="739574"/>
          </a:xfrm>
          <a:prstGeom prst="roundRect">
            <a:avLst>
              <a:gd name="adj" fmla="val 13738"/>
            </a:avLst>
          </a:prstGeom>
          <a:solidFill>
            <a:srgbClr val="FF6200"/>
          </a:solidFill>
        </p:spPr>
        <p:txBody>
          <a:bodyPr wrap="none" lIns="108000" tIns="108000" rIns="108000" bIns="72000" anchor="t" anchorCtr="0">
            <a:spAutoFit/>
          </a:bodyPr>
          <a:lstStyle>
            <a:lvl1pPr algn="l">
              <a:lnSpc>
                <a:spcPct val="90000"/>
              </a:lnSpc>
              <a:defRPr sz="3600">
                <a:solidFill>
                  <a:schemeClr val="bg1"/>
                </a:solidFill>
              </a:defRPr>
            </a:lvl1pPr>
          </a:lstStyle>
          <a:p>
            <a:r>
              <a:rPr lang="en-GB" noProof="0"/>
              <a:t>Click to add end slide text</a:t>
            </a:r>
            <a:endParaRPr lang="en-GB" noProof="0" dirty="0"/>
          </a:p>
        </p:txBody>
      </p:sp>
      <p:sp>
        <p:nvSpPr>
          <p:cNvPr id="14" name="Text Placeholder 6">
            <a:extLst>
              <a:ext uri="{FF2B5EF4-FFF2-40B4-BE49-F238E27FC236}">
                <a16:creationId xmlns:a16="http://schemas.microsoft.com/office/drawing/2014/main" id="{D748EB5D-B214-4B5B-A2B5-C76DF18F1413}"/>
              </a:ext>
            </a:extLst>
          </p:cNvPr>
          <p:cNvSpPr>
            <a:spLocks noGrp="1"/>
          </p:cNvSpPr>
          <p:nvPr>
            <p:ph type="body" sz="quarter" idx="12" hasCustomPrompt="1"/>
          </p:nvPr>
        </p:nvSpPr>
        <p:spPr bwMode="gray">
          <a:xfrm>
            <a:off x="990000" y="3265686"/>
            <a:ext cx="6740729" cy="732995"/>
          </a:xfrm>
          <a:prstGeom prst="roundRect">
            <a:avLst>
              <a:gd name="adj" fmla="val 13861"/>
            </a:avLst>
          </a:prstGeom>
          <a:solidFill>
            <a:srgbClr val="FF6200"/>
          </a:solidFill>
        </p:spPr>
        <p:txBody>
          <a:bodyPr wrap="none" lIns="108000" tIns="108000" rIns="108000" bIns="72000">
            <a:spAutoFit/>
          </a:bodyPr>
          <a:lstStyle>
            <a:lvl1pPr algn="l">
              <a:lnSpc>
                <a:spcPct val="90000"/>
              </a:lnSpc>
              <a:defRPr sz="3600" b="1">
                <a:solidFill>
                  <a:schemeClr val="bg1"/>
                </a:solidFill>
                <a:latin typeface="+mj-lt"/>
              </a:defRPr>
            </a:lvl1pPr>
          </a:lstStyle>
          <a:p>
            <a:pPr lvl="0"/>
            <a:r>
              <a:rPr lang="en-GB" noProof="0" dirty="0"/>
              <a:t>Click to add text or remove bar</a:t>
            </a:r>
          </a:p>
        </p:txBody>
      </p:sp>
      <p:grpSp>
        <p:nvGrpSpPr>
          <p:cNvPr id="4" name="Group 3">
            <a:extLst>
              <a:ext uri="{FF2B5EF4-FFF2-40B4-BE49-F238E27FC236}">
                <a16:creationId xmlns:a16="http://schemas.microsoft.com/office/drawing/2014/main" id="{5C217692-FCD5-4C31-A415-C119C5E1A626}"/>
              </a:ext>
            </a:extLst>
          </p:cNvPr>
          <p:cNvGrpSpPr/>
          <p:nvPr userDrawn="1"/>
        </p:nvGrpSpPr>
        <p:grpSpPr>
          <a:xfrm>
            <a:off x="7512748" y="5676946"/>
            <a:ext cx="2088000" cy="361904"/>
            <a:chOff x="5417448" y="5163514"/>
            <a:chExt cx="2088000" cy="361904"/>
          </a:xfrm>
        </p:grpSpPr>
        <p:sp>
          <p:nvSpPr>
            <p:cNvPr id="6" name="Freeform 56">
              <a:extLst>
                <a:ext uri="{FF2B5EF4-FFF2-40B4-BE49-F238E27FC236}">
                  <a16:creationId xmlns:a16="http://schemas.microsoft.com/office/drawing/2014/main" id="{ACE0C8AD-1313-4FF6-A4F0-ECF91B1BB960}"/>
                </a:ext>
              </a:extLst>
            </p:cNvPr>
            <p:cNvSpPr>
              <a:spLocks/>
            </p:cNvSpPr>
            <p:nvPr/>
          </p:nvSpPr>
          <p:spPr bwMode="auto">
            <a:xfrm>
              <a:off x="5417448" y="5163514"/>
              <a:ext cx="357970" cy="361904"/>
            </a:xfrm>
            <a:custGeom>
              <a:avLst/>
              <a:gdLst>
                <a:gd name="T0" fmla="*/ 113 w 113"/>
                <a:gd name="T1" fmla="*/ 98 h 114"/>
                <a:gd name="T2" fmla="*/ 97 w 113"/>
                <a:gd name="T3" fmla="*/ 114 h 114"/>
                <a:gd name="T4" fmla="*/ 16 w 113"/>
                <a:gd name="T5" fmla="*/ 114 h 114"/>
                <a:gd name="T6" fmla="*/ 0 w 113"/>
                <a:gd name="T7" fmla="*/ 98 h 114"/>
                <a:gd name="T8" fmla="*/ 0 w 113"/>
                <a:gd name="T9" fmla="*/ 16 h 114"/>
                <a:gd name="T10" fmla="*/ 16 w 113"/>
                <a:gd name="T11" fmla="*/ 0 h 114"/>
                <a:gd name="T12" fmla="*/ 97 w 113"/>
                <a:gd name="T13" fmla="*/ 0 h 114"/>
                <a:gd name="T14" fmla="*/ 113 w 113"/>
                <a:gd name="T15" fmla="*/ 16 h 114"/>
                <a:gd name="T16" fmla="*/ 113 w 113"/>
                <a:gd name="T17" fmla="*/ 9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14">
                  <a:moveTo>
                    <a:pt x="113" y="98"/>
                  </a:moveTo>
                  <a:cubicBezTo>
                    <a:pt x="113" y="106"/>
                    <a:pt x="106" y="114"/>
                    <a:pt x="97" y="114"/>
                  </a:cubicBezTo>
                  <a:cubicBezTo>
                    <a:pt x="16" y="114"/>
                    <a:pt x="16" y="114"/>
                    <a:pt x="16" y="114"/>
                  </a:cubicBezTo>
                  <a:cubicBezTo>
                    <a:pt x="7" y="114"/>
                    <a:pt x="0" y="106"/>
                    <a:pt x="0" y="98"/>
                  </a:cubicBezTo>
                  <a:cubicBezTo>
                    <a:pt x="0" y="16"/>
                    <a:pt x="0" y="16"/>
                    <a:pt x="0" y="16"/>
                  </a:cubicBezTo>
                  <a:cubicBezTo>
                    <a:pt x="0" y="7"/>
                    <a:pt x="7" y="0"/>
                    <a:pt x="16" y="0"/>
                  </a:cubicBezTo>
                  <a:cubicBezTo>
                    <a:pt x="97" y="0"/>
                    <a:pt x="97" y="0"/>
                    <a:pt x="97" y="0"/>
                  </a:cubicBezTo>
                  <a:cubicBezTo>
                    <a:pt x="106" y="0"/>
                    <a:pt x="113" y="7"/>
                    <a:pt x="113" y="16"/>
                  </a:cubicBezTo>
                  <a:lnTo>
                    <a:pt x="113" y="9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dirty="0"/>
            </a:p>
          </p:txBody>
        </p:sp>
        <p:pic>
          <p:nvPicPr>
            <p:cNvPr id="7" name="Picture 6">
              <a:extLst>
                <a:ext uri="{FF2B5EF4-FFF2-40B4-BE49-F238E27FC236}">
                  <a16:creationId xmlns:a16="http://schemas.microsoft.com/office/drawing/2014/main" id="{48C48F1A-BD25-4C43-962F-8C59FF7C5A23}"/>
                </a:ext>
              </a:extLst>
            </p:cNvPr>
            <p:cNvPicPr>
              <a:picLocks noChangeAspect="1"/>
            </p:cNvPicPr>
            <p:nvPr/>
          </p:nvPicPr>
          <p:blipFill rotWithShape="1">
            <a:blip r:embed="rId2">
              <a:extLst>
                <a:ext uri="{28A0092B-C50C-407E-A947-70E740481C1C}">
                  <a14:useLocalDpi xmlns:a14="http://schemas.microsoft.com/office/drawing/2010/main" val="0"/>
                </a:ext>
              </a:extLst>
            </a:blip>
            <a:srcRect l="11779" t="11779" r="13616" b="13616"/>
            <a:stretch/>
          </p:blipFill>
          <p:spPr>
            <a:xfrm>
              <a:off x="5460206" y="5205919"/>
              <a:ext cx="268576" cy="268576"/>
            </a:xfrm>
            <a:prstGeom prst="rect">
              <a:avLst/>
            </a:prstGeom>
            <a:solidFill>
              <a:srgbClr val="A8A8A8"/>
            </a:solidFill>
          </p:spPr>
        </p:pic>
        <p:sp>
          <p:nvSpPr>
            <p:cNvPr id="8" name="TextBox 7">
              <a:hlinkClick r:id="rId3"/>
              <a:extLst>
                <a:ext uri="{FF2B5EF4-FFF2-40B4-BE49-F238E27FC236}">
                  <a16:creationId xmlns:a16="http://schemas.microsoft.com/office/drawing/2014/main" id="{F64A3F4E-1604-4BFC-B2A3-ACB3E24BC557}"/>
                </a:ext>
              </a:extLst>
            </p:cNvPr>
            <p:cNvSpPr txBox="1"/>
            <p:nvPr/>
          </p:nvSpPr>
          <p:spPr>
            <a:xfrm>
              <a:off x="5417448" y="5163514"/>
              <a:ext cx="2088000" cy="360000"/>
            </a:xfrm>
            <a:prstGeom prst="rect">
              <a:avLst/>
            </a:prstGeom>
            <a:solidFill>
              <a:schemeClr val="bg1">
                <a:alpha val="0"/>
              </a:schemeClr>
            </a:solidFill>
          </p:spPr>
          <p:txBody>
            <a:bodyPr wrap="square" lIns="432000" tIns="0" rIns="0" bIns="0" rtlCol="0" anchor="ctr" anchorCtr="0">
              <a:noAutofit/>
            </a:bodyPr>
            <a:lstStyle/>
            <a:p>
              <a:r>
                <a:rPr lang="en-GB" sz="1000"/>
                <a:t>SlideShare.net/ING</a:t>
              </a:r>
            </a:p>
          </p:txBody>
        </p:sp>
      </p:grpSp>
      <p:grpSp>
        <p:nvGrpSpPr>
          <p:cNvPr id="9" name="Group 8">
            <a:extLst>
              <a:ext uri="{FF2B5EF4-FFF2-40B4-BE49-F238E27FC236}">
                <a16:creationId xmlns:a16="http://schemas.microsoft.com/office/drawing/2014/main" id="{365DAE37-0F48-46EF-8B48-470E6816D6FD}"/>
              </a:ext>
            </a:extLst>
          </p:cNvPr>
          <p:cNvGrpSpPr/>
          <p:nvPr userDrawn="1"/>
        </p:nvGrpSpPr>
        <p:grpSpPr>
          <a:xfrm>
            <a:off x="2942261" y="5163514"/>
            <a:ext cx="2091962" cy="361904"/>
            <a:chOff x="805662" y="5163514"/>
            <a:chExt cx="2091962" cy="361904"/>
          </a:xfrm>
        </p:grpSpPr>
        <p:sp>
          <p:nvSpPr>
            <p:cNvPr id="10" name="Freeform 60">
              <a:extLst>
                <a:ext uri="{FF2B5EF4-FFF2-40B4-BE49-F238E27FC236}">
                  <a16:creationId xmlns:a16="http://schemas.microsoft.com/office/drawing/2014/main" id="{A5659301-77BB-4823-A8BD-8ACC5902025B}"/>
                </a:ext>
              </a:extLst>
            </p:cNvPr>
            <p:cNvSpPr>
              <a:spLocks/>
            </p:cNvSpPr>
            <p:nvPr/>
          </p:nvSpPr>
          <p:spPr bwMode="auto">
            <a:xfrm>
              <a:off x="805662" y="5163514"/>
              <a:ext cx="357970" cy="361904"/>
            </a:xfrm>
            <a:custGeom>
              <a:avLst/>
              <a:gdLst>
                <a:gd name="T0" fmla="*/ 113 w 113"/>
                <a:gd name="T1" fmla="*/ 98 h 114"/>
                <a:gd name="T2" fmla="*/ 97 w 113"/>
                <a:gd name="T3" fmla="*/ 114 h 114"/>
                <a:gd name="T4" fmla="*/ 16 w 113"/>
                <a:gd name="T5" fmla="*/ 114 h 114"/>
                <a:gd name="T6" fmla="*/ 0 w 113"/>
                <a:gd name="T7" fmla="*/ 98 h 114"/>
                <a:gd name="T8" fmla="*/ 0 w 113"/>
                <a:gd name="T9" fmla="*/ 16 h 114"/>
                <a:gd name="T10" fmla="*/ 16 w 113"/>
                <a:gd name="T11" fmla="*/ 0 h 114"/>
                <a:gd name="T12" fmla="*/ 97 w 113"/>
                <a:gd name="T13" fmla="*/ 0 h 114"/>
                <a:gd name="T14" fmla="*/ 113 w 113"/>
                <a:gd name="T15" fmla="*/ 16 h 114"/>
                <a:gd name="T16" fmla="*/ 113 w 113"/>
                <a:gd name="T17" fmla="*/ 9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14">
                  <a:moveTo>
                    <a:pt x="113" y="98"/>
                  </a:moveTo>
                  <a:cubicBezTo>
                    <a:pt x="113" y="106"/>
                    <a:pt x="106" y="114"/>
                    <a:pt x="97" y="114"/>
                  </a:cubicBezTo>
                  <a:cubicBezTo>
                    <a:pt x="16" y="114"/>
                    <a:pt x="16" y="114"/>
                    <a:pt x="16" y="114"/>
                  </a:cubicBezTo>
                  <a:cubicBezTo>
                    <a:pt x="7" y="114"/>
                    <a:pt x="0" y="106"/>
                    <a:pt x="0" y="98"/>
                  </a:cubicBezTo>
                  <a:cubicBezTo>
                    <a:pt x="0" y="16"/>
                    <a:pt x="0" y="16"/>
                    <a:pt x="0" y="16"/>
                  </a:cubicBezTo>
                  <a:cubicBezTo>
                    <a:pt x="0" y="7"/>
                    <a:pt x="7" y="0"/>
                    <a:pt x="16" y="0"/>
                  </a:cubicBezTo>
                  <a:cubicBezTo>
                    <a:pt x="97" y="0"/>
                    <a:pt x="97" y="0"/>
                    <a:pt x="97" y="0"/>
                  </a:cubicBezTo>
                  <a:cubicBezTo>
                    <a:pt x="106" y="0"/>
                    <a:pt x="113" y="7"/>
                    <a:pt x="113" y="16"/>
                  </a:cubicBezTo>
                  <a:lnTo>
                    <a:pt x="113" y="9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1" name="TextBox 10">
              <a:hlinkClick r:id="rId4"/>
              <a:extLst>
                <a:ext uri="{FF2B5EF4-FFF2-40B4-BE49-F238E27FC236}">
                  <a16:creationId xmlns:a16="http://schemas.microsoft.com/office/drawing/2014/main" id="{6571F6A8-FF5C-43BD-8CAF-266D46693275}"/>
                </a:ext>
              </a:extLst>
            </p:cNvPr>
            <p:cNvSpPr txBox="1"/>
            <p:nvPr/>
          </p:nvSpPr>
          <p:spPr>
            <a:xfrm>
              <a:off x="809624" y="5163514"/>
              <a:ext cx="2088000" cy="360000"/>
            </a:xfrm>
            <a:prstGeom prst="rect">
              <a:avLst/>
            </a:prstGeom>
            <a:solidFill>
              <a:schemeClr val="bg1">
                <a:alpha val="0"/>
              </a:schemeClr>
            </a:solidFill>
          </p:spPr>
          <p:txBody>
            <a:bodyPr wrap="square" lIns="432000" tIns="0" rIns="0" bIns="0" rtlCol="0" anchor="ctr" anchorCtr="0">
              <a:noAutofit/>
            </a:bodyPr>
            <a:lstStyle/>
            <a:p>
              <a:r>
                <a:rPr lang="en-GB" sz="1000" dirty="0"/>
                <a:t>@</a:t>
              </a:r>
              <a:r>
                <a:rPr lang="en-GB" sz="1000" dirty="0" err="1"/>
                <a:t>ING_News</a:t>
              </a:r>
              <a:endParaRPr lang="en-GB" sz="1000" dirty="0"/>
            </a:p>
          </p:txBody>
        </p:sp>
        <p:pic>
          <p:nvPicPr>
            <p:cNvPr id="12" name="Picture 11">
              <a:extLst>
                <a:ext uri="{FF2B5EF4-FFF2-40B4-BE49-F238E27FC236}">
                  <a16:creationId xmlns:a16="http://schemas.microsoft.com/office/drawing/2014/main" id="{C5EB6EC5-7511-4012-80E4-12E1BA2110E7}"/>
                </a:ext>
              </a:extLst>
            </p:cNvPr>
            <p:cNvPicPr>
              <a:picLocks noChangeAspect="1"/>
            </p:cNvPicPr>
            <p:nvPr/>
          </p:nvPicPr>
          <p:blipFill rotWithShape="1">
            <a:blip r:embed="rId5">
              <a:extLst>
                <a:ext uri="{28A0092B-C50C-407E-A947-70E740481C1C}">
                  <a14:useLocalDpi xmlns:a14="http://schemas.microsoft.com/office/drawing/2010/main" val="0"/>
                </a:ext>
              </a:extLst>
            </a:blip>
            <a:srcRect l="12470" t="12470" r="15432" b="15432"/>
            <a:stretch/>
          </p:blipFill>
          <p:spPr>
            <a:xfrm>
              <a:off x="854869" y="5208406"/>
              <a:ext cx="259556" cy="259556"/>
            </a:xfrm>
            <a:prstGeom prst="rect">
              <a:avLst/>
            </a:prstGeom>
            <a:solidFill>
              <a:srgbClr val="A8A8A8"/>
            </a:solidFill>
          </p:spPr>
        </p:pic>
      </p:grpSp>
      <p:grpSp>
        <p:nvGrpSpPr>
          <p:cNvPr id="13" name="Group 12">
            <a:extLst>
              <a:ext uri="{FF2B5EF4-FFF2-40B4-BE49-F238E27FC236}">
                <a16:creationId xmlns:a16="http://schemas.microsoft.com/office/drawing/2014/main" id="{77EDE480-02F0-4A36-B600-66A8C0DEE99F}"/>
              </a:ext>
            </a:extLst>
          </p:cNvPr>
          <p:cNvGrpSpPr/>
          <p:nvPr userDrawn="1"/>
        </p:nvGrpSpPr>
        <p:grpSpPr>
          <a:xfrm>
            <a:off x="5229485" y="5163514"/>
            <a:ext cx="2088000" cy="361904"/>
            <a:chOff x="3113536" y="5163514"/>
            <a:chExt cx="2088000" cy="361904"/>
          </a:xfrm>
        </p:grpSpPr>
        <p:sp>
          <p:nvSpPr>
            <p:cNvPr id="15" name="Freeform 88">
              <a:extLst>
                <a:ext uri="{FF2B5EF4-FFF2-40B4-BE49-F238E27FC236}">
                  <a16:creationId xmlns:a16="http://schemas.microsoft.com/office/drawing/2014/main" id="{A4723D84-944F-42C0-B181-7964269324AA}"/>
                </a:ext>
              </a:extLst>
            </p:cNvPr>
            <p:cNvSpPr>
              <a:spLocks/>
            </p:cNvSpPr>
            <p:nvPr/>
          </p:nvSpPr>
          <p:spPr bwMode="auto">
            <a:xfrm>
              <a:off x="3115919" y="5163514"/>
              <a:ext cx="357970" cy="361904"/>
            </a:xfrm>
            <a:custGeom>
              <a:avLst/>
              <a:gdLst>
                <a:gd name="T0" fmla="*/ 113 w 113"/>
                <a:gd name="T1" fmla="*/ 98 h 114"/>
                <a:gd name="T2" fmla="*/ 97 w 113"/>
                <a:gd name="T3" fmla="*/ 114 h 114"/>
                <a:gd name="T4" fmla="*/ 16 w 113"/>
                <a:gd name="T5" fmla="*/ 114 h 114"/>
                <a:gd name="T6" fmla="*/ 0 w 113"/>
                <a:gd name="T7" fmla="*/ 98 h 114"/>
                <a:gd name="T8" fmla="*/ 0 w 113"/>
                <a:gd name="T9" fmla="*/ 16 h 114"/>
                <a:gd name="T10" fmla="*/ 16 w 113"/>
                <a:gd name="T11" fmla="*/ 0 h 114"/>
                <a:gd name="T12" fmla="*/ 97 w 113"/>
                <a:gd name="T13" fmla="*/ 0 h 114"/>
                <a:gd name="T14" fmla="*/ 113 w 113"/>
                <a:gd name="T15" fmla="*/ 16 h 114"/>
                <a:gd name="T16" fmla="*/ 113 w 113"/>
                <a:gd name="T17" fmla="*/ 9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14">
                  <a:moveTo>
                    <a:pt x="113" y="98"/>
                  </a:moveTo>
                  <a:cubicBezTo>
                    <a:pt x="113" y="106"/>
                    <a:pt x="106" y="114"/>
                    <a:pt x="97" y="114"/>
                  </a:cubicBezTo>
                  <a:cubicBezTo>
                    <a:pt x="16" y="114"/>
                    <a:pt x="16" y="114"/>
                    <a:pt x="16" y="114"/>
                  </a:cubicBezTo>
                  <a:cubicBezTo>
                    <a:pt x="7" y="114"/>
                    <a:pt x="0" y="106"/>
                    <a:pt x="0" y="98"/>
                  </a:cubicBezTo>
                  <a:cubicBezTo>
                    <a:pt x="0" y="16"/>
                    <a:pt x="0" y="16"/>
                    <a:pt x="0" y="16"/>
                  </a:cubicBezTo>
                  <a:cubicBezTo>
                    <a:pt x="0" y="7"/>
                    <a:pt x="7" y="0"/>
                    <a:pt x="16" y="0"/>
                  </a:cubicBezTo>
                  <a:cubicBezTo>
                    <a:pt x="97" y="0"/>
                    <a:pt x="97" y="0"/>
                    <a:pt x="97" y="0"/>
                  </a:cubicBezTo>
                  <a:cubicBezTo>
                    <a:pt x="106" y="0"/>
                    <a:pt x="113" y="7"/>
                    <a:pt x="113" y="16"/>
                  </a:cubicBezTo>
                  <a:lnTo>
                    <a:pt x="113" y="9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dirty="0"/>
            </a:p>
          </p:txBody>
        </p:sp>
        <p:pic>
          <p:nvPicPr>
            <p:cNvPr id="16" name="Picture 15">
              <a:extLst>
                <a:ext uri="{FF2B5EF4-FFF2-40B4-BE49-F238E27FC236}">
                  <a16:creationId xmlns:a16="http://schemas.microsoft.com/office/drawing/2014/main" id="{2B62EA23-90FE-47D2-890D-06299F73FDEB}"/>
                </a:ext>
              </a:extLst>
            </p:cNvPr>
            <p:cNvPicPr>
              <a:picLocks noChangeAspect="1"/>
            </p:cNvPicPr>
            <p:nvPr/>
          </p:nvPicPr>
          <p:blipFill rotWithShape="1">
            <a:blip r:embed="rId6">
              <a:extLst>
                <a:ext uri="{28A0092B-C50C-407E-A947-70E740481C1C}">
                  <a14:useLocalDpi xmlns:a14="http://schemas.microsoft.com/office/drawing/2010/main" val="0"/>
                </a:ext>
              </a:extLst>
            </a:blip>
            <a:srcRect l="12125" t="9654" r="13130" b="8985"/>
            <a:stretch/>
          </p:blipFill>
          <p:spPr>
            <a:xfrm>
              <a:off x="3157538" y="5198268"/>
              <a:ext cx="269082" cy="292895"/>
            </a:xfrm>
            <a:prstGeom prst="rect">
              <a:avLst/>
            </a:prstGeom>
            <a:solidFill>
              <a:srgbClr val="A8A8A8"/>
            </a:solidFill>
          </p:spPr>
        </p:pic>
        <p:sp>
          <p:nvSpPr>
            <p:cNvPr id="17" name="TextBox 16">
              <a:hlinkClick r:id="rId7"/>
              <a:extLst>
                <a:ext uri="{FF2B5EF4-FFF2-40B4-BE49-F238E27FC236}">
                  <a16:creationId xmlns:a16="http://schemas.microsoft.com/office/drawing/2014/main" id="{24EE5165-7034-4ACA-BD70-749B1AE03545}"/>
                </a:ext>
              </a:extLst>
            </p:cNvPr>
            <p:cNvSpPr txBox="1"/>
            <p:nvPr/>
          </p:nvSpPr>
          <p:spPr>
            <a:xfrm>
              <a:off x="3113536" y="5163514"/>
              <a:ext cx="2088000" cy="360000"/>
            </a:xfrm>
            <a:prstGeom prst="rect">
              <a:avLst/>
            </a:prstGeom>
            <a:solidFill>
              <a:schemeClr val="bg1">
                <a:alpha val="0"/>
              </a:schemeClr>
            </a:solidFill>
          </p:spPr>
          <p:txBody>
            <a:bodyPr wrap="square" lIns="432000" tIns="0" rIns="0" bIns="0" rtlCol="0" anchor="ctr" anchorCtr="0">
              <a:noAutofit/>
            </a:bodyPr>
            <a:lstStyle/>
            <a:p>
              <a:r>
                <a:rPr lang="en-GB" sz="1000"/>
                <a:t>LinkedIn.com/company/ING</a:t>
              </a:r>
            </a:p>
          </p:txBody>
        </p:sp>
      </p:grpSp>
      <p:grpSp>
        <p:nvGrpSpPr>
          <p:cNvPr id="18" name="Group 17">
            <a:extLst>
              <a:ext uri="{FF2B5EF4-FFF2-40B4-BE49-F238E27FC236}">
                <a16:creationId xmlns:a16="http://schemas.microsoft.com/office/drawing/2014/main" id="{B61FC236-6F2B-4566-A45B-BDBD357458DA}"/>
              </a:ext>
            </a:extLst>
          </p:cNvPr>
          <p:cNvGrpSpPr/>
          <p:nvPr userDrawn="1"/>
        </p:nvGrpSpPr>
        <p:grpSpPr>
          <a:xfrm>
            <a:off x="2946223" y="5676946"/>
            <a:ext cx="2088000" cy="361904"/>
            <a:chOff x="3113536" y="5676946"/>
            <a:chExt cx="2088000" cy="361904"/>
          </a:xfrm>
        </p:grpSpPr>
        <p:sp>
          <p:nvSpPr>
            <p:cNvPr id="19" name="Freeform 52">
              <a:extLst>
                <a:ext uri="{FF2B5EF4-FFF2-40B4-BE49-F238E27FC236}">
                  <a16:creationId xmlns:a16="http://schemas.microsoft.com/office/drawing/2014/main" id="{6EA09617-EBEC-41E2-A7B2-4B86BA623C98}"/>
                </a:ext>
              </a:extLst>
            </p:cNvPr>
            <p:cNvSpPr>
              <a:spLocks/>
            </p:cNvSpPr>
            <p:nvPr/>
          </p:nvSpPr>
          <p:spPr bwMode="auto">
            <a:xfrm>
              <a:off x="3115919" y="5676946"/>
              <a:ext cx="357970" cy="361904"/>
            </a:xfrm>
            <a:custGeom>
              <a:avLst/>
              <a:gdLst>
                <a:gd name="T0" fmla="*/ 113 w 113"/>
                <a:gd name="T1" fmla="*/ 98 h 114"/>
                <a:gd name="T2" fmla="*/ 97 w 113"/>
                <a:gd name="T3" fmla="*/ 114 h 114"/>
                <a:gd name="T4" fmla="*/ 16 w 113"/>
                <a:gd name="T5" fmla="*/ 114 h 114"/>
                <a:gd name="T6" fmla="*/ 0 w 113"/>
                <a:gd name="T7" fmla="*/ 98 h 114"/>
                <a:gd name="T8" fmla="*/ 0 w 113"/>
                <a:gd name="T9" fmla="*/ 16 h 114"/>
                <a:gd name="T10" fmla="*/ 16 w 113"/>
                <a:gd name="T11" fmla="*/ 0 h 114"/>
                <a:gd name="T12" fmla="*/ 97 w 113"/>
                <a:gd name="T13" fmla="*/ 0 h 114"/>
                <a:gd name="T14" fmla="*/ 113 w 113"/>
                <a:gd name="T15" fmla="*/ 16 h 114"/>
                <a:gd name="T16" fmla="*/ 113 w 113"/>
                <a:gd name="T17" fmla="*/ 9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14">
                  <a:moveTo>
                    <a:pt x="113" y="98"/>
                  </a:moveTo>
                  <a:cubicBezTo>
                    <a:pt x="113" y="106"/>
                    <a:pt x="106" y="114"/>
                    <a:pt x="97" y="114"/>
                  </a:cubicBezTo>
                  <a:cubicBezTo>
                    <a:pt x="16" y="114"/>
                    <a:pt x="16" y="114"/>
                    <a:pt x="16" y="114"/>
                  </a:cubicBezTo>
                  <a:cubicBezTo>
                    <a:pt x="7" y="114"/>
                    <a:pt x="0" y="106"/>
                    <a:pt x="0" y="98"/>
                  </a:cubicBezTo>
                  <a:cubicBezTo>
                    <a:pt x="0" y="16"/>
                    <a:pt x="0" y="16"/>
                    <a:pt x="0" y="16"/>
                  </a:cubicBezTo>
                  <a:cubicBezTo>
                    <a:pt x="0" y="7"/>
                    <a:pt x="7" y="0"/>
                    <a:pt x="16" y="0"/>
                  </a:cubicBezTo>
                  <a:cubicBezTo>
                    <a:pt x="97" y="0"/>
                    <a:pt x="97" y="0"/>
                    <a:pt x="97" y="0"/>
                  </a:cubicBezTo>
                  <a:cubicBezTo>
                    <a:pt x="106" y="0"/>
                    <a:pt x="113" y="7"/>
                    <a:pt x="113" y="16"/>
                  </a:cubicBezTo>
                  <a:lnTo>
                    <a:pt x="113" y="9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dirty="0"/>
            </a:p>
          </p:txBody>
        </p:sp>
        <p:pic>
          <p:nvPicPr>
            <p:cNvPr id="20" name="Picture 19">
              <a:extLst>
                <a:ext uri="{FF2B5EF4-FFF2-40B4-BE49-F238E27FC236}">
                  <a16:creationId xmlns:a16="http://schemas.microsoft.com/office/drawing/2014/main" id="{2BE21BD9-18DC-4C57-A29E-A45F5EC26309}"/>
                </a:ext>
              </a:extLst>
            </p:cNvPr>
            <p:cNvPicPr>
              <a:picLocks noChangeAspect="1"/>
            </p:cNvPicPr>
            <p:nvPr/>
          </p:nvPicPr>
          <p:blipFill rotWithShape="1">
            <a:blip r:embed="rId8">
              <a:extLst>
                <a:ext uri="{28A0092B-C50C-407E-A947-70E740481C1C}">
                  <a14:useLocalDpi xmlns:a14="http://schemas.microsoft.com/office/drawing/2010/main" val="0"/>
                </a:ext>
              </a:extLst>
            </a:blip>
            <a:srcRect l="10802" t="12026" r="9824" b="13890"/>
            <a:stretch/>
          </p:blipFill>
          <p:spPr>
            <a:xfrm>
              <a:off x="3152775" y="5722144"/>
              <a:ext cx="285750" cy="266700"/>
            </a:xfrm>
            <a:prstGeom prst="rect">
              <a:avLst/>
            </a:prstGeom>
            <a:solidFill>
              <a:srgbClr val="A8A8A8"/>
            </a:solidFill>
          </p:spPr>
        </p:pic>
        <p:sp>
          <p:nvSpPr>
            <p:cNvPr id="21" name="TextBox 20">
              <a:hlinkClick r:id="rId9"/>
              <a:extLst>
                <a:ext uri="{FF2B5EF4-FFF2-40B4-BE49-F238E27FC236}">
                  <a16:creationId xmlns:a16="http://schemas.microsoft.com/office/drawing/2014/main" id="{25B72633-B5F9-4ABA-92D4-AEEF271F04E9}"/>
                </a:ext>
              </a:extLst>
            </p:cNvPr>
            <p:cNvSpPr txBox="1"/>
            <p:nvPr/>
          </p:nvSpPr>
          <p:spPr>
            <a:xfrm>
              <a:off x="3113536" y="5678850"/>
              <a:ext cx="2088000" cy="360000"/>
            </a:xfrm>
            <a:prstGeom prst="rect">
              <a:avLst/>
            </a:prstGeom>
            <a:solidFill>
              <a:schemeClr val="bg1">
                <a:alpha val="0"/>
              </a:schemeClr>
            </a:solidFill>
          </p:spPr>
          <p:txBody>
            <a:bodyPr wrap="square" lIns="432000" tIns="0" rIns="0" bIns="0" rtlCol="0" anchor="ctr" anchorCtr="0">
              <a:noAutofit/>
            </a:bodyPr>
            <a:lstStyle/>
            <a:p>
              <a:r>
                <a:rPr lang="en-GB" sz="1000" dirty="0"/>
                <a:t>YouTube.com/ING</a:t>
              </a:r>
            </a:p>
          </p:txBody>
        </p:sp>
      </p:grpSp>
      <p:grpSp>
        <p:nvGrpSpPr>
          <p:cNvPr id="22" name="Group 21">
            <a:extLst>
              <a:ext uri="{FF2B5EF4-FFF2-40B4-BE49-F238E27FC236}">
                <a16:creationId xmlns:a16="http://schemas.microsoft.com/office/drawing/2014/main" id="{2BC5219F-7082-4409-98C2-6B1824C4C7E6}"/>
              </a:ext>
            </a:extLst>
          </p:cNvPr>
          <p:cNvGrpSpPr/>
          <p:nvPr userDrawn="1"/>
        </p:nvGrpSpPr>
        <p:grpSpPr>
          <a:xfrm>
            <a:off x="5229485" y="5676946"/>
            <a:ext cx="2088000" cy="361904"/>
            <a:chOff x="5417448" y="5676946"/>
            <a:chExt cx="2088000" cy="361904"/>
          </a:xfrm>
        </p:grpSpPr>
        <p:sp>
          <p:nvSpPr>
            <p:cNvPr id="23" name="TextBox 22">
              <a:hlinkClick r:id="rId10"/>
              <a:extLst>
                <a:ext uri="{FF2B5EF4-FFF2-40B4-BE49-F238E27FC236}">
                  <a16:creationId xmlns:a16="http://schemas.microsoft.com/office/drawing/2014/main" id="{28CD0CA9-E6FD-42C5-8E3C-B4AF239EE6E3}"/>
                </a:ext>
              </a:extLst>
            </p:cNvPr>
            <p:cNvSpPr txBox="1"/>
            <p:nvPr/>
          </p:nvSpPr>
          <p:spPr>
            <a:xfrm>
              <a:off x="5417448" y="5678850"/>
              <a:ext cx="2088000" cy="360000"/>
            </a:xfrm>
            <a:prstGeom prst="rect">
              <a:avLst/>
            </a:prstGeom>
            <a:solidFill>
              <a:schemeClr val="bg1">
                <a:alpha val="0"/>
              </a:schemeClr>
            </a:solidFill>
          </p:spPr>
          <p:txBody>
            <a:bodyPr wrap="square" lIns="432000" tIns="0" rIns="0" bIns="0" rtlCol="0" anchor="ctr" anchorCtr="0">
              <a:noAutofit/>
            </a:bodyPr>
            <a:lstStyle/>
            <a:p>
              <a:r>
                <a:rPr lang="en-GB" sz="1000"/>
                <a:t>Flickr.com/INGGroup</a:t>
              </a:r>
            </a:p>
          </p:txBody>
        </p:sp>
        <p:sp>
          <p:nvSpPr>
            <p:cNvPr id="24" name="Freeform 93">
              <a:extLst>
                <a:ext uri="{FF2B5EF4-FFF2-40B4-BE49-F238E27FC236}">
                  <a16:creationId xmlns:a16="http://schemas.microsoft.com/office/drawing/2014/main" id="{DB7513DD-9E28-462B-8A84-A6654EA81EE1}"/>
                </a:ext>
              </a:extLst>
            </p:cNvPr>
            <p:cNvSpPr>
              <a:spLocks/>
            </p:cNvSpPr>
            <p:nvPr/>
          </p:nvSpPr>
          <p:spPr bwMode="auto">
            <a:xfrm>
              <a:off x="5417448" y="5676946"/>
              <a:ext cx="357970" cy="361904"/>
            </a:xfrm>
            <a:custGeom>
              <a:avLst/>
              <a:gdLst>
                <a:gd name="T0" fmla="*/ 113 w 113"/>
                <a:gd name="T1" fmla="*/ 98 h 114"/>
                <a:gd name="T2" fmla="*/ 97 w 113"/>
                <a:gd name="T3" fmla="*/ 114 h 114"/>
                <a:gd name="T4" fmla="*/ 16 w 113"/>
                <a:gd name="T5" fmla="*/ 114 h 114"/>
                <a:gd name="T6" fmla="*/ 0 w 113"/>
                <a:gd name="T7" fmla="*/ 98 h 114"/>
                <a:gd name="T8" fmla="*/ 0 w 113"/>
                <a:gd name="T9" fmla="*/ 16 h 114"/>
                <a:gd name="T10" fmla="*/ 16 w 113"/>
                <a:gd name="T11" fmla="*/ 0 h 114"/>
                <a:gd name="T12" fmla="*/ 97 w 113"/>
                <a:gd name="T13" fmla="*/ 0 h 114"/>
                <a:gd name="T14" fmla="*/ 113 w 113"/>
                <a:gd name="T15" fmla="*/ 16 h 114"/>
                <a:gd name="T16" fmla="*/ 113 w 113"/>
                <a:gd name="T17" fmla="*/ 9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14">
                  <a:moveTo>
                    <a:pt x="113" y="98"/>
                  </a:moveTo>
                  <a:cubicBezTo>
                    <a:pt x="113" y="106"/>
                    <a:pt x="106" y="114"/>
                    <a:pt x="97" y="114"/>
                  </a:cubicBezTo>
                  <a:cubicBezTo>
                    <a:pt x="16" y="114"/>
                    <a:pt x="16" y="114"/>
                    <a:pt x="16" y="114"/>
                  </a:cubicBezTo>
                  <a:cubicBezTo>
                    <a:pt x="7" y="114"/>
                    <a:pt x="0" y="106"/>
                    <a:pt x="0" y="98"/>
                  </a:cubicBezTo>
                  <a:cubicBezTo>
                    <a:pt x="0" y="16"/>
                    <a:pt x="0" y="16"/>
                    <a:pt x="0" y="16"/>
                  </a:cubicBezTo>
                  <a:cubicBezTo>
                    <a:pt x="0" y="7"/>
                    <a:pt x="7" y="0"/>
                    <a:pt x="16" y="0"/>
                  </a:cubicBezTo>
                  <a:cubicBezTo>
                    <a:pt x="97" y="0"/>
                    <a:pt x="97" y="0"/>
                    <a:pt x="97" y="0"/>
                  </a:cubicBezTo>
                  <a:cubicBezTo>
                    <a:pt x="106" y="0"/>
                    <a:pt x="113" y="7"/>
                    <a:pt x="113" y="16"/>
                  </a:cubicBezTo>
                  <a:lnTo>
                    <a:pt x="113" y="9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dirty="0"/>
            </a:p>
          </p:txBody>
        </p:sp>
        <p:pic>
          <p:nvPicPr>
            <p:cNvPr id="25" name="Picture 24">
              <a:extLst>
                <a:ext uri="{FF2B5EF4-FFF2-40B4-BE49-F238E27FC236}">
                  <a16:creationId xmlns:a16="http://schemas.microsoft.com/office/drawing/2014/main" id="{F166AFE8-7B8F-43A2-8B5D-7366C1CF0529}"/>
                </a:ext>
              </a:extLst>
            </p:cNvPr>
            <p:cNvPicPr>
              <a:picLocks noChangeAspect="1"/>
            </p:cNvPicPr>
            <p:nvPr/>
          </p:nvPicPr>
          <p:blipFill rotWithShape="1">
            <a:blip r:embed="rId11">
              <a:extLst>
                <a:ext uri="{28A0092B-C50C-407E-A947-70E740481C1C}">
                  <a14:useLocalDpi xmlns:a14="http://schemas.microsoft.com/office/drawing/2010/main" val="0"/>
                </a:ext>
              </a:extLst>
            </a:blip>
            <a:srcRect l="15087" t="19303" r="8184" b="19843"/>
            <a:stretch/>
          </p:blipFill>
          <p:spPr>
            <a:xfrm>
              <a:off x="5472113" y="5748338"/>
              <a:ext cx="276225" cy="219075"/>
            </a:xfrm>
            <a:prstGeom prst="rect">
              <a:avLst/>
            </a:prstGeom>
            <a:solidFill>
              <a:srgbClr val="A8A8A8"/>
            </a:solidFill>
          </p:spPr>
        </p:pic>
      </p:grpSp>
      <p:grpSp>
        <p:nvGrpSpPr>
          <p:cNvPr id="26" name="Group 25">
            <a:extLst>
              <a:ext uri="{FF2B5EF4-FFF2-40B4-BE49-F238E27FC236}">
                <a16:creationId xmlns:a16="http://schemas.microsoft.com/office/drawing/2014/main" id="{D2CE9AB1-933D-4D7C-9696-E0F2E5E376C4}"/>
              </a:ext>
            </a:extLst>
          </p:cNvPr>
          <p:cNvGrpSpPr/>
          <p:nvPr userDrawn="1"/>
        </p:nvGrpSpPr>
        <p:grpSpPr>
          <a:xfrm>
            <a:off x="658999" y="5676946"/>
            <a:ext cx="2091962" cy="361904"/>
            <a:chOff x="805662" y="5676946"/>
            <a:chExt cx="2091962" cy="361904"/>
          </a:xfrm>
        </p:grpSpPr>
        <p:sp>
          <p:nvSpPr>
            <p:cNvPr id="27" name="Freeform 96">
              <a:extLst>
                <a:ext uri="{FF2B5EF4-FFF2-40B4-BE49-F238E27FC236}">
                  <a16:creationId xmlns:a16="http://schemas.microsoft.com/office/drawing/2014/main" id="{B6B77213-5628-4E02-B2BF-FB870F71F50F}"/>
                </a:ext>
              </a:extLst>
            </p:cNvPr>
            <p:cNvSpPr>
              <a:spLocks/>
            </p:cNvSpPr>
            <p:nvPr/>
          </p:nvSpPr>
          <p:spPr bwMode="auto">
            <a:xfrm>
              <a:off x="805662" y="5676946"/>
              <a:ext cx="357970" cy="361904"/>
            </a:xfrm>
            <a:custGeom>
              <a:avLst/>
              <a:gdLst>
                <a:gd name="T0" fmla="*/ 113 w 113"/>
                <a:gd name="T1" fmla="*/ 98 h 114"/>
                <a:gd name="T2" fmla="*/ 97 w 113"/>
                <a:gd name="T3" fmla="*/ 114 h 114"/>
                <a:gd name="T4" fmla="*/ 16 w 113"/>
                <a:gd name="T5" fmla="*/ 114 h 114"/>
                <a:gd name="T6" fmla="*/ 0 w 113"/>
                <a:gd name="T7" fmla="*/ 98 h 114"/>
                <a:gd name="T8" fmla="*/ 0 w 113"/>
                <a:gd name="T9" fmla="*/ 16 h 114"/>
                <a:gd name="T10" fmla="*/ 16 w 113"/>
                <a:gd name="T11" fmla="*/ 0 h 114"/>
                <a:gd name="T12" fmla="*/ 97 w 113"/>
                <a:gd name="T13" fmla="*/ 0 h 114"/>
                <a:gd name="T14" fmla="*/ 113 w 113"/>
                <a:gd name="T15" fmla="*/ 16 h 114"/>
                <a:gd name="T16" fmla="*/ 113 w 113"/>
                <a:gd name="T17" fmla="*/ 9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14">
                  <a:moveTo>
                    <a:pt x="113" y="98"/>
                  </a:moveTo>
                  <a:cubicBezTo>
                    <a:pt x="113" y="106"/>
                    <a:pt x="106" y="114"/>
                    <a:pt x="97" y="114"/>
                  </a:cubicBezTo>
                  <a:cubicBezTo>
                    <a:pt x="16" y="114"/>
                    <a:pt x="16" y="114"/>
                    <a:pt x="16" y="114"/>
                  </a:cubicBezTo>
                  <a:cubicBezTo>
                    <a:pt x="7" y="114"/>
                    <a:pt x="0" y="106"/>
                    <a:pt x="0" y="98"/>
                  </a:cubicBezTo>
                  <a:cubicBezTo>
                    <a:pt x="0" y="16"/>
                    <a:pt x="0" y="16"/>
                    <a:pt x="0" y="16"/>
                  </a:cubicBezTo>
                  <a:cubicBezTo>
                    <a:pt x="0" y="7"/>
                    <a:pt x="7" y="0"/>
                    <a:pt x="16" y="0"/>
                  </a:cubicBezTo>
                  <a:cubicBezTo>
                    <a:pt x="97" y="0"/>
                    <a:pt x="97" y="0"/>
                    <a:pt x="97" y="0"/>
                  </a:cubicBezTo>
                  <a:cubicBezTo>
                    <a:pt x="106" y="0"/>
                    <a:pt x="113" y="7"/>
                    <a:pt x="113" y="16"/>
                  </a:cubicBezTo>
                  <a:lnTo>
                    <a:pt x="113" y="9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8" name="TextBox 27">
              <a:hlinkClick r:id="rId12"/>
              <a:extLst>
                <a:ext uri="{FF2B5EF4-FFF2-40B4-BE49-F238E27FC236}">
                  <a16:creationId xmlns:a16="http://schemas.microsoft.com/office/drawing/2014/main" id="{8B84D44B-D931-488D-844F-9C37FBFA29A3}"/>
                </a:ext>
              </a:extLst>
            </p:cNvPr>
            <p:cNvSpPr txBox="1"/>
            <p:nvPr/>
          </p:nvSpPr>
          <p:spPr>
            <a:xfrm>
              <a:off x="809624" y="5678850"/>
              <a:ext cx="2088000" cy="360000"/>
            </a:xfrm>
            <a:prstGeom prst="rect">
              <a:avLst/>
            </a:prstGeom>
            <a:solidFill>
              <a:schemeClr val="bg1">
                <a:alpha val="0"/>
              </a:schemeClr>
            </a:solidFill>
          </p:spPr>
          <p:txBody>
            <a:bodyPr wrap="square" lIns="432000" tIns="0" rIns="0" bIns="0" rtlCol="0" anchor="ctr" anchorCtr="0">
              <a:noAutofit/>
            </a:bodyPr>
            <a:lstStyle/>
            <a:p>
              <a:r>
                <a:rPr lang="en-GB" sz="1000" dirty="0"/>
                <a:t>Facebook.com/ING</a:t>
              </a:r>
            </a:p>
          </p:txBody>
        </p:sp>
        <p:pic>
          <p:nvPicPr>
            <p:cNvPr id="29" name="Picture 28">
              <a:extLst>
                <a:ext uri="{FF2B5EF4-FFF2-40B4-BE49-F238E27FC236}">
                  <a16:creationId xmlns:a16="http://schemas.microsoft.com/office/drawing/2014/main" id="{88E6DD58-E153-4C1D-B0B1-FD9C844C656B}"/>
                </a:ext>
              </a:extLst>
            </p:cNvPr>
            <p:cNvPicPr>
              <a:picLocks noChangeAspect="1"/>
            </p:cNvPicPr>
            <p:nvPr/>
          </p:nvPicPr>
          <p:blipFill rotWithShape="1">
            <a:blip r:embed="rId13">
              <a:extLst>
                <a:ext uri="{28A0092B-C50C-407E-A947-70E740481C1C}">
                  <a14:useLocalDpi xmlns:a14="http://schemas.microsoft.com/office/drawing/2010/main" val="0"/>
                </a:ext>
              </a:extLst>
            </a:blip>
            <a:srcRect l="12470" t="10703" r="11463" b="13890"/>
            <a:stretch/>
          </p:blipFill>
          <p:spPr>
            <a:xfrm>
              <a:off x="854869" y="5717381"/>
              <a:ext cx="273844" cy="271464"/>
            </a:xfrm>
            <a:prstGeom prst="rect">
              <a:avLst/>
            </a:prstGeom>
            <a:solidFill>
              <a:srgbClr val="A8A8A8"/>
            </a:solidFill>
          </p:spPr>
        </p:pic>
      </p:grpSp>
      <p:grpSp>
        <p:nvGrpSpPr>
          <p:cNvPr id="30" name="Group 29">
            <a:extLst>
              <a:ext uri="{FF2B5EF4-FFF2-40B4-BE49-F238E27FC236}">
                <a16:creationId xmlns:a16="http://schemas.microsoft.com/office/drawing/2014/main" id="{3DE20684-EBC3-4C3F-B328-1598605937C3}"/>
              </a:ext>
            </a:extLst>
          </p:cNvPr>
          <p:cNvGrpSpPr/>
          <p:nvPr userDrawn="1"/>
        </p:nvGrpSpPr>
        <p:grpSpPr>
          <a:xfrm>
            <a:off x="658999" y="5163514"/>
            <a:ext cx="2091962" cy="361904"/>
            <a:chOff x="1182322" y="4643104"/>
            <a:chExt cx="2091962" cy="361904"/>
          </a:xfrm>
        </p:grpSpPr>
        <p:sp>
          <p:nvSpPr>
            <p:cNvPr id="31" name="Freeform 60">
              <a:extLst>
                <a:ext uri="{FF2B5EF4-FFF2-40B4-BE49-F238E27FC236}">
                  <a16:creationId xmlns:a16="http://schemas.microsoft.com/office/drawing/2014/main" id="{BD320886-EA01-4F49-A878-EED75BCF7D58}"/>
                </a:ext>
              </a:extLst>
            </p:cNvPr>
            <p:cNvSpPr>
              <a:spLocks/>
            </p:cNvSpPr>
            <p:nvPr/>
          </p:nvSpPr>
          <p:spPr bwMode="auto">
            <a:xfrm>
              <a:off x="1182322" y="4643104"/>
              <a:ext cx="357970" cy="361904"/>
            </a:xfrm>
            <a:custGeom>
              <a:avLst/>
              <a:gdLst>
                <a:gd name="T0" fmla="*/ 113 w 113"/>
                <a:gd name="T1" fmla="*/ 98 h 114"/>
                <a:gd name="T2" fmla="*/ 97 w 113"/>
                <a:gd name="T3" fmla="*/ 114 h 114"/>
                <a:gd name="T4" fmla="*/ 16 w 113"/>
                <a:gd name="T5" fmla="*/ 114 h 114"/>
                <a:gd name="T6" fmla="*/ 0 w 113"/>
                <a:gd name="T7" fmla="*/ 98 h 114"/>
                <a:gd name="T8" fmla="*/ 0 w 113"/>
                <a:gd name="T9" fmla="*/ 16 h 114"/>
                <a:gd name="T10" fmla="*/ 16 w 113"/>
                <a:gd name="T11" fmla="*/ 0 h 114"/>
                <a:gd name="T12" fmla="*/ 97 w 113"/>
                <a:gd name="T13" fmla="*/ 0 h 114"/>
                <a:gd name="T14" fmla="*/ 113 w 113"/>
                <a:gd name="T15" fmla="*/ 16 h 114"/>
                <a:gd name="T16" fmla="*/ 113 w 113"/>
                <a:gd name="T17" fmla="*/ 9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14">
                  <a:moveTo>
                    <a:pt x="113" y="98"/>
                  </a:moveTo>
                  <a:cubicBezTo>
                    <a:pt x="113" y="106"/>
                    <a:pt x="106" y="114"/>
                    <a:pt x="97" y="114"/>
                  </a:cubicBezTo>
                  <a:cubicBezTo>
                    <a:pt x="16" y="114"/>
                    <a:pt x="16" y="114"/>
                    <a:pt x="16" y="114"/>
                  </a:cubicBezTo>
                  <a:cubicBezTo>
                    <a:pt x="7" y="114"/>
                    <a:pt x="0" y="106"/>
                    <a:pt x="0" y="98"/>
                  </a:cubicBezTo>
                  <a:cubicBezTo>
                    <a:pt x="0" y="16"/>
                    <a:pt x="0" y="16"/>
                    <a:pt x="0" y="16"/>
                  </a:cubicBezTo>
                  <a:cubicBezTo>
                    <a:pt x="0" y="7"/>
                    <a:pt x="7" y="0"/>
                    <a:pt x="16" y="0"/>
                  </a:cubicBezTo>
                  <a:cubicBezTo>
                    <a:pt x="97" y="0"/>
                    <a:pt x="97" y="0"/>
                    <a:pt x="97" y="0"/>
                  </a:cubicBezTo>
                  <a:cubicBezTo>
                    <a:pt x="106" y="0"/>
                    <a:pt x="113" y="7"/>
                    <a:pt x="113" y="16"/>
                  </a:cubicBezTo>
                  <a:lnTo>
                    <a:pt x="113" y="9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dirty="0"/>
            </a:p>
          </p:txBody>
        </p:sp>
        <p:pic>
          <p:nvPicPr>
            <p:cNvPr id="32" name="Picture 31">
              <a:extLst>
                <a:ext uri="{FF2B5EF4-FFF2-40B4-BE49-F238E27FC236}">
                  <a16:creationId xmlns:a16="http://schemas.microsoft.com/office/drawing/2014/main" id="{264DDB19-9605-48E3-9E94-2C2998EB6124}"/>
                </a:ext>
              </a:extLst>
            </p:cNvPr>
            <p:cNvPicPr>
              <a:picLocks noChangeAspect="1"/>
            </p:cNvPicPr>
            <p:nvPr/>
          </p:nvPicPr>
          <p:blipFill>
            <a:blip r:embed="rId14"/>
            <a:stretch>
              <a:fillRect/>
            </a:stretch>
          </p:blipFill>
          <p:spPr>
            <a:xfrm>
              <a:off x="1244205" y="4695826"/>
              <a:ext cx="234204" cy="256462"/>
            </a:xfrm>
            <a:prstGeom prst="rect">
              <a:avLst/>
            </a:prstGeom>
          </p:spPr>
        </p:pic>
        <p:sp>
          <p:nvSpPr>
            <p:cNvPr id="33" name="TextBox 32">
              <a:hlinkClick r:id="rId15"/>
              <a:extLst>
                <a:ext uri="{FF2B5EF4-FFF2-40B4-BE49-F238E27FC236}">
                  <a16:creationId xmlns:a16="http://schemas.microsoft.com/office/drawing/2014/main" id="{962AC3C3-6337-4A02-BD1E-F563C2AA4311}"/>
                </a:ext>
              </a:extLst>
            </p:cNvPr>
            <p:cNvSpPr txBox="1"/>
            <p:nvPr/>
          </p:nvSpPr>
          <p:spPr>
            <a:xfrm>
              <a:off x="1186284" y="4643104"/>
              <a:ext cx="2088000" cy="360000"/>
            </a:xfrm>
            <a:prstGeom prst="rect">
              <a:avLst/>
            </a:prstGeom>
            <a:solidFill>
              <a:schemeClr val="bg1">
                <a:alpha val="0"/>
              </a:schemeClr>
            </a:solidFill>
          </p:spPr>
          <p:txBody>
            <a:bodyPr wrap="square" lIns="432000" tIns="0" rIns="0" bIns="0" rtlCol="0" anchor="ctr" anchorCtr="0">
              <a:noAutofit/>
            </a:bodyPr>
            <a:lstStyle/>
            <a:p>
              <a:r>
                <a:rPr lang="en-GB" sz="1000" dirty="0"/>
                <a:t>ing.com</a:t>
              </a:r>
            </a:p>
          </p:txBody>
        </p:sp>
      </p:grpSp>
      <p:grpSp>
        <p:nvGrpSpPr>
          <p:cNvPr id="34" name="Group 33">
            <a:extLst>
              <a:ext uri="{FF2B5EF4-FFF2-40B4-BE49-F238E27FC236}">
                <a16:creationId xmlns:a16="http://schemas.microsoft.com/office/drawing/2014/main" id="{1B679494-FABC-46FA-91DE-54DD5A3BEC13}"/>
              </a:ext>
            </a:extLst>
          </p:cNvPr>
          <p:cNvGrpSpPr/>
          <p:nvPr userDrawn="1"/>
        </p:nvGrpSpPr>
        <p:grpSpPr>
          <a:xfrm>
            <a:off x="7512748" y="5163514"/>
            <a:ext cx="2088000" cy="361904"/>
            <a:chOff x="5417448" y="5163514"/>
            <a:chExt cx="2088000" cy="361904"/>
          </a:xfrm>
        </p:grpSpPr>
        <p:sp>
          <p:nvSpPr>
            <p:cNvPr id="35" name="Freeform 56">
              <a:extLst>
                <a:ext uri="{FF2B5EF4-FFF2-40B4-BE49-F238E27FC236}">
                  <a16:creationId xmlns:a16="http://schemas.microsoft.com/office/drawing/2014/main" id="{0804C39D-3641-4437-9EAC-6026ED109905}"/>
                </a:ext>
              </a:extLst>
            </p:cNvPr>
            <p:cNvSpPr>
              <a:spLocks/>
            </p:cNvSpPr>
            <p:nvPr/>
          </p:nvSpPr>
          <p:spPr bwMode="auto">
            <a:xfrm>
              <a:off x="5417448" y="5163514"/>
              <a:ext cx="357970" cy="361904"/>
            </a:xfrm>
            <a:custGeom>
              <a:avLst/>
              <a:gdLst>
                <a:gd name="T0" fmla="*/ 113 w 113"/>
                <a:gd name="T1" fmla="*/ 98 h 114"/>
                <a:gd name="T2" fmla="*/ 97 w 113"/>
                <a:gd name="T3" fmla="*/ 114 h 114"/>
                <a:gd name="T4" fmla="*/ 16 w 113"/>
                <a:gd name="T5" fmla="*/ 114 h 114"/>
                <a:gd name="T6" fmla="*/ 0 w 113"/>
                <a:gd name="T7" fmla="*/ 98 h 114"/>
                <a:gd name="T8" fmla="*/ 0 w 113"/>
                <a:gd name="T9" fmla="*/ 16 h 114"/>
                <a:gd name="T10" fmla="*/ 16 w 113"/>
                <a:gd name="T11" fmla="*/ 0 h 114"/>
                <a:gd name="T12" fmla="*/ 97 w 113"/>
                <a:gd name="T13" fmla="*/ 0 h 114"/>
                <a:gd name="T14" fmla="*/ 113 w 113"/>
                <a:gd name="T15" fmla="*/ 16 h 114"/>
                <a:gd name="T16" fmla="*/ 113 w 113"/>
                <a:gd name="T17" fmla="*/ 9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14">
                  <a:moveTo>
                    <a:pt x="113" y="98"/>
                  </a:moveTo>
                  <a:cubicBezTo>
                    <a:pt x="113" y="106"/>
                    <a:pt x="106" y="114"/>
                    <a:pt x="97" y="114"/>
                  </a:cubicBezTo>
                  <a:cubicBezTo>
                    <a:pt x="16" y="114"/>
                    <a:pt x="16" y="114"/>
                    <a:pt x="16" y="114"/>
                  </a:cubicBezTo>
                  <a:cubicBezTo>
                    <a:pt x="7" y="114"/>
                    <a:pt x="0" y="106"/>
                    <a:pt x="0" y="98"/>
                  </a:cubicBezTo>
                  <a:cubicBezTo>
                    <a:pt x="0" y="16"/>
                    <a:pt x="0" y="16"/>
                    <a:pt x="0" y="16"/>
                  </a:cubicBezTo>
                  <a:cubicBezTo>
                    <a:pt x="0" y="7"/>
                    <a:pt x="7" y="0"/>
                    <a:pt x="16" y="0"/>
                  </a:cubicBezTo>
                  <a:cubicBezTo>
                    <a:pt x="97" y="0"/>
                    <a:pt x="97" y="0"/>
                    <a:pt x="97" y="0"/>
                  </a:cubicBezTo>
                  <a:cubicBezTo>
                    <a:pt x="106" y="0"/>
                    <a:pt x="113" y="7"/>
                    <a:pt x="113" y="16"/>
                  </a:cubicBezTo>
                  <a:lnTo>
                    <a:pt x="113" y="9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dirty="0"/>
            </a:p>
          </p:txBody>
        </p:sp>
        <p:pic>
          <p:nvPicPr>
            <p:cNvPr id="36" name="Picture 35">
              <a:extLst>
                <a:ext uri="{FF2B5EF4-FFF2-40B4-BE49-F238E27FC236}">
                  <a16:creationId xmlns:a16="http://schemas.microsoft.com/office/drawing/2014/main" id="{6FA7383E-1E4E-4F57-9A4C-4119FEE5955F}"/>
                </a:ext>
              </a:extLst>
            </p:cNvPr>
            <p:cNvPicPr>
              <a:picLocks noChangeAspect="1"/>
            </p:cNvPicPr>
            <p:nvPr/>
          </p:nvPicPr>
          <p:blipFill>
            <a:blip r:embed="rId16">
              <a:clrChange>
                <a:clrFrom>
                  <a:srgbClr val="12100E"/>
                </a:clrFrom>
                <a:clrTo>
                  <a:srgbClr val="12100E">
                    <a:alpha val="0"/>
                  </a:srgbClr>
                </a:clrTo>
              </a:clrChange>
            </a:blip>
            <a:srcRect/>
            <a:stretch/>
          </p:blipFill>
          <p:spPr>
            <a:xfrm>
              <a:off x="5460206" y="5205919"/>
              <a:ext cx="268576" cy="268576"/>
            </a:xfrm>
            <a:prstGeom prst="rect">
              <a:avLst/>
            </a:prstGeom>
            <a:solidFill>
              <a:srgbClr val="A8A8A8"/>
            </a:solidFill>
          </p:spPr>
        </p:pic>
        <p:sp>
          <p:nvSpPr>
            <p:cNvPr id="37" name="TextBox 36">
              <a:hlinkClick r:id="rId17"/>
              <a:extLst>
                <a:ext uri="{FF2B5EF4-FFF2-40B4-BE49-F238E27FC236}">
                  <a16:creationId xmlns:a16="http://schemas.microsoft.com/office/drawing/2014/main" id="{5DD54725-7F07-441E-9CD8-79278BC55154}"/>
                </a:ext>
              </a:extLst>
            </p:cNvPr>
            <p:cNvSpPr txBox="1"/>
            <p:nvPr/>
          </p:nvSpPr>
          <p:spPr>
            <a:xfrm>
              <a:off x="5417448" y="5163514"/>
              <a:ext cx="2088000" cy="360000"/>
            </a:xfrm>
            <a:prstGeom prst="rect">
              <a:avLst/>
            </a:prstGeom>
            <a:solidFill>
              <a:schemeClr val="bg1">
                <a:alpha val="0"/>
              </a:schemeClr>
            </a:solidFill>
          </p:spPr>
          <p:txBody>
            <a:bodyPr wrap="square" lIns="432000" tIns="0" rIns="0" bIns="0" rtlCol="0" anchor="ctr" anchorCtr="0">
              <a:noAutofit/>
            </a:bodyPr>
            <a:lstStyle/>
            <a:p>
              <a:r>
                <a:rPr lang="en-GB" sz="1000"/>
                <a:t>Medium.com/ing-blog</a:t>
              </a:r>
            </a:p>
          </p:txBody>
        </p:sp>
      </p:grpSp>
    </p:spTree>
    <p:extLst>
      <p:ext uri="{BB962C8B-B14F-4D97-AF65-F5344CB8AC3E}">
        <p14:creationId xmlns:p14="http://schemas.microsoft.com/office/powerpoint/2010/main" val="4228618430"/>
      </p:ext>
    </p:extLst>
  </p:cSld>
  <p:clrMapOvr>
    <a:masterClrMapping/>
  </p:clrMapOvr>
  <p:extLst>
    <p:ext uri="{DCECCB84-F9BA-43D5-87BE-67443E8EF086}">
      <p15:sldGuideLst xmlns:p15="http://schemas.microsoft.com/office/powerpoint/2012/main">
        <p15:guide id="1" orient="horz" pos="2007" userDrawn="1">
          <p15:clr>
            <a:srgbClr val="FBAE40"/>
          </p15:clr>
        </p15:guide>
        <p15:guide id="2" orient="horz" pos="1543" userDrawn="1">
          <p15:clr>
            <a:srgbClr val="FBAE40"/>
          </p15:clr>
        </p15:guide>
        <p15:guide id="3" orient="horz" pos="1490" userDrawn="1">
          <p15:clr>
            <a:srgbClr val="FBAE40"/>
          </p15:clr>
        </p15:guide>
        <p15:guide id="4" orient="horz" pos="2059"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CC079217-29BE-4EF5-8B19-B660E43429C4}"/>
              </a:ext>
            </a:extLst>
          </p:cNvPr>
          <p:cNvPicPr>
            <a:picLocks noChangeAspect="1"/>
          </p:cNvPicPr>
          <p:nvPr userDrawn="1"/>
        </p:nvPicPr>
        <p:blipFill>
          <a:blip r:embed="rId2">
            <a:extLst>
              <a:ext uri="{96DAC541-7B7A-43D3-8B79-37D633B846F1}">
                <asvg:svgBlip xmlns:asvg="http://schemas.microsoft.com/office/drawing/2016/SVG/main" r:embed="rId3"/>
              </a:ext>
            </a:extLst>
          </a:blip>
          <a:stretch/>
        </p:blipFill>
        <p:spPr>
          <a:xfrm>
            <a:off x="3243000" y="170926"/>
            <a:ext cx="5706000" cy="6558881"/>
          </a:xfrm>
          <a:prstGeom prst="rect">
            <a:avLst/>
          </a:prstGeom>
        </p:spPr>
      </p:pic>
    </p:spTree>
    <p:extLst>
      <p:ext uri="{BB962C8B-B14F-4D97-AF65-F5344CB8AC3E}">
        <p14:creationId xmlns:p14="http://schemas.microsoft.com/office/powerpoint/2010/main" val="3794425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
    <p:bg bwMode="gray">
      <p:bgRef idx="1001">
        <a:schemeClr val="bg1"/>
      </p:bgRef>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311F7044-53C5-45DA-A597-72E1133FB73A}"/>
              </a:ext>
            </a:extLst>
          </p:cNvPr>
          <p:cNvCxnSpPr/>
          <p:nvPr userDrawn="1"/>
        </p:nvCxnSpPr>
        <p:spPr>
          <a:xfrm>
            <a:off x="659028" y="7003142"/>
            <a:ext cx="0" cy="290284"/>
          </a:xfrm>
          <a:prstGeom prst="line">
            <a:avLst/>
          </a:prstGeom>
          <a:ln w="6350" cap="rnd">
            <a:solidFill>
              <a:srgbClr val="559BD1"/>
            </a:solidFill>
            <a:round/>
            <a:headEnd type="arrow"/>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454D770-4CFD-4C03-BE25-4A75453EF4BC}"/>
              </a:ext>
            </a:extLst>
          </p:cNvPr>
          <p:cNvSpPr txBox="1"/>
          <p:nvPr userDrawn="1"/>
        </p:nvSpPr>
        <p:spPr>
          <a:xfrm>
            <a:off x="577225" y="7319409"/>
            <a:ext cx="1575426" cy="226591"/>
          </a:xfrm>
          <a:prstGeom prst="rect">
            <a:avLst/>
          </a:prstGeom>
          <a:noFill/>
        </p:spPr>
        <p:txBody>
          <a:bodyPr wrap="square" lIns="36000" tIns="36000" rIns="36000" bIns="36000" rtlCol="0">
            <a:spAutoFit/>
          </a:bodyPr>
          <a:lstStyle/>
          <a:p>
            <a:r>
              <a:rPr lang="en-GB" sz="1000" b="0">
                <a:solidFill>
                  <a:srgbClr val="696969"/>
                </a:solidFill>
              </a:rPr>
              <a:t>Alignment indicator</a:t>
            </a:r>
            <a:endParaRPr lang="en-GB" sz="1000" b="0" err="1">
              <a:solidFill>
                <a:srgbClr val="696969"/>
              </a:solidFill>
            </a:endParaRPr>
          </a:p>
        </p:txBody>
      </p:sp>
      <p:pic>
        <p:nvPicPr>
          <p:cNvPr id="13" name="ING identifier">
            <a:extLst>
              <a:ext uri="{FF2B5EF4-FFF2-40B4-BE49-F238E27FC236}">
                <a16:creationId xmlns:a16="http://schemas.microsoft.com/office/drawing/2014/main" id="{F6F79742-9DF4-4F22-84F9-697F46AA2DC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544428" y="4964165"/>
            <a:ext cx="1647571" cy="1893836"/>
          </a:xfrm>
          <a:prstGeom prst="rect">
            <a:avLst/>
          </a:prstGeom>
        </p:spPr>
      </p:pic>
      <p:sp>
        <p:nvSpPr>
          <p:cNvPr id="3" name="Text Placeholder 2">
            <a:extLst>
              <a:ext uri="{FF2B5EF4-FFF2-40B4-BE49-F238E27FC236}">
                <a16:creationId xmlns:a16="http://schemas.microsoft.com/office/drawing/2014/main" id="{F7D0D5B2-609E-47E4-8BC9-E79E8E4C625C}"/>
              </a:ext>
            </a:extLst>
          </p:cNvPr>
          <p:cNvSpPr>
            <a:spLocks noGrp="1"/>
          </p:cNvSpPr>
          <p:nvPr>
            <p:ph type="body" sz="quarter" idx="12" hasCustomPrompt="1"/>
          </p:nvPr>
        </p:nvSpPr>
        <p:spPr>
          <a:xfrm>
            <a:off x="658856" y="5583600"/>
            <a:ext cx="5256000" cy="294302"/>
          </a:xfrm>
        </p:spPr>
        <p:txBody>
          <a:bodyPr lIns="0" tIns="0" rIns="36000" bIns="72000" anchor="t" anchorCtr="0">
            <a:sp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lang="en-US" sz="1600" b="0" i="0" kern="1200" baseline="0" dirty="0" smtClean="0">
                <a:solidFill>
                  <a:schemeClr val="tx1"/>
                </a:solidFill>
                <a:latin typeface="+mn-lt"/>
                <a:ea typeface="+mn-ea"/>
                <a:cs typeface="ING Me" pitchFamily="2" charset="0"/>
              </a:defRPr>
            </a:lvl1pPr>
            <a:lvl2pPr marL="0" indent="0" algn="l" defTabSz="914400" rtl="0" eaLnBrk="1" latinLnBrk="0" hangingPunct="1">
              <a:lnSpc>
                <a:spcPts val="2200"/>
              </a:lnSpc>
              <a:spcBef>
                <a:spcPts val="0"/>
              </a:spcBef>
              <a:spcAft>
                <a:spcPts val="0"/>
              </a:spcAft>
              <a:buFont typeface="Arial" panose="020B0604020202020204" pitchFamily="34" charset="0"/>
              <a:buNone/>
              <a:defRPr lang="en-US" sz="2000" b="0" i="0" kern="1200" baseline="0" dirty="0" smtClean="0">
                <a:solidFill>
                  <a:schemeClr val="tx1"/>
                </a:solidFill>
                <a:latin typeface="+mn-lt"/>
                <a:ea typeface="+mn-ea"/>
                <a:cs typeface="ING Me" pitchFamily="2" charset="0"/>
              </a:defRPr>
            </a:lvl2pPr>
            <a:lvl3pPr marL="0" indent="0" algn="l" defTabSz="914400" rtl="0" eaLnBrk="1" latinLnBrk="0" hangingPunct="1">
              <a:lnSpc>
                <a:spcPts val="2200"/>
              </a:lnSpc>
              <a:spcBef>
                <a:spcPts val="0"/>
              </a:spcBef>
              <a:spcAft>
                <a:spcPts val="0"/>
              </a:spcAft>
              <a:buFont typeface="Arial" panose="020B0604020202020204" pitchFamily="34" charset="0"/>
              <a:buNone/>
              <a:defRPr lang="en-US" sz="2000" b="0" i="0" kern="1200" baseline="0" dirty="0" smtClean="0">
                <a:solidFill>
                  <a:schemeClr val="tx1"/>
                </a:solidFill>
                <a:latin typeface="+mn-lt"/>
                <a:ea typeface="+mn-ea"/>
                <a:cs typeface="ING Me" pitchFamily="2" charset="0"/>
              </a:defRPr>
            </a:lvl3pPr>
            <a:lvl4pPr marL="0" indent="0" algn="l" defTabSz="914400" rtl="0" eaLnBrk="1" latinLnBrk="0" hangingPunct="1">
              <a:lnSpc>
                <a:spcPts val="2200"/>
              </a:lnSpc>
              <a:spcBef>
                <a:spcPts val="0"/>
              </a:spcBef>
              <a:spcAft>
                <a:spcPts val="0"/>
              </a:spcAft>
              <a:buFont typeface="Arial" panose="020B0604020202020204" pitchFamily="34" charset="0"/>
              <a:buNone/>
              <a:defRPr lang="en-US" sz="2000" b="0" i="0" kern="1200" baseline="0" dirty="0" smtClean="0">
                <a:solidFill>
                  <a:schemeClr val="tx1"/>
                </a:solidFill>
                <a:latin typeface="+mn-lt"/>
                <a:ea typeface="+mn-ea"/>
                <a:cs typeface="ING Me" pitchFamily="2" charset="0"/>
              </a:defRPr>
            </a:lvl4pPr>
            <a:lvl5pPr marL="0" indent="0" algn="l" defTabSz="914400" rtl="0" eaLnBrk="1" latinLnBrk="0" hangingPunct="1">
              <a:lnSpc>
                <a:spcPts val="2200"/>
              </a:lnSpc>
              <a:spcBef>
                <a:spcPts val="0"/>
              </a:spcBef>
              <a:spcAft>
                <a:spcPts val="0"/>
              </a:spcAft>
              <a:buFont typeface="Arial" panose="020B0604020202020204" pitchFamily="34" charset="0"/>
              <a:buNone/>
              <a:defRPr lang="nl-NL" sz="2000" b="0" i="0" kern="1200" baseline="0" dirty="0">
                <a:solidFill>
                  <a:schemeClr val="tx1"/>
                </a:solidFill>
                <a:latin typeface="+mn-lt"/>
                <a:ea typeface="+mn-ea"/>
                <a:cs typeface="ING Me" pitchFamily="2" charset="0"/>
              </a:defRPr>
            </a:lvl5pPr>
          </a:lstStyle>
          <a:p>
            <a:pPr lvl="0"/>
            <a:r>
              <a:rPr lang="en-GB" noProof="0"/>
              <a:t>Click to add date</a:t>
            </a:r>
          </a:p>
        </p:txBody>
      </p:sp>
      <p:sp>
        <p:nvSpPr>
          <p:cNvPr id="26" name="Subtitle 2"/>
          <p:cNvSpPr>
            <a:spLocks noGrp="1"/>
          </p:cNvSpPr>
          <p:nvPr>
            <p:ph type="subTitle" idx="1" hasCustomPrompt="1"/>
          </p:nvPr>
        </p:nvSpPr>
        <p:spPr bwMode="gray">
          <a:xfrm>
            <a:off x="658856" y="5277600"/>
            <a:ext cx="5256000" cy="294302"/>
          </a:xfrm>
        </p:spPr>
        <p:txBody>
          <a:bodyPr lIns="0" tIns="0" rIns="36000" bIns="72000" anchor="t" anchorCtr="0">
            <a:spAutoFit/>
          </a:bodyPr>
          <a:lstStyle>
            <a:lvl1pPr marL="0" indent="0" algn="l">
              <a:lnSpc>
                <a:spcPct val="90000"/>
              </a:lnSpc>
              <a:buNone/>
              <a:defRPr sz="1600" b="1" i="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noProof="0"/>
              <a:t>Click to add name of department and/or author</a:t>
            </a:r>
          </a:p>
        </p:txBody>
      </p:sp>
      <p:sp>
        <p:nvSpPr>
          <p:cNvPr id="27" name="Text Placeholder 6"/>
          <p:cNvSpPr>
            <a:spLocks noGrp="1"/>
          </p:cNvSpPr>
          <p:nvPr>
            <p:ph type="body" sz="quarter" idx="11" hasCustomPrompt="1"/>
          </p:nvPr>
        </p:nvSpPr>
        <p:spPr bwMode="gray">
          <a:xfrm>
            <a:off x="988895" y="2447999"/>
            <a:ext cx="4786024" cy="732995"/>
          </a:xfrm>
          <a:prstGeom prst="roundRect">
            <a:avLst>
              <a:gd name="adj" fmla="val 13767"/>
            </a:avLst>
          </a:prstGeom>
          <a:solidFill>
            <a:srgbClr val="FF6200"/>
          </a:solidFill>
        </p:spPr>
        <p:txBody>
          <a:bodyPr wrap="none" lIns="108000" tIns="108000" rIns="108000" bIns="72000" anchor="t" anchorCtr="0">
            <a:spAutoFit/>
          </a:bodyPr>
          <a:lstStyle>
            <a:lvl1pPr>
              <a:lnSpc>
                <a:spcPct val="90000"/>
              </a:lnSpc>
              <a:spcBef>
                <a:spcPts val="0"/>
              </a:spcBef>
              <a:defRPr sz="3600" b="1">
                <a:solidFill>
                  <a:schemeClr val="bg1"/>
                </a:solidFill>
                <a:latin typeface="+mj-lt"/>
              </a:defRPr>
            </a:lvl1pPr>
          </a:lstStyle>
          <a:p>
            <a:pPr lvl="0"/>
            <a:r>
              <a:rPr lang="en-GB" noProof="0"/>
              <a:t>Click to add (sub)title</a:t>
            </a:r>
          </a:p>
        </p:txBody>
      </p:sp>
      <p:sp>
        <p:nvSpPr>
          <p:cNvPr id="25" name="Title 1"/>
          <p:cNvSpPr>
            <a:spLocks noGrp="1"/>
          </p:cNvSpPr>
          <p:nvPr>
            <p:ph type="ctrTitle" hasCustomPrompt="1"/>
          </p:nvPr>
        </p:nvSpPr>
        <p:spPr bwMode="gray">
          <a:xfrm>
            <a:off x="658855" y="1634399"/>
            <a:ext cx="3712436" cy="738000"/>
          </a:xfrm>
          <a:prstGeom prst="roundRect">
            <a:avLst>
              <a:gd name="adj" fmla="val 13767"/>
            </a:avLst>
          </a:prstGeom>
          <a:solidFill>
            <a:srgbClr val="FF6200"/>
          </a:solidFill>
          <a:ln w="6350">
            <a:noFill/>
          </a:ln>
        </p:spPr>
        <p:txBody>
          <a:bodyPr wrap="none" lIns="108000" tIns="108000" rIns="108000" bIns="72000" anchor="t" anchorCtr="0">
            <a:spAutoFit/>
          </a:bodyPr>
          <a:lstStyle>
            <a:lvl1pPr algn="l">
              <a:lnSpc>
                <a:spcPct val="90000"/>
              </a:lnSpc>
              <a:spcBef>
                <a:spcPts val="0"/>
              </a:spcBef>
              <a:defRPr sz="3600" b="1">
                <a:solidFill>
                  <a:schemeClr val="bg1"/>
                </a:solidFill>
              </a:defRPr>
            </a:lvl1pPr>
          </a:lstStyle>
          <a:p>
            <a:r>
              <a:rPr lang="en-GB" noProof="0"/>
              <a:t>Click to add title</a:t>
            </a:r>
          </a:p>
        </p:txBody>
      </p:sp>
      <p:sp>
        <p:nvSpPr>
          <p:cNvPr id="21" name="Project Placeholder">
            <a:extLst>
              <a:ext uri="{FF2B5EF4-FFF2-40B4-BE49-F238E27FC236}">
                <a16:creationId xmlns:a16="http://schemas.microsoft.com/office/drawing/2014/main" id="{A3BD01F9-A9C7-4355-A0CB-7252C65AEF88}"/>
              </a:ext>
            </a:extLst>
          </p:cNvPr>
          <p:cNvSpPr>
            <a:spLocks noGrp="1" noChangeAspect="1"/>
          </p:cNvSpPr>
          <p:nvPr>
            <p:ph type="pic" sz="quarter" idx="16" hasCustomPrompt="1"/>
          </p:nvPr>
        </p:nvSpPr>
        <p:spPr>
          <a:xfrm>
            <a:off x="658798" y="5896309"/>
            <a:ext cx="3857454" cy="961691"/>
          </a:xfrm>
        </p:spPr>
        <p:txBody>
          <a:bodyPr lIns="288000" tIns="108000" rIns="108000" bIns="108000" anchor="ctr" anchorCtr="0"/>
          <a:lstStyle>
            <a:lvl1pPr>
              <a:defRPr sz="1200">
                <a:solidFill>
                  <a:srgbClr val="A8A8A8"/>
                </a:solidFill>
              </a:defRPr>
            </a:lvl1pPr>
          </a:lstStyle>
          <a:p>
            <a:r>
              <a:rPr lang="en-GB"/>
              <a:t>Business or project wordmark </a:t>
            </a:r>
            <a:br>
              <a:rPr lang="en-GB"/>
            </a:br>
            <a:r>
              <a:rPr lang="en-GB"/>
              <a:t>placeholder</a:t>
            </a:r>
          </a:p>
        </p:txBody>
      </p:sp>
    </p:spTree>
    <p:extLst>
      <p:ext uri="{BB962C8B-B14F-4D97-AF65-F5344CB8AC3E}">
        <p14:creationId xmlns:p14="http://schemas.microsoft.com/office/powerpoint/2010/main" val="2436311980"/>
      </p:ext>
    </p:extLst>
  </p:cSld>
  <p:clrMapOvr>
    <a:masterClrMapping/>
  </p:clrMapOvr>
  <p:extLst>
    <p:ext uri="{DCECCB84-F9BA-43D5-87BE-67443E8EF086}">
      <p15:sldGuideLst xmlns:p15="http://schemas.microsoft.com/office/powerpoint/2012/main">
        <p15:guide id="1" orient="horz" pos="1491">
          <p15:clr>
            <a:srgbClr val="FBAE40"/>
          </p15:clr>
        </p15:guide>
        <p15:guide id="2" orient="horz" pos="1542">
          <p15:clr>
            <a:srgbClr val="FBAE40"/>
          </p15:clr>
        </p15:guide>
        <p15:guide id="3" orient="horz" pos="2006">
          <p15:clr>
            <a:srgbClr val="FBAE40"/>
          </p15:clr>
        </p15:guide>
        <p15:guide id="4" orient="horz" pos="205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DDD2A080-DA64-4F5C-9131-47EB793B4410}" type="slidenum">
              <a:rPr lang="en-GB" noProof="0" smtClean="0"/>
              <a:pPr/>
              <a:t>‹#›</a:t>
            </a:fld>
            <a:endParaRPr lang="en-GB" noProof="0" dirty="0"/>
          </a:p>
        </p:txBody>
      </p:sp>
      <p:sp>
        <p:nvSpPr>
          <p:cNvPr id="3" name="Footer Placeholder 2">
            <a:extLst>
              <a:ext uri="{FF2B5EF4-FFF2-40B4-BE49-F238E27FC236}">
                <a16:creationId xmlns:a16="http://schemas.microsoft.com/office/drawing/2014/main" id="{519E7DA5-BC83-4857-870E-3AA1EAAAA941}"/>
              </a:ext>
            </a:extLst>
          </p:cNvPr>
          <p:cNvSpPr>
            <a:spLocks noGrp="1"/>
          </p:cNvSpPr>
          <p:nvPr>
            <p:ph type="ftr" sz="quarter" idx="12"/>
          </p:nvPr>
        </p:nvSpPr>
        <p:spPr/>
        <p:txBody>
          <a:bodyPr/>
          <a:lstStyle>
            <a:lvl1pPr>
              <a:defRPr/>
            </a:lvl1pPr>
          </a:lstStyle>
          <a:p>
            <a:endParaRPr lang="en-GB" noProof="0"/>
          </a:p>
        </p:txBody>
      </p:sp>
      <p:sp>
        <p:nvSpPr>
          <p:cNvPr id="10" name="Title 9">
            <a:extLst>
              <a:ext uri="{FF2B5EF4-FFF2-40B4-BE49-F238E27FC236}">
                <a16:creationId xmlns:a16="http://schemas.microsoft.com/office/drawing/2014/main" id="{0D3BE977-E73F-49D2-8BCD-3E16B685E531}"/>
              </a:ext>
            </a:extLst>
          </p:cNvPr>
          <p:cNvSpPr>
            <a:spLocks noGrp="1"/>
          </p:cNvSpPr>
          <p:nvPr>
            <p:ph type="title"/>
          </p:nvPr>
        </p:nvSpPr>
        <p:spPr>
          <a:xfrm>
            <a:off x="659008" y="325235"/>
            <a:ext cx="10875600" cy="817244"/>
          </a:xfrm>
        </p:spPr>
        <p:txBody>
          <a:bodyPr/>
          <a:lstStyle/>
          <a:p>
            <a:r>
              <a:rPr lang="en-US" noProof="0"/>
              <a:t>Click to edit Master title style</a:t>
            </a:r>
            <a:endParaRPr lang="en-GB" noProof="0" dirty="0"/>
          </a:p>
        </p:txBody>
      </p:sp>
      <p:grpSp>
        <p:nvGrpSpPr>
          <p:cNvPr id="15" name="Group 14">
            <a:extLst>
              <a:ext uri="{FF2B5EF4-FFF2-40B4-BE49-F238E27FC236}">
                <a16:creationId xmlns:a16="http://schemas.microsoft.com/office/drawing/2014/main" id="{C4EFA7EC-E7D4-46C3-8D3F-646C790E68A3}"/>
              </a:ext>
            </a:extLst>
          </p:cNvPr>
          <p:cNvGrpSpPr/>
          <p:nvPr userDrawn="1"/>
        </p:nvGrpSpPr>
        <p:grpSpPr>
          <a:xfrm>
            <a:off x="-2368598" y="0"/>
            <a:ext cx="1872000" cy="4379495"/>
            <a:chOff x="-2025698" y="0"/>
            <a:chExt cx="1872000" cy="4379495"/>
          </a:xfrm>
        </p:grpSpPr>
        <p:grpSp>
          <p:nvGrpSpPr>
            <p:cNvPr id="16" name="Group 15">
              <a:extLst>
                <a:ext uri="{FF2B5EF4-FFF2-40B4-BE49-F238E27FC236}">
                  <a16:creationId xmlns:a16="http://schemas.microsoft.com/office/drawing/2014/main" id="{1F78D264-E011-418E-B02A-7C20E73D3DD5}"/>
                </a:ext>
              </a:extLst>
            </p:cNvPr>
            <p:cNvGrpSpPr/>
            <p:nvPr userDrawn="1"/>
          </p:nvGrpSpPr>
          <p:grpSpPr>
            <a:xfrm>
              <a:off x="-2025698" y="0"/>
              <a:ext cx="1872000" cy="4379495"/>
              <a:chOff x="-2025698" y="0"/>
              <a:chExt cx="1872000" cy="4379495"/>
            </a:xfrm>
          </p:grpSpPr>
          <p:grpSp>
            <p:nvGrpSpPr>
              <p:cNvPr id="18" name="Group 17">
                <a:extLst>
                  <a:ext uri="{FF2B5EF4-FFF2-40B4-BE49-F238E27FC236}">
                    <a16:creationId xmlns:a16="http://schemas.microsoft.com/office/drawing/2014/main" id="{697EB8BB-8E30-47E4-9F6A-B509810CBB42}"/>
                  </a:ext>
                </a:extLst>
              </p:cNvPr>
              <p:cNvGrpSpPr/>
              <p:nvPr userDrawn="1"/>
            </p:nvGrpSpPr>
            <p:grpSpPr>
              <a:xfrm>
                <a:off x="-2025698" y="0"/>
                <a:ext cx="1872000" cy="4379495"/>
                <a:chOff x="-2025698" y="0"/>
                <a:chExt cx="1872000" cy="4379495"/>
              </a:xfrm>
            </p:grpSpPr>
            <p:grpSp>
              <p:nvGrpSpPr>
                <p:cNvPr id="29" name="Group 28">
                  <a:extLst>
                    <a:ext uri="{FF2B5EF4-FFF2-40B4-BE49-F238E27FC236}">
                      <a16:creationId xmlns:a16="http://schemas.microsoft.com/office/drawing/2014/main" id="{0929F8E5-CDE1-42A8-8693-25DAE1D4E2D3}"/>
                    </a:ext>
                  </a:extLst>
                </p:cNvPr>
                <p:cNvGrpSpPr/>
                <p:nvPr/>
              </p:nvGrpSpPr>
              <p:grpSpPr>
                <a:xfrm>
                  <a:off x="-2025698" y="0"/>
                  <a:ext cx="1872000" cy="4379495"/>
                  <a:chOff x="-2025698" y="0"/>
                  <a:chExt cx="1872000" cy="4379495"/>
                </a:xfrm>
              </p:grpSpPr>
              <p:sp>
                <p:nvSpPr>
                  <p:cNvPr id="31" name="Rectangle 104">
                    <a:extLst>
                      <a:ext uri="{FF2B5EF4-FFF2-40B4-BE49-F238E27FC236}">
                        <a16:creationId xmlns:a16="http://schemas.microsoft.com/office/drawing/2014/main" id="{08570F99-E3ED-4EF1-A139-7DADEB0EE0D6}"/>
                      </a:ext>
                    </a:extLst>
                  </p:cNvPr>
                  <p:cNvSpPr>
                    <a:spLocks noChangeArrowheads="1"/>
                  </p:cNvSpPr>
                  <p:nvPr/>
                </p:nvSpPr>
                <p:spPr bwMode="gray">
                  <a:xfrm>
                    <a:off x="-2025698" y="0"/>
                    <a:ext cx="1872000" cy="4379495"/>
                  </a:xfrm>
                  <a:prstGeom prst="rect">
                    <a:avLst/>
                  </a:prstGeom>
                  <a:solidFill>
                    <a:srgbClr val="EAEAEA"/>
                  </a:solidFill>
                  <a:ln>
                    <a:noFill/>
                  </a:ln>
                  <a:effectLst/>
                </p:spPr>
                <p:txBody>
                  <a:bodyPr wrap="square" lIns="180000" tIns="180000" rIns="180000" bIns="180000" anchor="ctr">
                    <a:noAutofit/>
                  </a:bodyPr>
                  <a:lstStyle/>
                  <a:p>
                    <a:endParaRPr lang="en-GB" sz="1000" dirty="0"/>
                  </a:p>
                </p:txBody>
              </p:sp>
              <p:sp>
                <p:nvSpPr>
                  <p:cNvPr id="32" name="Rectangle 113">
                    <a:extLst>
                      <a:ext uri="{FF2B5EF4-FFF2-40B4-BE49-F238E27FC236}">
                        <a16:creationId xmlns:a16="http://schemas.microsoft.com/office/drawing/2014/main" id="{9ECC4CD5-4A3A-4DF6-865D-4D99A243D607}"/>
                      </a:ext>
                    </a:extLst>
                  </p:cNvPr>
                  <p:cNvSpPr>
                    <a:spLocks noChangeArrowheads="1"/>
                  </p:cNvSpPr>
                  <p:nvPr userDrawn="1"/>
                </p:nvSpPr>
                <p:spPr bwMode="gray">
                  <a:xfrm>
                    <a:off x="-1893936" y="166884"/>
                    <a:ext cx="1692000"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lnSpc>
                        <a:spcPct val="90000"/>
                      </a:lnSpc>
                      <a:spcBef>
                        <a:spcPct val="20000"/>
                      </a:spcBef>
                      <a:spcAft>
                        <a:spcPct val="20000"/>
                      </a:spcAft>
                    </a:pPr>
                    <a:r>
                      <a:rPr lang="en-GB" altLang="en-US" sz="1200" b="1" dirty="0">
                        <a:solidFill>
                          <a:srgbClr val="333333"/>
                        </a:solidFill>
                      </a:rPr>
                      <a:t>Creating </a:t>
                    </a:r>
                    <a:br>
                      <a:rPr lang="en-GB" altLang="en-US" sz="1200" b="1" dirty="0">
                        <a:solidFill>
                          <a:srgbClr val="333333"/>
                        </a:solidFill>
                      </a:rPr>
                    </a:br>
                    <a:r>
                      <a:rPr lang="en-GB" altLang="en-US" sz="1200" b="1" dirty="0">
                        <a:solidFill>
                          <a:srgbClr val="333333"/>
                        </a:solidFill>
                      </a:rPr>
                      <a:t>on-brand graphs</a:t>
                    </a:r>
                  </a:p>
                </p:txBody>
              </p:sp>
            </p:grpSp>
            <p:sp>
              <p:nvSpPr>
                <p:cNvPr id="30" name="Rectangle 106">
                  <a:extLst>
                    <a:ext uri="{FF2B5EF4-FFF2-40B4-BE49-F238E27FC236}">
                      <a16:creationId xmlns:a16="http://schemas.microsoft.com/office/drawing/2014/main" id="{10245D2E-CC77-4086-BCC3-A0197F2B00B6}"/>
                    </a:ext>
                  </a:extLst>
                </p:cNvPr>
                <p:cNvSpPr>
                  <a:spLocks noChangeArrowheads="1"/>
                </p:cNvSpPr>
                <p:nvPr/>
              </p:nvSpPr>
              <p:spPr bwMode="gray">
                <a:xfrm>
                  <a:off x="-1893936" y="671500"/>
                  <a:ext cx="1658513" cy="3123466"/>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spcBef>
                      <a:spcPct val="20000"/>
                    </a:spcBef>
                    <a:spcAft>
                      <a:spcPct val="20000"/>
                    </a:spcAft>
                  </a:pPr>
                  <a:r>
                    <a:rPr lang="en-US" altLang="en-US" sz="1000" b="0" dirty="0"/>
                    <a:t>Create your own graphs much easier and on brand by using graph templates.</a:t>
                  </a:r>
                  <a:br>
                    <a:rPr lang="en-US" altLang="en-US" sz="1000" b="0" dirty="0"/>
                  </a:br>
                  <a:br>
                    <a:rPr lang="en-US" altLang="en-US" sz="1000" b="0" dirty="0"/>
                  </a:br>
                  <a:r>
                    <a:rPr lang="en-US" altLang="en-US" sz="1000" b="0" dirty="0"/>
                    <a:t>After you click on the graph icon on your </a:t>
                  </a:r>
                  <a:r>
                    <a:rPr lang="en-US" altLang="en-US" sz="1000" b="0"/>
                    <a:t>template slide, </a:t>
                  </a: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r>
                    <a:rPr lang="en-US" altLang="en-US" sz="1000" b="0" dirty="0"/>
                    <a:t>click on ‘Templates’ in the dialogue window that appears. There you can choose a graph template to create an on-brand graph.</a:t>
                  </a:r>
                </a:p>
              </p:txBody>
            </p:sp>
          </p:grpSp>
          <p:pic>
            <p:nvPicPr>
              <p:cNvPr id="28" name="Picture 27">
                <a:extLst>
                  <a:ext uri="{FF2B5EF4-FFF2-40B4-BE49-F238E27FC236}">
                    <a16:creationId xmlns:a16="http://schemas.microsoft.com/office/drawing/2014/main" id="{DCEB81F8-C688-45FA-85DD-6E8D11CB8C40}"/>
                  </a:ext>
                </a:extLst>
              </p:cNvPr>
              <p:cNvPicPr>
                <a:picLocks noChangeAspect="1"/>
              </p:cNvPicPr>
              <p:nvPr userDrawn="1"/>
            </p:nvPicPr>
            <p:blipFill>
              <a:blip r:embed="rId2"/>
              <a:srcRect/>
              <a:stretch/>
            </p:blipFill>
            <p:spPr>
              <a:xfrm>
                <a:off x="-1893936" y="1754883"/>
                <a:ext cx="1046211" cy="788945"/>
              </a:xfrm>
              <a:prstGeom prst="rect">
                <a:avLst/>
              </a:prstGeom>
            </p:spPr>
          </p:pic>
        </p:grpSp>
        <p:sp>
          <p:nvSpPr>
            <p:cNvPr id="17" name="Rectangle 16">
              <a:extLst>
                <a:ext uri="{FF2B5EF4-FFF2-40B4-BE49-F238E27FC236}">
                  <a16:creationId xmlns:a16="http://schemas.microsoft.com/office/drawing/2014/main" id="{370CB165-B0A0-4E1A-9D5E-123B279565A1}"/>
                </a:ext>
              </a:extLst>
            </p:cNvPr>
            <p:cNvSpPr/>
            <p:nvPr userDrawn="1"/>
          </p:nvSpPr>
          <p:spPr>
            <a:xfrm>
              <a:off x="-1526400" y="1821459"/>
              <a:ext cx="302400" cy="29754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US" sz="1600" dirty="0" err="1">
                <a:solidFill>
                  <a:schemeClr val="tx1"/>
                </a:solidFill>
              </a:endParaRPr>
            </a:p>
          </p:txBody>
        </p:sp>
      </p:grpSp>
      <p:sp>
        <p:nvSpPr>
          <p:cNvPr id="19" name="Text Placeholder 2">
            <a:extLst>
              <a:ext uri="{FF2B5EF4-FFF2-40B4-BE49-F238E27FC236}">
                <a16:creationId xmlns:a16="http://schemas.microsoft.com/office/drawing/2014/main" id="{926D1722-3F77-4621-AAEA-90FFC6FD7C31}"/>
              </a:ext>
            </a:extLst>
          </p:cNvPr>
          <p:cNvSpPr>
            <a:spLocks noGrp="1"/>
          </p:cNvSpPr>
          <p:nvPr>
            <p:ph idx="1" hasCustomPrompt="1"/>
          </p:nvPr>
        </p:nvSpPr>
        <p:spPr bwMode="gray">
          <a:xfrm>
            <a:off x="659008" y="1141197"/>
            <a:ext cx="10875600" cy="5058000"/>
          </a:xfrm>
          <a:prstGeom prst="rect">
            <a:avLst/>
          </a:prstGeom>
        </p:spPr>
        <p:txBody>
          <a:bodyPr vert="horz" lIns="0" tIns="0" rIns="0" bIns="0" rtlCol="0">
            <a:noAutofit/>
          </a:bodyPr>
          <a:lstStyle>
            <a:lvl1pPr>
              <a:defRPr/>
            </a:lvl1pPr>
            <a:lvl2pPr>
              <a:defRPr/>
            </a:lvl2pPr>
            <a:lvl3pPr>
              <a:defRPr/>
            </a:lvl3pPr>
            <a:lvl4pPr>
              <a:defRPr/>
            </a:lvl4pPr>
            <a:lvl5pPr>
              <a:defRPr/>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29446151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slide with subtitl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lvl1pPr>
              <a:defRPr b="0"/>
            </a:lvl1pPr>
          </a:lstStyle>
          <a:p>
            <a:fld id="{DDD2A080-DA64-4F5C-9131-47EB793B4410}" type="slidenum">
              <a:rPr lang="en-GB" smtClean="0"/>
              <a:pPr/>
              <a:t>‹#›</a:t>
            </a:fld>
            <a:endParaRPr lang="en-GB" dirty="0"/>
          </a:p>
        </p:txBody>
      </p:sp>
      <p:sp>
        <p:nvSpPr>
          <p:cNvPr id="7" name="Text Placeholder 10"/>
          <p:cNvSpPr>
            <a:spLocks noGrp="1"/>
          </p:cNvSpPr>
          <p:nvPr>
            <p:ph type="body" sz="quarter" idx="12" hasCustomPrompt="1"/>
          </p:nvPr>
        </p:nvSpPr>
        <p:spPr>
          <a:xfrm>
            <a:off x="659008" y="1141535"/>
            <a:ext cx="10875600" cy="572464"/>
          </a:xfrm>
        </p:spPr>
        <p:txBody>
          <a:bodyPr anchor="t" anchorCtr="0">
            <a:noAutofit/>
          </a:bodyPr>
          <a:lstStyle>
            <a:lvl1pPr>
              <a:lnSpc>
                <a:spcPct val="93000"/>
              </a:lnSpc>
              <a:defRPr sz="2000" b="1">
                <a:solidFill>
                  <a:schemeClr val="bg2"/>
                </a:solidFill>
              </a:defRPr>
            </a:lvl1pPr>
          </a:lstStyle>
          <a:p>
            <a:pPr lvl="0"/>
            <a:r>
              <a:rPr lang="en-GB" noProof="0" dirty="0"/>
              <a:t>Click to add subtitle</a:t>
            </a:r>
          </a:p>
        </p:txBody>
      </p:sp>
      <p:sp>
        <p:nvSpPr>
          <p:cNvPr id="3" name="Footer Placeholder 2">
            <a:extLst>
              <a:ext uri="{FF2B5EF4-FFF2-40B4-BE49-F238E27FC236}">
                <a16:creationId xmlns:a16="http://schemas.microsoft.com/office/drawing/2014/main" id="{C3111100-54E5-4485-8E21-C43D23A55DA0}"/>
              </a:ext>
            </a:extLst>
          </p:cNvPr>
          <p:cNvSpPr>
            <a:spLocks noGrp="1"/>
          </p:cNvSpPr>
          <p:nvPr>
            <p:ph type="ftr" sz="quarter" idx="13"/>
          </p:nvPr>
        </p:nvSpPr>
        <p:spPr/>
        <p:txBody>
          <a:bodyPr/>
          <a:lstStyle>
            <a:lvl1pPr>
              <a:defRPr b="0"/>
            </a:lvl1pPr>
          </a:lstStyle>
          <a:p>
            <a:endParaRPr lang="en-GB" noProof="0" dirty="0"/>
          </a:p>
        </p:txBody>
      </p:sp>
      <p:sp>
        <p:nvSpPr>
          <p:cNvPr id="8" name="Title 7">
            <a:extLst>
              <a:ext uri="{FF2B5EF4-FFF2-40B4-BE49-F238E27FC236}">
                <a16:creationId xmlns:a16="http://schemas.microsoft.com/office/drawing/2014/main" id="{CF7659DA-FD3C-4CDF-A0E4-B4D12DEA5B37}"/>
              </a:ext>
            </a:extLst>
          </p:cNvPr>
          <p:cNvSpPr>
            <a:spLocks noGrp="1"/>
          </p:cNvSpPr>
          <p:nvPr>
            <p:ph type="title"/>
          </p:nvPr>
        </p:nvSpPr>
        <p:spPr>
          <a:xfrm>
            <a:off x="659008" y="325235"/>
            <a:ext cx="10875600" cy="817244"/>
          </a:xfrm>
        </p:spPr>
        <p:txBody>
          <a:bodyPr/>
          <a:lstStyle/>
          <a:p>
            <a:r>
              <a:rPr lang="en-US" noProof="0"/>
              <a:t>Click to edit Master title style</a:t>
            </a:r>
            <a:endParaRPr lang="en-GB" noProof="0" dirty="0"/>
          </a:p>
        </p:txBody>
      </p:sp>
      <p:grpSp>
        <p:nvGrpSpPr>
          <p:cNvPr id="34" name="Group 33">
            <a:extLst>
              <a:ext uri="{FF2B5EF4-FFF2-40B4-BE49-F238E27FC236}">
                <a16:creationId xmlns:a16="http://schemas.microsoft.com/office/drawing/2014/main" id="{7771093A-BC85-4B88-BF7B-F331439BE777}"/>
              </a:ext>
            </a:extLst>
          </p:cNvPr>
          <p:cNvGrpSpPr/>
          <p:nvPr userDrawn="1"/>
        </p:nvGrpSpPr>
        <p:grpSpPr>
          <a:xfrm>
            <a:off x="-2368598" y="0"/>
            <a:ext cx="1872000" cy="4379495"/>
            <a:chOff x="-2025698" y="0"/>
            <a:chExt cx="1872000" cy="4379495"/>
          </a:xfrm>
        </p:grpSpPr>
        <p:grpSp>
          <p:nvGrpSpPr>
            <p:cNvPr id="35" name="Group 34">
              <a:extLst>
                <a:ext uri="{FF2B5EF4-FFF2-40B4-BE49-F238E27FC236}">
                  <a16:creationId xmlns:a16="http://schemas.microsoft.com/office/drawing/2014/main" id="{5263592C-66AB-4A74-B308-9E1319D0F213}"/>
                </a:ext>
              </a:extLst>
            </p:cNvPr>
            <p:cNvGrpSpPr/>
            <p:nvPr userDrawn="1"/>
          </p:nvGrpSpPr>
          <p:grpSpPr>
            <a:xfrm>
              <a:off x="-2025698" y="0"/>
              <a:ext cx="1872000" cy="4379495"/>
              <a:chOff x="-2025698" y="0"/>
              <a:chExt cx="1872000" cy="4379495"/>
            </a:xfrm>
          </p:grpSpPr>
          <p:grpSp>
            <p:nvGrpSpPr>
              <p:cNvPr id="37" name="Group 36">
                <a:extLst>
                  <a:ext uri="{FF2B5EF4-FFF2-40B4-BE49-F238E27FC236}">
                    <a16:creationId xmlns:a16="http://schemas.microsoft.com/office/drawing/2014/main" id="{65521BC6-B0B1-47FC-8A45-E37704780F58}"/>
                  </a:ext>
                </a:extLst>
              </p:cNvPr>
              <p:cNvGrpSpPr/>
              <p:nvPr userDrawn="1"/>
            </p:nvGrpSpPr>
            <p:grpSpPr>
              <a:xfrm>
                <a:off x="-2025698" y="0"/>
                <a:ext cx="1872000" cy="4379495"/>
                <a:chOff x="-2025698" y="0"/>
                <a:chExt cx="1872000" cy="4379495"/>
              </a:xfrm>
            </p:grpSpPr>
            <p:grpSp>
              <p:nvGrpSpPr>
                <p:cNvPr id="39" name="Group 38">
                  <a:extLst>
                    <a:ext uri="{FF2B5EF4-FFF2-40B4-BE49-F238E27FC236}">
                      <a16:creationId xmlns:a16="http://schemas.microsoft.com/office/drawing/2014/main" id="{5C5DABA4-0DD8-4B5A-8A7B-0CCE6C694CBF}"/>
                    </a:ext>
                  </a:extLst>
                </p:cNvPr>
                <p:cNvGrpSpPr/>
                <p:nvPr/>
              </p:nvGrpSpPr>
              <p:grpSpPr>
                <a:xfrm>
                  <a:off x="-2025698" y="0"/>
                  <a:ext cx="1872000" cy="4379495"/>
                  <a:chOff x="-2025698" y="0"/>
                  <a:chExt cx="1872000" cy="4379495"/>
                </a:xfrm>
              </p:grpSpPr>
              <p:sp>
                <p:nvSpPr>
                  <p:cNvPr id="41" name="Rectangle 104">
                    <a:extLst>
                      <a:ext uri="{FF2B5EF4-FFF2-40B4-BE49-F238E27FC236}">
                        <a16:creationId xmlns:a16="http://schemas.microsoft.com/office/drawing/2014/main" id="{5B04D489-BB95-4B3B-9C16-2E281A982737}"/>
                      </a:ext>
                    </a:extLst>
                  </p:cNvPr>
                  <p:cNvSpPr>
                    <a:spLocks noChangeArrowheads="1"/>
                  </p:cNvSpPr>
                  <p:nvPr/>
                </p:nvSpPr>
                <p:spPr bwMode="gray">
                  <a:xfrm>
                    <a:off x="-2025698" y="0"/>
                    <a:ext cx="1872000" cy="4379495"/>
                  </a:xfrm>
                  <a:prstGeom prst="rect">
                    <a:avLst/>
                  </a:prstGeom>
                  <a:solidFill>
                    <a:srgbClr val="EAEAEA"/>
                  </a:solidFill>
                  <a:ln>
                    <a:noFill/>
                  </a:ln>
                  <a:effectLst/>
                </p:spPr>
                <p:txBody>
                  <a:bodyPr wrap="square" lIns="180000" tIns="180000" rIns="180000" bIns="180000" anchor="ctr">
                    <a:noAutofit/>
                  </a:bodyPr>
                  <a:lstStyle/>
                  <a:p>
                    <a:endParaRPr lang="en-GB" sz="1000" dirty="0"/>
                  </a:p>
                </p:txBody>
              </p:sp>
              <p:sp>
                <p:nvSpPr>
                  <p:cNvPr id="42" name="Rectangle 113">
                    <a:extLst>
                      <a:ext uri="{FF2B5EF4-FFF2-40B4-BE49-F238E27FC236}">
                        <a16:creationId xmlns:a16="http://schemas.microsoft.com/office/drawing/2014/main" id="{C2E28519-7415-4B75-AAB7-A68994663521}"/>
                      </a:ext>
                    </a:extLst>
                  </p:cNvPr>
                  <p:cNvSpPr>
                    <a:spLocks noChangeArrowheads="1"/>
                  </p:cNvSpPr>
                  <p:nvPr userDrawn="1"/>
                </p:nvSpPr>
                <p:spPr bwMode="gray">
                  <a:xfrm>
                    <a:off x="-1893936" y="166884"/>
                    <a:ext cx="1692000"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lnSpc>
                        <a:spcPct val="90000"/>
                      </a:lnSpc>
                      <a:spcBef>
                        <a:spcPct val="20000"/>
                      </a:spcBef>
                      <a:spcAft>
                        <a:spcPct val="20000"/>
                      </a:spcAft>
                    </a:pPr>
                    <a:r>
                      <a:rPr lang="en-GB" altLang="en-US" sz="1200" b="1" dirty="0">
                        <a:solidFill>
                          <a:srgbClr val="333333"/>
                        </a:solidFill>
                      </a:rPr>
                      <a:t>Creating </a:t>
                    </a:r>
                    <a:br>
                      <a:rPr lang="en-GB" altLang="en-US" sz="1200" b="1" dirty="0">
                        <a:solidFill>
                          <a:srgbClr val="333333"/>
                        </a:solidFill>
                      </a:rPr>
                    </a:br>
                    <a:r>
                      <a:rPr lang="en-GB" altLang="en-US" sz="1200" b="1" dirty="0">
                        <a:solidFill>
                          <a:srgbClr val="333333"/>
                        </a:solidFill>
                      </a:rPr>
                      <a:t>on-brand graphs</a:t>
                    </a:r>
                  </a:p>
                </p:txBody>
              </p:sp>
            </p:grpSp>
            <p:sp>
              <p:nvSpPr>
                <p:cNvPr id="40" name="Rectangle 106">
                  <a:extLst>
                    <a:ext uri="{FF2B5EF4-FFF2-40B4-BE49-F238E27FC236}">
                      <a16:creationId xmlns:a16="http://schemas.microsoft.com/office/drawing/2014/main" id="{13B5BA0C-E713-485E-90AA-23967691E25A}"/>
                    </a:ext>
                  </a:extLst>
                </p:cNvPr>
                <p:cNvSpPr>
                  <a:spLocks noChangeArrowheads="1"/>
                </p:cNvSpPr>
                <p:nvPr/>
              </p:nvSpPr>
              <p:spPr bwMode="gray">
                <a:xfrm>
                  <a:off x="-1893936" y="671500"/>
                  <a:ext cx="1658513" cy="3123466"/>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spcBef>
                      <a:spcPct val="20000"/>
                    </a:spcBef>
                    <a:spcAft>
                      <a:spcPct val="20000"/>
                    </a:spcAft>
                  </a:pPr>
                  <a:r>
                    <a:rPr lang="en-US" altLang="en-US" sz="1000" b="0" dirty="0"/>
                    <a:t>Create your own graphs much easier and on brand by using graph templates.</a:t>
                  </a:r>
                  <a:br>
                    <a:rPr lang="en-US" altLang="en-US" sz="1000" b="0" dirty="0"/>
                  </a:br>
                  <a:br>
                    <a:rPr lang="en-US" altLang="en-US" sz="1000" b="0" dirty="0"/>
                  </a:br>
                  <a:r>
                    <a:rPr lang="en-US" altLang="en-US" sz="1000" b="0" dirty="0"/>
                    <a:t>After you click on the graph icon on your </a:t>
                  </a:r>
                  <a:r>
                    <a:rPr lang="en-US" altLang="en-US" sz="1000" b="0"/>
                    <a:t>template slide, </a:t>
                  </a: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r>
                    <a:rPr lang="en-US" altLang="en-US" sz="1000" b="0" dirty="0"/>
                    <a:t>click on ‘Templates’ in the dialogue window that appears. There you can choose a graph template to create an on-brand graph.</a:t>
                  </a:r>
                </a:p>
              </p:txBody>
            </p:sp>
          </p:grpSp>
          <p:pic>
            <p:nvPicPr>
              <p:cNvPr id="38" name="Picture 37">
                <a:extLst>
                  <a:ext uri="{FF2B5EF4-FFF2-40B4-BE49-F238E27FC236}">
                    <a16:creationId xmlns:a16="http://schemas.microsoft.com/office/drawing/2014/main" id="{85920960-4898-4371-8C28-E2976DF94355}"/>
                  </a:ext>
                </a:extLst>
              </p:cNvPr>
              <p:cNvPicPr>
                <a:picLocks noChangeAspect="1"/>
              </p:cNvPicPr>
              <p:nvPr userDrawn="1"/>
            </p:nvPicPr>
            <p:blipFill>
              <a:blip r:embed="rId2"/>
              <a:srcRect/>
              <a:stretch/>
            </p:blipFill>
            <p:spPr>
              <a:xfrm>
                <a:off x="-1893936" y="1754883"/>
                <a:ext cx="1046211" cy="788945"/>
              </a:xfrm>
              <a:prstGeom prst="rect">
                <a:avLst/>
              </a:prstGeom>
            </p:spPr>
          </p:pic>
        </p:grpSp>
        <p:sp>
          <p:nvSpPr>
            <p:cNvPr id="36" name="Rectangle 35">
              <a:extLst>
                <a:ext uri="{FF2B5EF4-FFF2-40B4-BE49-F238E27FC236}">
                  <a16:creationId xmlns:a16="http://schemas.microsoft.com/office/drawing/2014/main" id="{714976BB-6C70-4E37-9A8D-2139DFCE2698}"/>
                </a:ext>
              </a:extLst>
            </p:cNvPr>
            <p:cNvSpPr/>
            <p:nvPr userDrawn="1"/>
          </p:nvSpPr>
          <p:spPr>
            <a:xfrm>
              <a:off x="-1526400" y="1821459"/>
              <a:ext cx="302400" cy="29754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US" sz="1600" dirty="0" err="1">
                <a:solidFill>
                  <a:schemeClr val="tx1"/>
                </a:solidFill>
              </a:endParaRPr>
            </a:p>
          </p:txBody>
        </p:sp>
      </p:grpSp>
      <p:sp>
        <p:nvSpPr>
          <p:cNvPr id="16" name="Text Placeholder 2">
            <a:extLst>
              <a:ext uri="{FF2B5EF4-FFF2-40B4-BE49-F238E27FC236}">
                <a16:creationId xmlns:a16="http://schemas.microsoft.com/office/drawing/2014/main" id="{12971146-2CB7-4BAC-8EE4-87D88E943238}"/>
              </a:ext>
            </a:extLst>
          </p:cNvPr>
          <p:cNvSpPr>
            <a:spLocks noGrp="1"/>
          </p:cNvSpPr>
          <p:nvPr>
            <p:ph idx="1" hasCustomPrompt="1"/>
          </p:nvPr>
        </p:nvSpPr>
        <p:spPr bwMode="gray">
          <a:xfrm>
            <a:off x="659008" y="1795636"/>
            <a:ext cx="10875600" cy="4403948"/>
          </a:xfrm>
          <a:prstGeom prst="rect">
            <a:avLst/>
          </a:prstGeom>
        </p:spPr>
        <p:txBody>
          <a:bodyPr vert="horz" lIns="0" tIns="0" rIns="0" bIns="0" rtlCol="0">
            <a:noAutofit/>
          </a:bodyPr>
          <a:lstStyle>
            <a:lvl1pPr>
              <a:defRPr sz="2000"/>
            </a:lvl1pPr>
            <a:lvl2pPr>
              <a:defRPr sz="2000"/>
            </a:lvl2pPr>
            <a:lvl3pPr>
              <a:defRPr sz="2000"/>
            </a:lvl3pPr>
            <a:lvl4pPr>
              <a:defRPr sz="2000"/>
            </a:lvl4pPr>
            <a:lvl5pPr>
              <a:defRPr sz="2000"/>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40508549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9" name="Text Placeholder 2"/>
          <p:cNvSpPr>
            <a:spLocks noGrp="1"/>
          </p:cNvSpPr>
          <p:nvPr>
            <p:ph idx="1" hasCustomPrompt="1"/>
          </p:nvPr>
        </p:nvSpPr>
        <p:spPr bwMode="gray">
          <a:xfrm>
            <a:off x="659008" y="1141197"/>
            <a:ext cx="10875600" cy="5058000"/>
          </a:xfrm>
          <a:prstGeom prst="rect">
            <a:avLst/>
          </a:prstGeom>
        </p:spPr>
        <p:txBody>
          <a:bodyPr vert="horz" lIns="0" tIns="0" rIns="0" bIns="0" rtlCol="0">
            <a:noAutofit/>
          </a:bodyPr>
          <a:lstStyle>
            <a:lvl1pPr marL="180000" indent="-180000">
              <a:buClr>
                <a:schemeClr val="accent1"/>
              </a:buClr>
              <a:buFontTx/>
              <a:buBlip>
                <a:blip r:embed="rId2">
                  <a:extLst>
                    <a:ext uri="{96DAC541-7B7A-43D3-8B79-37D633B846F1}">
                      <asvg:svgBlip xmlns:asvg="http://schemas.microsoft.com/office/drawing/2016/SVG/main" r:embed="rId3"/>
                    </a:ext>
                  </a:extLst>
                </a:blip>
              </a:buBlip>
              <a:defRPr/>
            </a:lvl1pPr>
            <a:lvl2pPr marL="360000" indent="-180000">
              <a:buClr>
                <a:schemeClr val="accent2"/>
              </a:buClr>
              <a:buFontTx/>
              <a:buBlip>
                <a:blip r:embed="rId4">
                  <a:extLst>
                    <a:ext uri="{96DAC541-7B7A-43D3-8B79-37D633B846F1}">
                      <asvg:svgBlip xmlns:asvg="http://schemas.microsoft.com/office/drawing/2016/SVG/main" r:embed="rId5"/>
                    </a:ext>
                  </a:extLst>
                </a:blip>
              </a:buBlip>
              <a:defRPr/>
            </a:lvl2pPr>
            <a:lvl3pPr marL="540000" indent="-180000">
              <a:buClr>
                <a:schemeClr val="accent3"/>
              </a:buClr>
              <a:buFontTx/>
              <a:buBlip>
                <a:blip r:embed="rId6">
                  <a:extLst>
                    <a:ext uri="{96DAC541-7B7A-43D3-8B79-37D633B846F1}">
                      <asvg:svgBlip xmlns:asvg="http://schemas.microsoft.com/office/drawing/2016/SVG/main" r:embed="rId7"/>
                    </a:ext>
                  </a:extLst>
                </a:blip>
              </a:buBlip>
              <a:defRPr/>
            </a:lvl3pPr>
            <a:lvl4pPr marL="720000" indent="-180000">
              <a:buClr>
                <a:schemeClr val="accent4"/>
              </a:buClr>
              <a:buFontTx/>
              <a:buBlip>
                <a:blip r:embed="rId8">
                  <a:extLst>
                    <a:ext uri="{96DAC541-7B7A-43D3-8B79-37D633B846F1}">
                      <asvg:svgBlip xmlns:asvg="http://schemas.microsoft.com/office/drawing/2016/SVG/main" r:embed="rId9"/>
                    </a:ext>
                  </a:extLst>
                </a:blip>
              </a:buBlip>
              <a:defRPr/>
            </a:lvl4pPr>
            <a:lvl5pPr marL="900000" indent="-180000">
              <a:buClr>
                <a:schemeClr val="accent5"/>
              </a:buClr>
              <a:buFontTx/>
              <a:buBlip>
                <a:blip r:embed="rId10">
                  <a:extLst>
                    <a:ext uri="{96DAC541-7B7A-43D3-8B79-37D633B846F1}">
                      <asvg:svgBlip xmlns:asvg="http://schemas.microsoft.com/office/drawing/2016/SVG/main" r:embed="rId11"/>
                    </a:ext>
                  </a:extLst>
                </a:blip>
              </a:buBlip>
              <a:defRPr/>
            </a:lvl5pPr>
            <a:lvl6pPr marL="1080000" indent="-180000">
              <a:lnSpc>
                <a:spcPct val="93000"/>
              </a:lnSpc>
              <a:spcBef>
                <a:spcPts val="0"/>
              </a:spcBef>
              <a:buFontTx/>
              <a:buBlip>
                <a:blip r:embed="rId12">
                  <a:extLst>
                    <a:ext uri="{96DAC541-7B7A-43D3-8B79-37D633B846F1}">
                      <asvg:svgBlip xmlns:asvg="http://schemas.microsoft.com/office/drawing/2016/SVG/main" r:embed="rId13"/>
                    </a:ext>
                  </a:extLst>
                </a:blip>
              </a:buBlip>
              <a:defRPr sz="2000"/>
            </a:lvl6pPr>
            <a:lvl7pPr marL="1260000" indent="-180000">
              <a:lnSpc>
                <a:spcPct val="93000"/>
              </a:lnSpc>
              <a:spcBef>
                <a:spcPts val="0"/>
              </a:spcBef>
              <a:buFontTx/>
              <a:buBlip>
                <a:blip r:embed="rId14">
                  <a:extLst>
                    <a:ext uri="{96DAC541-7B7A-43D3-8B79-37D633B846F1}">
                      <asvg:svgBlip xmlns:asvg="http://schemas.microsoft.com/office/drawing/2016/SVG/main" r:embed="rId15"/>
                    </a:ext>
                  </a:extLst>
                </a:blip>
              </a:buBlip>
              <a:defRPr sz="2000"/>
            </a:lvl7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a:t>Fifth level</a:t>
            </a:r>
          </a:p>
          <a:p>
            <a:pPr lvl="5"/>
            <a:r>
              <a:rPr lang="en-GB" noProof="0"/>
              <a:t>Sixth level</a:t>
            </a:r>
          </a:p>
          <a:p>
            <a:pPr lvl="6"/>
            <a:r>
              <a:rPr lang="en-GB" noProof="0"/>
              <a:t>Seventh level</a:t>
            </a:r>
            <a:endParaRPr lang="en-GB" noProof="0" dirty="0"/>
          </a:p>
        </p:txBody>
      </p:sp>
      <p:sp>
        <p:nvSpPr>
          <p:cNvPr id="5" name="Slide Number Placeholder 4"/>
          <p:cNvSpPr>
            <a:spLocks noGrp="1"/>
          </p:cNvSpPr>
          <p:nvPr>
            <p:ph type="sldNum" sz="quarter" idx="11"/>
          </p:nvPr>
        </p:nvSpPr>
        <p:spPr/>
        <p:txBody>
          <a:bodyPr/>
          <a:lstStyle/>
          <a:p>
            <a:fld id="{DDD2A080-DA64-4F5C-9131-47EB793B4410}" type="slidenum">
              <a:rPr lang="en-GB" noProof="0" smtClean="0"/>
              <a:pPr/>
              <a:t>‹#›</a:t>
            </a:fld>
            <a:endParaRPr lang="en-GB" noProof="0" dirty="0"/>
          </a:p>
        </p:txBody>
      </p:sp>
      <p:sp>
        <p:nvSpPr>
          <p:cNvPr id="3" name="Footer Placeholder 2">
            <a:extLst>
              <a:ext uri="{FF2B5EF4-FFF2-40B4-BE49-F238E27FC236}">
                <a16:creationId xmlns:a16="http://schemas.microsoft.com/office/drawing/2014/main" id="{D200E7AA-C44B-426E-B459-FAE63DF6B45E}"/>
              </a:ext>
            </a:extLst>
          </p:cNvPr>
          <p:cNvSpPr>
            <a:spLocks noGrp="1"/>
          </p:cNvSpPr>
          <p:nvPr>
            <p:ph type="ftr" sz="quarter" idx="12"/>
          </p:nvPr>
        </p:nvSpPr>
        <p:spPr/>
        <p:txBody>
          <a:bodyPr/>
          <a:lstStyle>
            <a:lvl1pPr>
              <a:defRPr/>
            </a:lvl1pPr>
          </a:lstStyle>
          <a:p>
            <a:endParaRPr lang="en-GB" noProof="0"/>
          </a:p>
        </p:txBody>
      </p:sp>
      <p:sp>
        <p:nvSpPr>
          <p:cNvPr id="7" name="Title 6">
            <a:extLst>
              <a:ext uri="{FF2B5EF4-FFF2-40B4-BE49-F238E27FC236}">
                <a16:creationId xmlns:a16="http://schemas.microsoft.com/office/drawing/2014/main" id="{572D2BF4-B73D-41D9-ABBC-BA54F524221F}"/>
              </a:ext>
            </a:extLst>
          </p:cNvPr>
          <p:cNvSpPr>
            <a:spLocks noGrp="1"/>
          </p:cNvSpPr>
          <p:nvPr>
            <p:ph type="title"/>
          </p:nvPr>
        </p:nvSpPr>
        <p:spPr>
          <a:xfrm>
            <a:off x="659008" y="325235"/>
            <a:ext cx="10875600" cy="817244"/>
          </a:xfrm>
        </p:spPr>
        <p:txBody>
          <a:bodyPr/>
          <a:lstStyle/>
          <a:p>
            <a:r>
              <a:rPr lang="en-US" noProof="0"/>
              <a:t>Click to edit Master title style</a:t>
            </a:r>
            <a:endParaRPr lang="en-GB" noProof="0"/>
          </a:p>
        </p:txBody>
      </p:sp>
      <p:grpSp>
        <p:nvGrpSpPr>
          <p:cNvPr id="6" name="Group 5">
            <a:extLst>
              <a:ext uri="{FF2B5EF4-FFF2-40B4-BE49-F238E27FC236}">
                <a16:creationId xmlns:a16="http://schemas.microsoft.com/office/drawing/2014/main" id="{28518AE9-A05C-440E-B9E1-876EC28E1BD0}"/>
              </a:ext>
            </a:extLst>
          </p:cNvPr>
          <p:cNvGrpSpPr/>
          <p:nvPr userDrawn="1"/>
        </p:nvGrpSpPr>
        <p:grpSpPr>
          <a:xfrm>
            <a:off x="-2368598" y="0"/>
            <a:ext cx="1872000" cy="4379495"/>
            <a:chOff x="-2025698" y="0"/>
            <a:chExt cx="1872000" cy="4379495"/>
          </a:xfrm>
        </p:grpSpPr>
        <p:grpSp>
          <p:nvGrpSpPr>
            <p:cNvPr id="8" name="Group 7">
              <a:extLst>
                <a:ext uri="{FF2B5EF4-FFF2-40B4-BE49-F238E27FC236}">
                  <a16:creationId xmlns:a16="http://schemas.microsoft.com/office/drawing/2014/main" id="{D9DF109D-A8C2-4886-80B0-048F765CAB37}"/>
                </a:ext>
              </a:extLst>
            </p:cNvPr>
            <p:cNvGrpSpPr/>
            <p:nvPr userDrawn="1"/>
          </p:nvGrpSpPr>
          <p:grpSpPr>
            <a:xfrm>
              <a:off x="-2025698" y="0"/>
              <a:ext cx="1872000" cy="4379495"/>
              <a:chOff x="-2025698" y="0"/>
              <a:chExt cx="1872000" cy="4379495"/>
            </a:xfrm>
          </p:grpSpPr>
          <p:grpSp>
            <p:nvGrpSpPr>
              <p:cNvPr id="11" name="Group 10">
                <a:extLst>
                  <a:ext uri="{FF2B5EF4-FFF2-40B4-BE49-F238E27FC236}">
                    <a16:creationId xmlns:a16="http://schemas.microsoft.com/office/drawing/2014/main" id="{0480695D-2895-4499-A20D-9E1A9EEDC854}"/>
                  </a:ext>
                </a:extLst>
              </p:cNvPr>
              <p:cNvGrpSpPr/>
              <p:nvPr userDrawn="1"/>
            </p:nvGrpSpPr>
            <p:grpSpPr>
              <a:xfrm>
                <a:off x="-2025698" y="0"/>
                <a:ext cx="1872000" cy="4379495"/>
                <a:chOff x="-2025698" y="0"/>
                <a:chExt cx="1872000" cy="4379495"/>
              </a:xfrm>
            </p:grpSpPr>
            <p:grpSp>
              <p:nvGrpSpPr>
                <p:cNvPr id="13" name="Group 12">
                  <a:extLst>
                    <a:ext uri="{FF2B5EF4-FFF2-40B4-BE49-F238E27FC236}">
                      <a16:creationId xmlns:a16="http://schemas.microsoft.com/office/drawing/2014/main" id="{8FDDD35E-C14B-4A25-8CDC-FF3D2C373200}"/>
                    </a:ext>
                  </a:extLst>
                </p:cNvPr>
                <p:cNvGrpSpPr/>
                <p:nvPr/>
              </p:nvGrpSpPr>
              <p:grpSpPr>
                <a:xfrm>
                  <a:off x="-2025698" y="0"/>
                  <a:ext cx="1872000" cy="4379495"/>
                  <a:chOff x="-2025698" y="0"/>
                  <a:chExt cx="1872000" cy="4379495"/>
                </a:xfrm>
              </p:grpSpPr>
              <p:sp>
                <p:nvSpPr>
                  <p:cNvPr id="15" name="Rectangle 104">
                    <a:extLst>
                      <a:ext uri="{FF2B5EF4-FFF2-40B4-BE49-F238E27FC236}">
                        <a16:creationId xmlns:a16="http://schemas.microsoft.com/office/drawing/2014/main" id="{D5CE5D8E-9FD9-4A5B-89EB-A650D1C27FF4}"/>
                      </a:ext>
                    </a:extLst>
                  </p:cNvPr>
                  <p:cNvSpPr>
                    <a:spLocks noChangeArrowheads="1"/>
                  </p:cNvSpPr>
                  <p:nvPr/>
                </p:nvSpPr>
                <p:spPr bwMode="gray">
                  <a:xfrm>
                    <a:off x="-2025698" y="0"/>
                    <a:ext cx="1872000" cy="4379495"/>
                  </a:xfrm>
                  <a:prstGeom prst="rect">
                    <a:avLst/>
                  </a:prstGeom>
                  <a:solidFill>
                    <a:srgbClr val="EAEAEA"/>
                  </a:solidFill>
                  <a:ln>
                    <a:noFill/>
                  </a:ln>
                  <a:effectLst/>
                </p:spPr>
                <p:txBody>
                  <a:bodyPr wrap="square" lIns="180000" tIns="180000" rIns="180000" bIns="180000" anchor="ctr">
                    <a:noAutofit/>
                  </a:bodyPr>
                  <a:lstStyle/>
                  <a:p>
                    <a:endParaRPr lang="en-GB" sz="1000" dirty="0"/>
                  </a:p>
                </p:txBody>
              </p:sp>
              <p:sp>
                <p:nvSpPr>
                  <p:cNvPr id="16" name="Rectangle 113">
                    <a:extLst>
                      <a:ext uri="{FF2B5EF4-FFF2-40B4-BE49-F238E27FC236}">
                        <a16:creationId xmlns:a16="http://schemas.microsoft.com/office/drawing/2014/main" id="{A06B4935-D494-4304-AC9F-CD1905ED11B3}"/>
                      </a:ext>
                    </a:extLst>
                  </p:cNvPr>
                  <p:cNvSpPr>
                    <a:spLocks noChangeArrowheads="1"/>
                  </p:cNvSpPr>
                  <p:nvPr userDrawn="1"/>
                </p:nvSpPr>
                <p:spPr bwMode="gray">
                  <a:xfrm>
                    <a:off x="-1893936" y="166884"/>
                    <a:ext cx="1692000"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lnSpc>
                        <a:spcPct val="90000"/>
                      </a:lnSpc>
                      <a:spcBef>
                        <a:spcPct val="20000"/>
                      </a:spcBef>
                      <a:spcAft>
                        <a:spcPct val="20000"/>
                      </a:spcAft>
                    </a:pPr>
                    <a:r>
                      <a:rPr lang="en-GB" altLang="en-US" sz="1200" b="1" dirty="0">
                        <a:solidFill>
                          <a:srgbClr val="333333"/>
                        </a:solidFill>
                      </a:rPr>
                      <a:t>Creating </a:t>
                    </a:r>
                    <a:br>
                      <a:rPr lang="en-GB" altLang="en-US" sz="1200" b="1" dirty="0">
                        <a:solidFill>
                          <a:srgbClr val="333333"/>
                        </a:solidFill>
                      </a:rPr>
                    </a:br>
                    <a:r>
                      <a:rPr lang="en-GB" altLang="en-US" sz="1200" b="1" dirty="0">
                        <a:solidFill>
                          <a:srgbClr val="333333"/>
                        </a:solidFill>
                      </a:rPr>
                      <a:t>on-brand graphs</a:t>
                    </a:r>
                  </a:p>
                </p:txBody>
              </p:sp>
            </p:grpSp>
            <p:sp>
              <p:nvSpPr>
                <p:cNvPr id="14" name="Rectangle 106">
                  <a:extLst>
                    <a:ext uri="{FF2B5EF4-FFF2-40B4-BE49-F238E27FC236}">
                      <a16:creationId xmlns:a16="http://schemas.microsoft.com/office/drawing/2014/main" id="{0FBBC0EA-00FB-4241-8D08-083F6FF05DB7}"/>
                    </a:ext>
                  </a:extLst>
                </p:cNvPr>
                <p:cNvSpPr>
                  <a:spLocks noChangeArrowheads="1"/>
                </p:cNvSpPr>
                <p:nvPr/>
              </p:nvSpPr>
              <p:spPr bwMode="gray">
                <a:xfrm>
                  <a:off x="-1893936" y="671500"/>
                  <a:ext cx="1658513" cy="3123466"/>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spcBef>
                      <a:spcPct val="20000"/>
                    </a:spcBef>
                    <a:spcAft>
                      <a:spcPct val="20000"/>
                    </a:spcAft>
                  </a:pPr>
                  <a:r>
                    <a:rPr lang="en-US" altLang="en-US" sz="1000" b="0" dirty="0"/>
                    <a:t>Create your own graphs much easier and on brand by using graph templates.</a:t>
                  </a:r>
                  <a:br>
                    <a:rPr lang="en-US" altLang="en-US" sz="1000" b="0" dirty="0"/>
                  </a:br>
                  <a:br>
                    <a:rPr lang="en-US" altLang="en-US" sz="1000" b="0" dirty="0"/>
                  </a:br>
                  <a:r>
                    <a:rPr lang="en-US" altLang="en-US" sz="1000" b="0" dirty="0"/>
                    <a:t>After you click on the graph icon on your </a:t>
                  </a:r>
                  <a:r>
                    <a:rPr lang="en-US" altLang="en-US" sz="1000" b="0"/>
                    <a:t>template slide, </a:t>
                  </a: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r>
                    <a:rPr lang="en-US" altLang="en-US" sz="1000" b="0" dirty="0"/>
                    <a:t>click on ‘Templates’ in the dialogue window that appears. There you can choose a graph template to create an on-brand graph.</a:t>
                  </a:r>
                </a:p>
              </p:txBody>
            </p:sp>
          </p:grpSp>
          <p:pic>
            <p:nvPicPr>
              <p:cNvPr id="12" name="Picture 11">
                <a:extLst>
                  <a:ext uri="{FF2B5EF4-FFF2-40B4-BE49-F238E27FC236}">
                    <a16:creationId xmlns:a16="http://schemas.microsoft.com/office/drawing/2014/main" id="{3BEBDEE9-4DE3-4572-9ED1-61CE6B32A511}"/>
                  </a:ext>
                </a:extLst>
              </p:cNvPr>
              <p:cNvPicPr>
                <a:picLocks noChangeAspect="1"/>
              </p:cNvPicPr>
              <p:nvPr userDrawn="1"/>
            </p:nvPicPr>
            <p:blipFill>
              <a:blip r:embed="rId16"/>
              <a:srcRect/>
              <a:stretch/>
            </p:blipFill>
            <p:spPr>
              <a:xfrm>
                <a:off x="-1893936" y="1754883"/>
                <a:ext cx="1046211" cy="788945"/>
              </a:xfrm>
              <a:prstGeom prst="rect">
                <a:avLst/>
              </a:prstGeom>
            </p:spPr>
          </p:pic>
        </p:grpSp>
        <p:sp>
          <p:nvSpPr>
            <p:cNvPr id="10" name="Rectangle 9">
              <a:extLst>
                <a:ext uri="{FF2B5EF4-FFF2-40B4-BE49-F238E27FC236}">
                  <a16:creationId xmlns:a16="http://schemas.microsoft.com/office/drawing/2014/main" id="{2FFB253F-6D46-44AA-A75D-74AAE0E0BC05}"/>
                </a:ext>
              </a:extLst>
            </p:cNvPr>
            <p:cNvSpPr/>
            <p:nvPr userDrawn="1"/>
          </p:nvSpPr>
          <p:spPr>
            <a:xfrm>
              <a:off x="-1526400" y="1821459"/>
              <a:ext cx="302400" cy="29754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US" sz="1600" dirty="0" err="1">
                <a:solidFill>
                  <a:schemeClr val="tx1"/>
                </a:solidFill>
              </a:endParaRPr>
            </a:p>
          </p:txBody>
        </p:sp>
      </p:grpSp>
    </p:spTree>
    <p:extLst>
      <p:ext uri="{BB962C8B-B14F-4D97-AF65-F5344CB8AC3E}">
        <p14:creationId xmlns:p14="http://schemas.microsoft.com/office/powerpoint/2010/main" val="22585600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full pictur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B75F6F7-FB67-4EC8-8492-B81B33A8C169}"/>
              </a:ext>
            </a:extLst>
          </p:cNvPr>
          <p:cNvGrpSpPr/>
          <p:nvPr userDrawn="1"/>
        </p:nvGrpSpPr>
        <p:grpSpPr>
          <a:xfrm>
            <a:off x="-435429" y="5878278"/>
            <a:ext cx="290286" cy="979713"/>
            <a:chOff x="-435429" y="5878278"/>
            <a:chExt cx="290286" cy="979713"/>
          </a:xfrm>
        </p:grpSpPr>
        <p:cxnSp>
          <p:nvCxnSpPr>
            <p:cNvPr id="15" name="Straight Connector 14">
              <a:extLst>
                <a:ext uri="{FF2B5EF4-FFF2-40B4-BE49-F238E27FC236}">
                  <a16:creationId xmlns:a16="http://schemas.microsoft.com/office/drawing/2014/main" id="{A087FD79-4C26-49F1-866C-EA798B35D4CC}"/>
                </a:ext>
              </a:extLst>
            </p:cNvPr>
            <p:cNvCxnSpPr/>
            <p:nvPr userDrawn="1"/>
          </p:nvCxnSpPr>
          <p:spPr>
            <a:xfrm>
              <a:off x="-435429" y="5878278"/>
              <a:ext cx="290286"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B7E1CC9-42C3-41DF-A063-2533A041EBD6}"/>
                </a:ext>
              </a:extLst>
            </p:cNvPr>
            <p:cNvCxnSpPr/>
            <p:nvPr userDrawn="1"/>
          </p:nvCxnSpPr>
          <p:spPr>
            <a:xfrm>
              <a:off x="-435429" y="6857991"/>
              <a:ext cx="290286"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a:extLst>
              <a:ext uri="{FF2B5EF4-FFF2-40B4-BE49-F238E27FC236}">
                <a16:creationId xmlns:a16="http://schemas.microsoft.com/office/drawing/2014/main" id="{6AE355DD-C7E7-4A4E-B99F-2A9022930A62}"/>
              </a:ext>
            </a:extLst>
          </p:cNvPr>
          <p:cNvCxnSpPr/>
          <p:nvPr userDrawn="1"/>
        </p:nvCxnSpPr>
        <p:spPr>
          <a:xfrm>
            <a:off x="659028" y="7003142"/>
            <a:ext cx="0" cy="290284"/>
          </a:xfrm>
          <a:prstGeom prst="line">
            <a:avLst/>
          </a:prstGeom>
          <a:ln w="6350" cap="rnd">
            <a:solidFill>
              <a:srgbClr val="559BD1"/>
            </a:solidFill>
            <a:round/>
            <a:headEnd type="arrow"/>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325DB4B-BB6C-4E96-B97C-7F608E23A5FC}"/>
              </a:ext>
            </a:extLst>
          </p:cNvPr>
          <p:cNvSpPr txBox="1"/>
          <p:nvPr userDrawn="1"/>
        </p:nvSpPr>
        <p:spPr>
          <a:xfrm>
            <a:off x="577225" y="7319409"/>
            <a:ext cx="1575426" cy="226591"/>
          </a:xfrm>
          <a:prstGeom prst="rect">
            <a:avLst/>
          </a:prstGeom>
          <a:noFill/>
        </p:spPr>
        <p:txBody>
          <a:bodyPr wrap="square" lIns="36000" tIns="36000" rIns="36000" bIns="36000" rtlCol="0">
            <a:spAutoFit/>
          </a:bodyPr>
          <a:lstStyle/>
          <a:p>
            <a:r>
              <a:rPr lang="en-GB" sz="1000" b="0">
                <a:solidFill>
                  <a:srgbClr val="696969"/>
                </a:solidFill>
              </a:rPr>
              <a:t>Alignment indicator</a:t>
            </a:r>
            <a:endParaRPr lang="en-GB" sz="1000" b="0" err="1">
              <a:solidFill>
                <a:srgbClr val="696969"/>
              </a:solidFill>
            </a:endParaRPr>
          </a:p>
        </p:txBody>
      </p:sp>
      <p:sp>
        <p:nvSpPr>
          <p:cNvPr id="28" name="TextBox 27">
            <a:extLst>
              <a:ext uri="{FF2B5EF4-FFF2-40B4-BE49-F238E27FC236}">
                <a16:creationId xmlns:a16="http://schemas.microsoft.com/office/drawing/2014/main" id="{0715040F-C51E-4BC8-BAA4-E7C486B99129}"/>
              </a:ext>
            </a:extLst>
          </p:cNvPr>
          <p:cNvSpPr txBox="1"/>
          <p:nvPr userDrawn="1"/>
        </p:nvSpPr>
        <p:spPr>
          <a:xfrm>
            <a:off x="-2261849" y="0"/>
            <a:ext cx="1826420" cy="3919910"/>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a:solidFill>
                  <a:srgbClr val="696969"/>
                </a:solidFill>
              </a:rPr>
              <a:t>Changing the photo</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69696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a:solidFill>
                  <a:srgbClr val="696969"/>
                </a:solidFill>
              </a:rPr>
              <a:t>- Click on the existing photo, and choose 'Cut' via the right mouse button.</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696969"/>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a:solidFill>
                  <a:srgbClr val="696969"/>
                </a:solidFill>
              </a:rPr>
              <a:t>- Select a photo from the last part of the PP file 'Useful elements, example slides and photos', or download a photo from the Media box &gt; Photos on the Brand Portal (https://brandportal.ing.com).</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696969"/>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a:solidFill>
                  <a:srgbClr val="696969"/>
                </a:solidFill>
              </a:rPr>
              <a:t>- Copy the big picture on your screen with </a:t>
            </a:r>
            <a:r>
              <a:rPr lang="en-US" sz="1000" b="0" err="1">
                <a:solidFill>
                  <a:srgbClr val="696969"/>
                </a:solidFill>
              </a:rPr>
              <a:t>Ctrl+C</a:t>
            </a:r>
            <a:r>
              <a:rPr lang="en-US" sz="1000" b="0">
                <a:solidFill>
                  <a:srgbClr val="696969"/>
                </a:solidFill>
              </a:rPr>
              <a:t>, go back to the image placeholder on this page, and paste the photo with </a:t>
            </a:r>
            <a:r>
              <a:rPr lang="en-US" sz="1000" b="0" err="1">
                <a:solidFill>
                  <a:srgbClr val="696969"/>
                </a:solidFill>
              </a:rPr>
              <a:t>Ctrl+V</a:t>
            </a:r>
            <a:r>
              <a:rPr lang="en-US" sz="1000" b="0">
                <a:solidFill>
                  <a:srgbClr val="696969"/>
                </a:solidFill>
              </a:rPr>
              <a:t>.</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696969"/>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a:solidFill>
                  <a:srgbClr val="696969"/>
                </a:solidFill>
              </a:rPr>
              <a:t>- Finally, click on the new picture and choose 'Move to Back' via the right mouse button to show the heading bars again.</a:t>
            </a:r>
            <a:endParaRPr lang="en-GB" sz="1000" b="0" err="1">
              <a:solidFill>
                <a:srgbClr val="696969"/>
              </a:solidFill>
            </a:endParaRPr>
          </a:p>
        </p:txBody>
      </p:sp>
      <p:pic>
        <p:nvPicPr>
          <p:cNvPr id="45" name="ING identifier">
            <a:extLst>
              <a:ext uri="{FF2B5EF4-FFF2-40B4-BE49-F238E27FC236}">
                <a16:creationId xmlns:a16="http://schemas.microsoft.com/office/drawing/2014/main" id="{EEE85C1B-203A-4958-A943-8138A468D04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544428" y="4964165"/>
            <a:ext cx="1647571" cy="1893836"/>
          </a:xfrm>
          <a:prstGeom prst="rect">
            <a:avLst/>
          </a:prstGeom>
        </p:spPr>
      </p:pic>
      <p:sp>
        <p:nvSpPr>
          <p:cNvPr id="7" name="Project Placeholder">
            <a:extLst>
              <a:ext uri="{FF2B5EF4-FFF2-40B4-BE49-F238E27FC236}">
                <a16:creationId xmlns:a16="http://schemas.microsoft.com/office/drawing/2014/main" id="{91CED5FC-8BD5-48C5-9E58-7BB378951BE7}"/>
              </a:ext>
            </a:extLst>
          </p:cNvPr>
          <p:cNvSpPr>
            <a:spLocks noGrp="1" noChangeAspect="1"/>
          </p:cNvSpPr>
          <p:nvPr>
            <p:ph type="pic" sz="quarter" idx="16" hasCustomPrompt="1"/>
          </p:nvPr>
        </p:nvSpPr>
        <p:spPr>
          <a:xfrm>
            <a:off x="658798" y="5896308"/>
            <a:ext cx="3857457" cy="961691"/>
          </a:xfrm>
        </p:spPr>
        <p:txBody>
          <a:bodyPr lIns="288000" tIns="108000" rIns="108000" bIns="108000" anchor="ctr" anchorCtr="0"/>
          <a:lstStyle>
            <a:lvl1pPr>
              <a:defRPr sz="1200">
                <a:solidFill>
                  <a:srgbClr val="A8A8A8"/>
                </a:solidFill>
              </a:defRPr>
            </a:lvl1pPr>
          </a:lstStyle>
          <a:p>
            <a:r>
              <a:rPr lang="en-GB"/>
              <a:t>Business or project wordmark </a:t>
            </a:r>
            <a:br>
              <a:rPr lang="en-GB"/>
            </a:br>
            <a:r>
              <a:rPr lang="en-GB"/>
              <a:t>placeholder</a:t>
            </a:r>
          </a:p>
        </p:txBody>
      </p:sp>
      <p:sp>
        <p:nvSpPr>
          <p:cNvPr id="22" name="Text Placeholder 2">
            <a:extLst>
              <a:ext uri="{FF2B5EF4-FFF2-40B4-BE49-F238E27FC236}">
                <a16:creationId xmlns:a16="http://schemas.microsoft.com/office/drawing/2014/main" id="{DE1C96E9-595E-4298-9E38-674AB1833A5D}"/>
              </a:ext>
            </a:extLst>
          </p:cNvPr>
          <p:cNvSpPr>
            <a:spLocks noGrp="1"/>
          </p:cNvSpPr>
          <p:nvPr>
            <p:ph type="body" sz="quarter" idx="14" hasCustomPrompt="1"/>
          </p:nvPr>
        </p:nvSpPr>
        <p:spPr>
          <a:xfrm>
            <a:off x="658999" y="5583940"/>
            <a:ext cx="5256000" cy="294302"/>
          </a:xfrm>
        </p:spPr>
        <p:txBody>
          <a:bodyPr wrap="square" lIns="0" tIns="0" rIns="36000" bIns="72000" anchor="t" anchorCtr="0">
            <a:sp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lang="en-GB" sz="1600" b="0" i="0" kern="1200" baseline="0" noProof="0" dirty="0" smtClean="0">
                <a:solidFill>
                  <a:schemeClr val="tx1"/>
                </a:solidFill>
                <a:latin typeface="+mn-lt"/>
                <a:ea typeface="+mn-ea"/>
                <a:cs typeface="ING Me" pitchFamily="2" charset="0"/>
              </a:defRPr>
            </a:lvl1pPr>
            <a:lvl2pPr>
              <a:defRPr sz="2200">
                <a:solidFill>
                  <a:srgbClr val="000000"/>
                </a:solidFill>
              </a:defRPr>
            </a:lvl2pPr>
            <a:lvl3pPr>
              <a:defRPr sz="2200">
                <a:solidFill>
                  <a:srgbClr val="000000"/>
                </a:solidFill>
              </a:defRPr>
            </a:lvl3pPr>
            <a:lvl4pPr>
              <a:defRPr sz="2200">
                <a:solidFill>
                  <a:srgbClr val="000000"/>
                </a:solidFill>
              </a:defRPr>
            </a:lvl4pPr>
            <a:lvl5pPr>
              <a:defRPr sz="2200">
                <a:solidFill>
                  <a:srgbClr val="000000"/>
                </a:solidFill>
              </a:defRPr>
            </a:lvl5pPr>
          </a:lstStyle>
          <a:p>
            <a:pPr lvl="0"/>
            <a:r>
              <a:rPr lang="en-GB" noProof="0"/>
              <a:t>Click to add date</a:t>
            </a:r>
          </a:p>
        </p:txBody>
      </p:sp>
      <p:sp>
        <p:nvSpPr>
          <p:cNvPr id="20" name="Subtitle 2">
            <a:extLst>
              <a:ext uri="{FF2B5EF4-FFF2-40B4-BE49-F238E27FC236}">
                <a16:creationId xmlns:a16="http://schemas.microsoft.com/office/drawing/2014/main" id="{A8EDA20D-6EDD-4B8B-AFF1-92BB2BB3A93D}"/>
              </a:ext>
            </a:extLst>
          </p:cNvPr>
          <p:cNvSpPr>
            <a:spLocks noGrp="1"/>
          </p:cNvSpPr>
          <p:nvPr>
            <p:ph type="subTitle" idx="1" hasCustomPrompt="1"/>
          </p:nvPr>
        </p:nvSpPr>
        <p:spPr bwMode="gray">
          <a:xfrm>
            <a:off x="658998" y="5276905"/>
            <a:ext cx="5256000" cy="294302"/>
          </a:xfrm>
        </p:spPr>
        <p:txBody>
          <a:bodyPr wrap="square" lIns="0" rIns="36000" bIns="72000" anchor="t" anchorCtr="0">
            <a:spAutoFit/>
          </a:bodyPr>
          <a:lstStyle>
            <a:lvl1pPr marL="0" indent="0" algn="l">
              <a:lnSpc>
                <a:spcPct val="90000"/>
              </a:lnSpc>
              <a:buNone/>
              <a:defRPr sz="1600" b="1" i="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noProof="0"/>
              <a:t>Click to add name of department and/or author</a:t>
            </a:r>
          </a:p>
        </p:txBody>
      </p:sp>
      <p:sp>
        <p:nvSpPr>
          <p:cNvPr id="156" name="Picture Placeholder 155">
            <a:extLst>
              <a:ext uri="{FF2B5EF4-FFF2-40B4-BE49-F238E27FC236}">
                <a16:creationId xmlns:a16="http://schemas.microsoft.com/office/drawing/2014/main" id="{7425731A-743F-4AF6-BD8E-C71C4F4E2EBD}"/>
              </a:ext>
            </a:extLst>
          </p:cNvPr>
          <p:cNvSpPr>
            <a:spLocks noGrp="1"/>
          </p:cNvSpPr>
          <p:nvPr>
            <p:ph type="pic" sz="quarter" idx="12"/>
          </p:nvPr>
        </p:nvSpPr>
        <p:spPr bwMode="gray">
          <a:xfrm>
            <a:off x="0" y="-176400"/>
            <a:ext cx="12192000" cy="5157745"/>
          </a:xfrm>
          <a:custGeom>
            <a:avLst/>
            <a:gdLst>
              <a:gd name="connsiteX0" fmla="*/ 0 w 12192000"/>
              <a:gd name="connsiteY0" fmla="*/ 0 h 5157745"/>
              <a:gd name="connsiteX1" fmla="*/ 12192000 w 12192000"/>
              <a:gd name="connsiteY1" fmla="*/ 0 h 5157745"/>
              <a:gd name="connsiteX2" fmla="*/ 12192000 w 12192000"/>
              <a:gd name="connsiteY2" fmla="*/ 5157745 h 5157745"/>
              <a:gd name="connsiteX3" fmla="*/ 191455 w 12192000"/>
              <a:gd name="connsiteY3" fmla="*/ 5157745 h 5157745"/>
              <a:gd name="connsiteX4" fmla="*/ 0 w 12192000"/>
              <a:gd name="connsiteY4" fmla="*/ 4966290 h 515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57745">
                <a:moveTo>
                  <a:pt x="0" y="0"/>
                </a:moveTo>
                <a:lnTo>
                  <a:pt x="12192000" y="0"/>
                </a:lnTo>
                <a:lnTo>
                  <a:pt x="12192000" y="5157745"/>
                </a:lnTo>
                <a:lnTo>
                  <a:pt x="191455" y="5157745"/>
                </a:lnTo>
                <a:cubicBezTo>
                  <a:pt x="85717" y="5157745"/>
                  <a:pt x="0" y="5072028"/>
                  <a:pt x="0" y="4966290"/>
                </a:cubicBezTo>
                <a:close/>
              </a:path>
            </a:pathLst>
          </a:custGeom>
          <a:solidFill>
            <a:schemeClr val="accent2">
              <a:lumMod val="20000"/>
              <a:lumOff val="80000"/>
              <a:alpha val="10000"/>
            </a:schemeClr>
          </a:solidFill>
        </p:spPr>
        <p:txBody>
          <a:bodyPr wrap="square" lIns="2880000" tIns="0" anchor="ctr" anchorCtr="0">
            <a:noAutofit/>
          </a:bodyPr>
          <a:lstStyle>
            <a:lvl1pPr algn="ctr">
              <a:defRPr sz="1400" b="0"/>
            </a:lvl1pPr>
          </a:lstStyle>
          <a:p>
            <a:r>
              <a:rPr lang="en-US" noProof="0"/>
              <a:t>Click icon to add picture</a:t>
            </a:r>
            <a:endParaRPr lang="en-GB" noProof="0"/>
          </a:p>
        </p:txBody>
      </p:sp>
      <p:sp>
        <p:nvSpPr>
          <p:cNvPr id="21" name="Text Placeholder 6">
            <a:extLst>
              <a:ext uri="{FF2B5EF4-FFF2-40B4-BE49-F238E27FC236}">
                <a16:creationId xmlns:a16="http://schemas.microsoft.com/office/drawing/2014/main" id="{D70CDBB0-369C-45DE-9CC2-370E4C98C65F}"/>
              </a:ext>
            </a:extLst>
          </p:cNvPr>
          <p:cNvSpPr>
            <a:spLocks noGrp="1"/>
          </p:cNvSpPr>
          <p:nvPr>
            <p:ph type="body" sz="quarter" idx="11" hasCustomPrompt="1"/>
          </p:nvPr>
        </p:nvSpPr>
        <p:spPr bwMode="gray">
          <a:xfrm>
            <a:off x="990000" y="2448480"/>
            <a:ext cx="4786024" cy="732995"/>
          </a:xfrm>
          <a:prstGeom prst="roundRect">
            <a:avLst>
              <a:gd name="adj" fmla="val 13767"/>
            </a:avLst>
          </a:prstGeom>
          <a:solidFill>
            <a:srgbClr val="FF6200"/>
          </a:solidFill>
        </p:spPr>
        <p:txBody>
          <a:bodyPr wrap="none" lIns="108000" tIns="108000" rIns="108000" bIns="72000">
            <a:spAutoFit/>
          </a:bodyPr>
          <a:lstStyle>
            <a:lvl1pPr algn="l">
              <a:lnSpc>
                <a:spcPct val="90000"/>
              </a:lnSpc>
              <a:defRPr sz="3600" b="1">
                <a:solidFill>
                  <a:schemeClr val="bg1"/>
                </a:solidFill>
                <a:latin typeface="+mj-lt"/>
              </a:defRPr>
            </a:lvl1pPr>
          </a:lstStyle>
          <a:p>
            <a:pPr lvl="0"/>
            <a:r>
              <a:rPr lang="en-GB" noProof="0"/>
              <a:t>Click to add (sub)title</a:t>
            </a:r>
          </a:p>
        </p:txBody>
      </p:sp>
      <p:sp>
        <p:nvSpPr>
          <p:cNvPr id="19" name="Title 1">
            <a:extLst>
              <a:ext uri="{FF2B5EF4-FFF2-40B4-BE49-F238E27FC236}">
                <a16:creationId xmlns:a16="http://schemas.microsoft.com/office/drawing/2014/main" id="{2C9487CD-303C-46D0-A559-E815772F3479}"/>
              </a:ext>
            </a:extLst>
          </p:cNvPr>
          <p:cNvSpPr>
            <a:spLocks noGrp="1"/>
          </p:cNvSpPr>
          <p:nvPr>
            <p:ph type="ctrTitle" hasCustomPrompt="1"/>
          </p:nvPr>
        </p:nvSpPr>
        <p:spPr bwMode="gray">
          <a:xfrm>
            <a:off x="658799" y="1634860"/>
            <a:ext cx="3712436" cy="738000"/>
          </a:xfrm>
          <a:prstGeom prst="roundRect">
            <a:avLst>
              <a:gd name="adj" fmla="val 13767"/>
            </a:avLst>
          </a:prstGeom>
          <a:solidFill>
            <a:srgbClr val="FF6200"/>
          </a:solidFill>
        </p:spPr>
        <p:txBody>
          <a:bodyPr wrap="none" lIns="108000" tIns="108000" rIns="108000" bIns="72000" anchor="t" anchorCtr="0">
            <a:spAutoFit/>
          </a:bodyPr>
          <a:lstStyle>
            <a:lvl1pPr algn="l">
              <a:lnSpc>
                <a:spcPct val="90000"/>
              </a:lnSpc>
              <a:defRPr sz="3600">
                <a:solidFill>
                  <a:schemeClr val="bg1"/>
                </a:solidFill>
              </a:defRPr>
            </a:lvl1pPr>
          </a:lstStyle>
          <a:p>
            <a:r>
              <a:rPr lang="en-GB" noProof="0"/>
              <a:t>Click to add title</a:t>
            </a:r>
          </a:p>
        </p:txBody>
      </p:sp>
    </p:spTree>
    <p:extLst>
      <p:ext uri="{BB962C8B-B14F-4D97-AF65-F5344CB8AC3E}">
        <p14:creationId xmlns:p14="http://schemas.microsoft.com/office/powerpoint/2010/main" val="2490451046"/>
      </p:ext>
    </p:extLst>
  </p:cSld>
  <p:clrMapOvr>
    <a:masterClrMapping/>
  </p:clrMapOvr>
  <p:extLst>
    <p:ext uri="{DCECCB84-F9BA-43D5-87BE-67443E8EF086}">
      <p15:sldGuideLst xmlns:p15="http://schemas.microsoft.com/office/powerpoint/2012/main">
        <p15:guide id="1" orient="horz" pos="1491">
          <p15:clr>
            <a:srgbClr val="FBAE40"/>
          </p15:clr>
        </p15:guide>
        <p15:guide id="2" orient="horz" pos="1542">
          <p15:clr>
            <a:srgbClr val="FBAE40"/>
          </p15:clr>
        </p15:guide>
        <p15:guide id="3" orient="horz" pos="2006">
          <p15:clr>
            <a:srgbClr val="FBAE40"/>
          </p15:clr>
        </p15:guide>
        <p15:guide id="4" orient="horz" pos="205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full picture ING logo">
    <p:bg>
      <p:bgPr>
        <a:solidFill>
          <a:schemeClr val="bg1">
            <a:alpha val="10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B75F6F7-FB67-4EC8-8492-B81B33A8C169}"/>
              </a:ext>
            </a:extLst>
          </p:cNvPr>
          <p:cNvGrpSpPr/>
          <p:nvPr userDrawn="1"/>
        </p:nvGrpSpPr>
        <p:grpSpPr>
          <a:xfrm>
            <a:off x="-435429" y="5878278"/>
            <a:ext cx="290286" cy="979713"/>
            <a:chOff x="-435429" y="5878278"/>
            <a:chExt cx="290286" cy="979713"/>
          </a:xfrm>
        </p:grpSpPr>
        <p:cxnSp>
          <p:nvCxnSpPr>
            <p:cNvPr id="15" name="Straight Connector 14">
              <a:extLst>
                <a:ext uri="{FF2B5EF4-FFF2-40B4-BE49-F238E27FC236}">
                  <a16:creationId xmlns:a16="http://schemas.microsoft.com/office/drawing/2014/main" id="{A087FD79-4C26-49F1-866C-EA798B35D4CC}"/>
                </a:ext>
              </a:extLst>
            </p:cNvPr>
            <p:cNvCxnSpPr/>
            <p:nvPr userDrawn="1"/>
          </p:nvCxnSpPr>
          <p:spPr>
            <a:xfrm>
              <a:off x="-435429" y="5878278"/>
              <a:ext cx="290286"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B7E1CC9-42C3-41DF-A063-2533A041EBD6}"/>
                </a:ext>
              </a:extLst>
            </p:cNvPr>
            <p:cNvCxnSpPr/>
            <p:nvPr userDrawn="1"/>
          </p:nvCxnSpPr>
          <p:spPr>
            <a:xfrm>
              <a:off x="-435429" y="6857991"/>
              <a:ext cx="290286"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a:extLst>
              <a:ext uri="{FF2B5EF4-FFF2-40B4-BE49-F238E27FC236}">
                <a16:creationId xmlns:a16="http://schemas.microsoft.com/office/drawing/2014/main" id="{6AE355DD-C7E7-4A4E-B99F-2A9022930A62}"/>
              </a:ext>
            </a:extLst>
          </p:cNvPr>
          <p:cNvCxnSpPr/>
          <p:nvPr userDrawn="1"/>
        </p:nvCxnSpPr>
        <p:spPr>
          <a:xfrm>
            <a:off x="659028" y="7003142"/>
            <a:ext cx="0" cy="290284"/>
          </a:xfrm>
          <a:prstGeom prst="line">
            <a:avLst/>
          </a:prstGeom>
          <a:ln w="6350" cap="rnd">
            <a:solidFill>
              <a:srgbClr val="559BD1"/>
            </a:solidFill>
            <a:round/>
            <a:headEnd type="arrow"/>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325DB4B-BB6C-4E96-B97C-7F608E23A5FC}"/>
              </a:ext>
            </a:extLst>
          </p:cNvPr>
          <p:cNvSpPr txBox="1"/>
          <p:nvPr userDrawn="1"/>
        </p:nvSpPr>
        <p:spPr>
          <a:xfrm>
            <a:off x="577225" y="7319409"/>
            <a:ext cx="1575426" cy="226591"/>
          </a:xfrm>
          <a:prstGeom prst="rect">
            <a:avLst/>
          </a:prstGeom>
          <a:noFill/>
        </p:spPr>
        <p:txBody>
          <a:bodyPr wrap="square" lIns="36000" tIns="36000" rIns="36000" bIns="36000" rtlCol="0">
            <a:spAutoFit/>
          </a:bodyPr>
          <a:lstStyle/>
          <a:p>
            <a:r>
              <a:rPr lang="en-GB" sz="1000" b="0">
                <a:solidFill>
                  <a:srgbClr val="696969"/>
                </a:solidFill>
              </a:rPr>
              <a:t>Alignment indicator</a:t>
            </a:r>
            <a:endParaRPr lang="en-GB" sz="1000" b="0" dirty="0" err="1">
              <a:solidFill>
                <a:srgbClr val="696969"/>
              </a:solidFill>
            </a:endParaRPr>
          </a:p>
        </p:txBody>
      </p:sp>
      <p:pic>
        <p:nvPicPr>
          <p:cNvPr id="25" name="ING logo">
            <a:extLst>
              <a:ext uri="{FF2B5EF4-FFF2-40B4-BE49-F238E27FC236}">
                <a16:creationId xmlns:a16="http://schemas.microsoft.com/office/drawing/2014/main" id="{9E0C486C-31FE-42C0-85B9-EBE13E28A0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55361" y="6088977"/>
            <a:ext cx="1807116" cy="449934"/>
          </a:xfrm>
          <a:prstGeom prst="rect">
            <a:avLst/>
          </a:prstGeom>
        </p:spPr>
      </p:pic>
      <p:sp>
        <p:nvSpPr>
          <p:cNvPr id="22" name="Text Placeholder 2">
            <a:extLst>
              <a:ext uri="{FF2B5EF4-FFF2-40B4-BE49-F238E27FC236}">
                <a16:creationId xmlns:a16="http://schemas.microsoft.com/office/drawing/2014/main" id="{DE1C96E9-595E-4298-9E38-674AB1833A5D}"/>
              </a:ext>
            </a:extLst>
          </p:cNvPr>
          <p:cNvSpPr>
            <a:spLocks noGrp="1"/>
          </p:cNvSpPr>
          <p:nvPr>
            <p:ph type="body" sz="quarter" idx="14" hasCustomPrompt="1"/>
          </p:nvPr>
        </p:nvSpPr>
        <p:spPr>
          <a:xfrm>
            <a:off x="658798" y="5583940"/>
            <a:ext cx="5256000" cy="294302"/>
          </a:xfrm>
        </p:spPr>
        <p:txBody>
          <a:bodyPr wrap="square" lIns="0" tIns="0" rIns="36000" bIns="72000" anchor="t" anchorCtr="0">
            <a:sp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lang="en-GB" sz="1600" b="0" i="0" kern="1200" baseline="0" noProof="0" dirty="0" smtClean="0">
                <a:solidFill>
                  <a:schemeClr val="tx1"/>
                </a:solidFill>
                <a:latin typeface="+mn-lt"/>
                <a:ea typeface="+mn-ea"/>
                <a:cs typeface="ING Me" pitchFamily="2" charset="0"/>
              </a:defRPr>
            </a:lvl1pPr>
            <a:lvl2pPr>
              <a:defRPr sz="2200">
                <a:solidFill>
                  <a:srgbClr val="000000"/>
                </a:solidFill>
              </a:defRPr>
            </a:lvl2pPr>
            <a:lvl3pPr>
              <a:defRPr sz="2200">
                <a:solidFill>
                  <a:srgbClr val="000000"/>
                </a:solidFill>
              </a:defRPr>
            </a:lvl3pPr>
            <a:lvl4pPr>
              <a:defRPr sz="2200">
                <a:solidFill>
                  <a:srgbClr val="000000"/>
                </a:solidFill>
              </a:defRPr>
            </a:lvl4pPr>
            <a:lvl5pPr>
              <a:defRPr sz="2200">
                <a:solidFill>
                  <a:srgbClr val="000000"/>
                </a:solidFill>
              </a:defRPr>
            </a:lvl5pPr>
          </a:lstStyle>
          <a:p>
            <a:pPr lvl="0"/>
            <a:r>
              <a:rPr lang="en-GB" noProof="0" dirty="0"/>
              <a:t>Click to </a:t>
            </a:r>
            <a:r>
              <a:rPr lang="en-GB" noProof="0"/>
              <a:t>add date</a:t>
            </a:r>
          </a:p>
        </p:txBody>
      </p:sp>
      <p:sp>
        <p:nvSpPr>
          <p:cNvPr id="20" name="Subtitle 2">
            <a:extLst>
              <a:ext uri="{FF2B5EF4-FFF2-40B4-BE49-F238E27FC236}">
                <a16:creationId xmlns:a16="http://schemas.microsoft.com/office/drawing/2014/main" id="{A8EDA20D-6EDD-4B8B-AFF1-92BB2BB3A93D}"/>
              </a:ext>
            </a:extLst>
          </p:cNvPr>
          <p:cNvSpPr>
            <a:spLocks noGrp="1"/>
          </p:cNvSpPr>
          <p:nvPr>
            <p:ph type="subTitle" idx="1" hasCustomPrompt="1"/>
          </p:nvPr>
        </p:nvSpPr>
        <p:spPr bwMode="gray">
          <a:xfrm>
            <a:off x="658798" y="5276905"/>
            <a:ext cx="5256000" cy="294302"/>
          </a:xfrm>
        </p:spPr>
        <p:txBody>
          <a:bodyPr wrap="square" lIns="0" rIns="36000" bIns="72000" anchor="t" anchorCtr="0">
            <a:spAutoFit/>
          </a:bodyPr>
          <a:lstStyle>
            <a:lvl1pPr marL="0" indent="0" algn="l">
              <a:lnSpc>
                <a:spcPct val="90000"/>
              </a:lnSpc>
              <a:buNone/>
              <a:defRPr sz="1600" b="1" i="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noProof="0" dirty="0"/>
              <a:t>Click to add name of department and/</a:t>
            </a:r>
            <a:r>
              <a:rPr lang="en-GB" noProof="0"/>
              <a:t>or author</a:t>
            </a:r>
          </a:p>
        </p:txBody>
      </p:sp>
      <p:sp>
        <p:nvSpPr>
          <p:cNvPr id="29" name="Picture Placeholder 28">
            <a:extLst>
              <a:ext uri="{FF2B5EF4-FFF2-40B4-BE49-F238E27FC236}">
                <a16:creationId xmlns:a16="http://schemas.microsoft.com/office/drawing/2014/main" id="{A6006EC7-B988-467E-8549-F0245BF57349}"/>
              </a:ext>
            </a:extLst>
          </p:cNvPr>
          <p:cNvSpPr>
            <a:spLocks noGrp="1"/>
          </p:cNvSpPr>
          <p:nvPr>
            <p:ph type="pic" sz="quarter" idx="12"/>
          </p:nvPr>
        </p:nvSpPr>
        <p:spPr bwMode="gray">
          <a:xfrm>
            <a:off x="0" y="-176400"/>
            <a:ext cx="12192000" cy="5157745"/>
          </a:xfrm>
          <a:custGeom>
            <a:avLst/>
            <a:gdLst>
              <a:gd name="connsiteX0" fmla="*/ 0 w 12192000"/>
              <a:gd name="connsiteY0" fmla="*/ 0 h 5157745"/>
              <a:gd name="connsiteX1" fmla="*/ 12192000 w 12192000"/>
              <a:gd name="connsiteY1" fmla="*/ 0 h 5157745"/>
              <a:gd name="connsiteX2" fmla="*/ 12192000 w 12192000"/>
              <a:gd name="connsiteY2" fmla="*/ 5157745 h 5157745"/>
              <a:gd name="connsiteX3" fmla="*/ 191455 w 12192000"/>
              <a:gd name="connsiteY3" fmla="*/ 5157745 h 5157745"/>
              <a:gd name="connsiteX4" fmla="*/ 0 w 12192000"/>
              <a:gd name="connsiteY4" fmla="*/ 4966290 h 515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57745">
                <a:moveTo>
                  <a:pt x="0" y="0"/>
                </a:moveTo>
                <a:lnTo>
                  <a:pt x="12192000" y="0"/>
                </a:lnTo>
                <a:lnTo>
                  <a:pt x="12192000" y="5157745"/>
                </a:lnTo>
                <a:lnTo>
                  <a:pt x="191455" y="5157745"/>
                </a:lnTo>
                <a:cubicBezTo>
                  <a:pt x="85717" y="5157745"/>
                  <a:pt x="0" y="5072028"/>
                  <a:pt x="0" y="4966290"/>
                </a:cubicBezTo>
                <a:close/>
              </a:path>
            </a:pathLst>
          </a:custGeom>
          <a:solidFill>
            <a:schemeClr val="accent2">
              <a:lumMod val="20000"/>
              <a:lumOff val="80000"/>
              <a:alpha val="10000"/>
            </a:schemeClr>
          </a:solidFill>
        </p:spPr>
        <p:txBody>
          <a:bodyPr wrap="square" lIns="2880000" tIns="0" anchor="ctr" anchorCtr="0">
            <a:noAutofit/>
          </a:bodyPr>
          <a:lstStyle>
            <a:lvl1pPr algn="ctr">
              <a:defRPr sz="1400" b="0"/>
            </a:lvl1pPr>
          </a:lstStyle>
          <a:p>
            <a:r>
              <a:rPr lang="en-US" noProof="0"/>
              <a:t>Click icon to add picture</a:t>
            </a:r>
            <a:endParaRPr lang="en-GB" noProof="0" dirty="0"/>
          </a:p>
        </p:txBody>
      </p:sp>
      <p:sp>
        <p:nvSpPr>
          <p:cNvPr id="21" name="Text Placeholder 6">
            <a:extLst>
              <a:ext uri="{FF2B5EF4-FFF2-40B4-BE49-F238E27FC236}">
                <a16:creationId xmlns:a16="http://schemas.microsoft.com/office/drawing/2014/main" id="{D70CDBB0-369C-45DE-9CC2-370E4C98C65F}"/>
              </a:ext>
            </a:extLst>
          </p:cNvPr>
          <p:cNvSpPr>
            <a:spLocks noGrp="1"/>
          </p:cNvSpPr>
          <p:nvPr>
            <p:ph type="body" sz="quarter" idx="11" hasCustomPrompt="1"/>
          </p:nvPr>
        </p:nvSpPr>
        <p:spPr bwMode="gray">
          <a:xfrm>
            <a:off x="990000" y="2448480"/>
            <a:ext cx="4786024" cy="732995"/>
          </a:xfrm>
          <a:prstGeom prst="roundRect">
            <a:avLst>
              <a:gd name="adj" fmla="val 13767"/>
            </a:avLst>
          </a:prstGeom>
          <a:solidFill>
            <a:srgbClr val="FF6200"/>
          </a:solidFill>
        </p:spPr>
        <p:txBody>
          <a:bodyPr wrap="none" lIns="108000" tIns="108000" rIns="108000" bIns="72000">
            <a:spAutoFit/>
          </a:bodyPr>
          <a:lstStyle>
            <a:lvl1pPr algn="l">
              <a:lnSpc>
                <a:spcPct val="90000"/>
              </a:lnSpc>
              <a:defRPr sz="3600" b="1">
                <a:solidFill>
                  <a:schemeClr val="bg1"/>
                </a:solidFill>
                <a:latin typeface="+mj-lt"/>
              </a:defRPr>
            </a:lvl1pPr>
          </a:lstStyle>
          <a:p>
            <a:pPr lvl="0"/>
            <a:r>
              <a:rPr lang="en-GB" noProof="0" dirty="0"/>
              <a:t>Click to add (sub)title</a:t>
            </a:r>
          </a:p>
        </p:txBody>
      </p:sp>
      <p:sp>
        <p:nvSpPr>
          <p:cNvPr id="19" name="Title 1">
            <a:extLst>
              <a:ext uri="{FF2B5EF4-FFF2-40B4-BE49-F238E27FC236}">
                <a16:creationId xmlns:a16="http://schemas.microsoft.com/office/drawing/2014/main" id="{2C9487CD-303C-46D0-A559-E815772F3479}"/>
              </a:ext>
            </a:extLst>
          </p:cNvPr>
          <p:cNvSpPr>
            <a:spLocks noGrp="1"/>
          </p:cNvSpPr>
          <p:nvPr>
            <p:ph type="ctrTitle" hasCustomPrompt="1"/>
          </p:nvPr>
        </p:nvSpPr>
        <p:spPr bwMode="gray">
          <a:xfrm>
            <a:off x="658800" y="1634399"/>
            <a:ext cx="3712436" cy="738000"/>
          </a:xfrm>
          <a:prstGeom prst="roundRect">
            <a:avLst>
              <a:gd name="adj" fmla="val 13767"/>
            </a:avLst>
          </a:prstGeom>
          <a:solidFill>
            <a:srgbClr val="FF6200"/>
          </a:solidFill>
        </p:spPr>
        <p:txBody>
          <a:bodyPr wrap="none" lIns="108000" tIns="108000" rIns="108000" bIns="72000" anchor="t" anchorCtr="0">
            <a:spAutoFit/>
          </a:bodyPr>
          <a:lstStyle>
            <a:lvl1pPr algn="l">
              <a:lnSpc>
                <a:spcPct val="90000"/>
              </a:lnSpc>
              <a:defRPr sz="3600" b="1">
                <a:solidFill>
                  <a:schemeClr val="bg1"/>
                </a:solidFill>
                <a:latin typeface="+mj-lt"/>
              </a:defRPr>
            </a:lvl1pPr>
          </a:lstStyle>
          <a:p>
            <a:r>
              <a:rPr lang="en-GB" noProof="0" dirty="0"/>
              <a:t>Click to </a:t>
            </a:r>
            <a:r>
              <a:rPr lang="en-GB" noProof="0"/>
              <a:t>add title</a:t>
            </a:r>
            <a:endParaRPr lang="en-GB" noProof="0" dirty="0"/>
          </a:p>
        </p:txBody>
      </p:sp>
      <p:sp>
        <p:nvSpPr>
          <p:cNvPr id="28" name="Project Placeholder">
            <a:extLst>
              <a:ext uri="{FF2B5EF4-FFF2-40B4-BE49-F238E27FC236}">
                <a16:creationId xmlns:a16="http://schemas.microsoft.com/office/drawing/2014/main" id="{5E4AFE1E-9B76-42E0-A2EA-84F5D0E53D02}"/>
              </a:ext>
            </a:extLst>
          </p:cNvPr>
          <p:cNvSpPr>
            <a:spLocks noGrp="1" noChangeAspect="1"/>
          </p:cNvSpPr>
          <p:nvPr>
            <p:ph type="pic" sz="quarter" idx="16" hasCustomPrompt="1"/>
          </p:nvPr>
        </p:nvSpPr>
        <p:spPr>
          <a:xfrm>
            <a:off x="658798" y="5896309"/>
            <a:ext cx="3857408" cy="961679"/>
          </a:xfrm>
        </p:spPr>
        <p:txBody>
          <a:bodyPr lIns="288000" tIns="108000" rIns="108000" bIns="108000" anchor="ctr" anchorCtr="0"/>
          <a:lstStyle>
            <a:lvl1pPr>
              <a:defRPr sz="1200">
                <a:solidFill>
                  <a:srgbClr val="A8A8A8"/>
                </a:solidFill>
              </a:defRPr>
            </a:lvl1pPr>
          </a:lstStyle>
          <a:p>
            <a:r>
              <a:rPr lang="en-GB" dirty="0"/>
              <a:t>Business or project wordmark </a:t>
            </a:r>
            <a:br>
              <a:rPr lang="en-GB" dirty="0"/>
            </a:br>
            <a:r>
              <a:rPr lang="en-GB" dirty="0"/>
              <a:t>placeholder</a:t>
            </a:r>
          </a:p>
        </p:txBody>
      </p:sp>
      <p:sp>
        <p:nvSpPr>
          <p:cNvPr id="16" name="TextBox 15">
            <a:extLst>
              <a:ext uri="{FF2B5EF4-FFF2-40B4-BE49-F238E27FC236}">
                <a16:creationId xmlns:a16="http://schemas.microsoft.com/office/drawing/2014/main" id="{D6E113D3-2DD2-409B-B6A5-8210F7F82BD3}"/>
              </a:ext>
            </a:extLst>
          </p:cNvPr>
          <p:cNvSpPr txBox="1"/>
          <p:nvPr userDrawn="1"/>
        </p:nvSpPr>
        <p:spPr>
          <a:xfrm>
            <a:off x="-2261849" y="0"/>
            <a:ext cx="1826420" cy="3919910"/>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dirty="0">
                <a:solidFill>
                  <a:srgbClr val="696969"/>
                </a:solidFill>
              </a:rPr>
              <a:t>Changing the photo</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dirty="0">
              <a:solidFill>
                <a:srgbClr val="69696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rgbClr val="696969"/>
                </a:solidFill>
              </a:rPr>
              <a:t>- Click on the existing photo, and choose 'Cut' via the right mouse button.</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dirty="0">
              <a:solidFill>
                <a:srgbClr val="696969"/>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dirty="0">
                <a:solidFill>
                  <a:srgbClr val="696969"/>
                </a:solidFill>
              </a:rPr>
              <a:t>- Select a photo from the last part of the PP file 'Useful elements, example slides and photos', or download a photo from the Media box &gt; Photos on the Brand Portal (https://brandportal.ing.com).</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dirty="0">
              <a:solidFill>
                <a:srgbClr val="696969"/>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dirty="0">
                <a:solidFill>
                  <a:srgbClr val="696969"/>
                </a:solidFill>
              </a:rPr>
              <a:t>- Copy the big picture on your screen with </a:t>
            </a:r>
            <a:r>
              <a:rPr lang="en-US" sz="1000" b="0" dirty="0" err="1">
                <a:solidFill>
                  <a:srgbClr val="696969"/>
                </a:solidFill>
              </a:rPr>
              <a:t>Ctrl+C</a:t>
            </a:r>
            <a:r>
              <a:rPr lang="en-US" sz="1000" b="0" dirty="0">
                <a:solidFill>
                  <a:srgbClr val="696969"/>
                </a:solidFill>
              </a:rPr>
              <a:t>, go back to the image placeholder on this page, and paste the photo with </a:t>
            </a:r>
            <a:r>
              <a:rPr lang="en-US" sz="1000" b="0" dirty="0" err="1">
                <a:solidFill>
                  <a:srgbClr val="696969"/>
                </a:solidFill>
              </a:rPr>
              <a:t>Ctrl+V</a:t>
            </a:r>
            <a:r>
              <a:rPr lang="en-US" sz="1000" b="0" dirty="0">
                <a:solidFill>
                  <a:srgbClr val="696969"/>
                </a:solidFill>
              </a:rPr>
              <a:t>.</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dirty="0">
              <a:solidFill>
                <a:srgbClr val="696969"/>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dirty="0">
                <a:solidFill>
                  <a:srgbClr val="696969"/>
                </a:solidFill>
              </a:rPr>
              <a:t>- Finally, click on the new picture and choose 'Move to Back' via the right mouse button to show the heading bars again.</a:t>
            </a:r>
            <a:endParaRPr lang="en-GB" sz="1000" b="0" dirty="0" err="1">
              <a:solidFill>
                <a:srgbClr val="696969"/>
              </a:solidFill>
            </a:endParaRPr>
          </a:p>
        </p:txBody>
      </p:sp>
    </p:spTree>
    <p:extLst>
      <p:ext uri="{BB962C8B-B14F-4D97-AF65-F5344CB8AC3E}">
        <p14:creationId xmlns:p14="http://schemas.microsoft.com/office/powerpoint/2010/main" val="106187590"/>
      </p:ext>
    </p:extLst>
  </p:cSld>
  <p:clrMapOvr>
    <a:masterClrMapping/>
  </p:clrMapOvr>
  <p:extLst>
    <p:ext uri="{DCECCB84-F9BA-43D5-87BE-67443E8EF086}">
      <p15:sldGuideLst xmlns:p15="http://schemas.microsoft.com/office/powerpoint/2012/main">
        <p15:guide id="1" orient="horz" pos="1491">
          <p15:clr>
            <a:srgbClr val="FBAE40"/>
          </p15:clr>
        </p15:guide>
        <p15:guide id="2" orient="horz" pos="1542">
          <p15:clr>
            <a:srgbClr val="FBAE40"/>
          </p15:clr>
        </p15:guide>
        <p15:guide id="3" orient="horz" pos="2006">
          <p15:clr>
            <a:srgbClr val="FBAE40"/>
          </p15:clr>
        </p15:guide>
        <p15:guide id="4" orient="horz" pos="2057">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white ING logo">
    <p:bg bwMode="gray">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18D78F9-BB7D-40AA-8961-EB7AA360E747}"/>
              </a:ext>
            </a:extLst>
          </p:cNvPr>
          <p:cNvSpPr/>
          <p:nvPr userDrawn="1"/>
        </p:nvSpPr>
        <p:spPr>
          <a:xfrm>
            <a:off x="-2786743" y="-736600"/>
            <a:ext cx="17765486" cy="83312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GB" sz="1600" dirty="0" err="1">
              <a:solidFill>
                <a:schemeClr val="tx1"/>
              </a:solidFill>
            </a:endParaRPr>
          </a:p>
        </p:txBody>
      </p:sp>
      <p:cxnSp>
        <p:nvCxnSpPr>
          <p:cNvPr id="10" name="Straight Connector 9">
            <a:extLst>
              <a:ext uri="{FF2B5EF4-FFF2-40B4-BE49-F238E27FC236}">
                <a16:creationId xmlns:a16="http://schemas.microsoft.com/office/drawing/2014/main" id="{8EDB157E-826F-4E03-8A69-685294EC5B1D}"/>
              </a:ext>
            </a:extLst>
          </p:cNvPr>
          <p:cNvCxnSpPr/>
          <p:nvPr userDrawn="1"/>
        </p:nvCxnSpPr>
        <p:spPr>
          <a:xfrm>
            <a:off x="659028" y="7003142"/>
            <a:ext cx="0" cy="290284"/>
          </a:xfrm>
          <a:prstGeom prst="line">
            <a:avLst/>
          </a:prstGeom>
          <a:ln w="6350" cap="rnd">
            <a:solidFill>
              <a:srgbClr val="559BD1"/>
            </a:solidFill>
            <a:round/>
            <a:headEnd type="arrow"/>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73288B3-3A33-4122-B8B7-0142A71D1C97}"/>
              </a:ext>
            </a:extLst>
          </p:cNvPr>
          <p:cNvSpPr txBox="1"/>
          <p:nvPr userDrawn="1"/>
        </p:nvSpPr>
        <p:spPr>
          <a:xfrm>
            <a:off x="577225" y="7319409"/>
            <a:ext cx="1575426" cy="226591"/>
          </a:xfrm>
          <a:prstGeom prst="rect">
            <a:avLst/>
          </a:prstGeom>
          <a:noFill/>
        </p:spPr>
        <p:txBody>
          <a:bodyPr wrap="square" lIns="36000" tIns="36000" rIns="36000" bIns="36000" rtlCol="0">
            <a:spAutoFit/>
          </a:bodyPr>
          <a:lstStyle/>
          <a:p>
            <a:r>
              <a:rPr lang="en-GB" sz="1000" b="0">
                <a:solidFill>
                  <a:srgbClr val="696969"/>
                </a:solidFill>
              </a:rPr>
              <a:t>Alignment indicator</a:t>
            </a:r>
            <a:endParaRPr lang="en-GB" sz="1000" b="0" dirty="0" err="1">
              <a:solidFill>
                <a:srgbClr val="696969"/>
              </a:solidFill>
            </a:endParaRPr>
          </a:p>
        </p:txBody>
      </p:sp>
      <p:pic>
        <p:nvPicPr>
          <p:cNvPr id="12" name="ING logo">
            <a:extLst>
              <a:ext uri="{FF2B5EF4-FFF2-40B4-BE49-F238E27FC236}">
                <a16:creationId xmlns:a16="http://schemas.microsoft.com/office/drawing/2014/main" id="{4D97A26D-2654-4F2E-A196-B6096B1AEB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55361" y="6088977"/>
            <a:ext cx="1807116" cy="449934"/>
          </a:xfrm>
          <a:prstGeom prst="rect">
            <a:avLst/>
          </a:prstGeom>
        </p:spPr>
      </p:pic>
      <p:sp>
        <p:nvSpPr>
          <p:cNvPr id="3" name="Text Placeholder 2">
            <a:extLst>
              <a:ext uri="{FF2B5EF4-FFF2-40B4-BE49-F238E27FC236}">
                <a16:creationId xmlns:a16="http://schemas.microsoft.com/office/drawing/2014/main" id="{F7D0D5B2-609E-47E4-8BC9-E79E8E4C625C}"/>
              </a:ext>
            </a:extLst>
          </p:cNvPr>
          <p:cNvSpPr>
            <a:spLocks noGrp="1"/>
          </p:cNvSpPr>
          <p:nvPr>
            <p:ph type="body" sz="quarter" idx="12" hasCustomPrompt="1"/>
          </p:nvPr>
        </p:nvSpPr>
        <p:spPr>
          <a:xfrm>
            <a:off x="658800" y="5583600"/>
            <a:ext cx="5256000" cy="294302"/>
          </a:xfrm>
        </p:spPr>
        <p:txBody>
          <a:bodyPr wrap="square" lIns="0" tIns="0" rIns="36000" bIns="72000" anchor="t" anchorCtr="0">
            <a:sp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lang="en-US" sz="1600" b="0" i="0" kern="1200" baseline="0" dirty="0" smtClean="0">
                <a:solidFill>
                  <a:schemeClr val="tx1"/>
                </a:solidFill>
                <a:latin typeface="+mn-lt"/>
                <a:ea typeface="+mn-ea"/>
                <a:cs typeface="ING Me" pitchFamily="2" charset="0"/>
              </a:defRPr>
            </a:lvl1pPr>
            <a:lvl2pPr marL="0" indent="0" algn="l" defTabSz="914400" rtl="0" eaLnBrk="1" latinLnBrk="0" hangingPunct="1">
              <a:lnSpc>
                <a:spcPts val="2200"/>
              </a:lnSpc>
              <a:spcBef>
                <a:spcPts val="0"/>
              </a:spcBef>
              <a:spcAft>
                <a:spcPts val="0"/>
              </a:spcAft>
              <a:buFont typeface="Arial" panose="020B0604020202020204" pitchFamily="34" charset="0"/>
              <a:buNone/>
              <a:defRPr lang="en-US" sz="2000" b="0" i="0" kern="1200" baseline="0" dirty="0" smtClean="0">
                <a:solidFill>
                  <a:schemeClr val="tx1"/>
                </a:solidFill>
                <a:latin typeface="+mn-lt"/>
                <a:ea typeface="+mn-ea"/>
                <a:cs typeface="ING Me" pitchFamily="2" charset="0"/>
              </a:defRPr>
            </a:lvl2pPr>
            <a:lvl3pPr marL="0" indent="0" algn="l" defTabSz="914400" rtl="0" eaLnBrk="1" latinLnBrk="0" hangingPunct="1">
              <a:lnSpc>
                <a:spcPts val="2200"/>
              </a:lnSpc>
              <a:spcBef>
                <a:spcPts val="0"/>
              </a:spcBef>
              <a:spcAft>
                <a:spcPts val="0"/>
              </a:spcAft>
              <a:buFont typeface="Arial" panose="020B0604020202020204" pitchFamily="34" charset="0"/>
              <a:buNone/>
              <a:defRPr lang="en-US" sz="2000" b="0" i="0" kern="1200" baseline="0" dirty="0" smtClean="0">
                <a:solidFill>
                  <a:schemeClr val="tx1"/>
                </a:solidFill>
                <a:latin typeface="+mn-lt"/>
                <a:ea typeface="+mn-ea"/>
                <a:cs typeface="ING Me" pitchFamily="2" charset="0"/>
              </a:defRPr>
            </a:lvl3pPr>
            <a:lvl4pPr marL="0" indent="0" algn="l" defTabSz="914400" rtl="0" eaLnBrk="1" latinLnBrk="0" hangingPunct="1">
              <a:lnSpc>
                <a:spcPts val="2200"/>
              </a:lnSpc>
              <a:spcBef>
                <a:spcPts val="0"/>
              </a:spcBef>
              <a:spcAft>
                <a:spcPts val="0"/>
              </a:spcAft>
              <a:buFont typeface="Arial" panose="020B0604020202020204" pitchFamily="34" charset="0"/>
              <a:buNone/>
              <a:defRPr lang="en-US" sz="2000" b="0" i="0" kern="1200" baseline="0" dirty="0" smtClean="0">
                <a:solidFill>
                  <a:schemeClr val="tx1"/>
                </a:solidFill>
                <a:latin typeface="+mn-lt"/>
                <a:ea typeface="+mn-ea"/>
                <a:cs typeface="ING Me" pitchFamily="2" charset="0"/>
              </a:defRPr>
            </a:lvl4pPr>
            <a:lvl5pPr marL="0" indent="0" algn="l" defTabSz="914400" rtl="0" eaLnBrk="1" latinLnBrk="0" hangingPunct="1">
              <a:lnSpc>
                <a:spcPts val="2200"/>
              </a:lnSpc>
              <a:spcBef>
                <a:spcPts val="0"/>
              </a:spcBef>
              <a:spcAft>
                <a:spcPts val="0"/>
              </a:spcAft>
              <a:buFont typeface="Arial" panose="020B0604020202020204" pitchFamily="34" charset="0"/>
              <a:buNone/>
              <a:defRPr lang="nl-NL" sz="2000" b="0" i="0" kern="1200" baseline="0" dirty="0">
                <a:solidFill>
                  <a:schemeClr val="tx1"/>
                </a:solidFill>
                <a:latin typeface="+mn-lt"/>
                <a:ea typeface="+mn-ea"/>
                <a:cs typeface="ING Me" pitchFamily="2" charset="0"/>
              </a:defRPr>
            </a:lvl5pPr>
          </a:lstStyle>
          <a:p>
            <a:pPr lvl="0"/>
            <a:r>
              <a:rPr lang="en-GB" noProof="0" dirty="0"/>
              <a:t>Click to </a:t>
            </a:r>
            <a:r>
              <a:rPr lang="en-GB" noProof="0"/>
              <a:t>add date</a:t>
            </a:r>
          </a:p>
        </p:txBody>
      </p:sp>
      <p:sp>
        <p:nvSpPr>
          <p:cNvPr id="26" name="Subtitle 2"/>
          <p:cNvSpPr>
            <a:spLocks noGrp="1"/>
          </p:cNvSpPr>
          <p:nvPr>
            <p:ph type="subTitle" idx="1" hasCustomPrompt="1"/>
          </p:nvPr>
        </p:nvSpPr>
        <p:spPr bwMode="gray">
          <a:xfrm>
            <a:off x="658800" y="5277600"/>
            <a:ext cx="5256000" cy="294302"/>
          </a:xfrm>
        </p:spPr>
        <p:txBody>
          <a:bodyPr wrap="square" lIns="0" tIns="0" rIns="36000" bIns="72000" anchor="t" anchorCtr="0">
            <a:spAutoFit/>
          </a:bodyPr>
          <a:lstStyle>
            <a:lvl1pPr marL="0" indent="0" algn="l">
              <a:lnSpc>
                <a:spcPct val="90000"/>
              </a:lnSpc>
              <a:buNone/>
              <a:defRPr sz="1600" b="1" i="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noProof="0"/>
              <a:t>Click to add name of department and/or author</a:t>
            </a:r>
          </a:p>
        </p:txBody>
      </p:sp>
      <p:sp>
        <p:nvSpPr>
          <p:cNvPr id="27" name="Text Placeholder 6"/>
          <p:cNvSpPr>
            <a:spLocks noGrp="1"/>
          </p:cNvSpPr>
          <p:nvPr>
            <p:ph type="body" sz="quarter" idx="11" hasCustomPrompt="1"/>
          </p:nvPr>
        </p:nvSpPr>
        <p:spPr bwMode="gray">
          <a:xfrm>
            <a:off x="990000" y="2448000"/>
            <a:ext cx="4786024" cy="732995"/>
          </a:xfrm>
          <a:prstGeom prst="roundRect">
            <a:avLst>
              <a:gd name="adj" fmla="val 13767"/>
            </a:avLst>
          </a:prstGeom>
          <a:solidFill>
            <a:srgbClr val="FF6200"/>
          </a:solidFill>
        </p:spPr>
        <p:txBody>
          <a:bodyPr wrap="none" lIns="108000" tIns="108000" rIns="108000" bIns="72000" anchor="t" anchorCtr="0">
            <a:spAutoFit/>
          </a:bodyPr>
          <a:lstStyle>
            <a:lvl1pPr>
              <a:lnSpc>
                <a:spcPct val="90000"/>
              </a:lnSpc>
              <a:spcBef>
                <a:spcPts val="0"/>
              </a:spcBef>
              <a:defRPr sz="3600" b="1">
                <a:solidFill>
                  <a:schemeClr val="bg1"/>
                </a:solidFill>
                <a:latin typeface="+mj-lt"/>
              </a:defRPr>
            </a:lvl1pPr>
          </a:lstStyle>
          <a:p>
            <a:pPr lvl="0"/>
            <a:r>
              <a:rPr lang="en-GB" noProof="0" dirty="0"/>
              <a:t>Click to add (sub)title</a:t>
            </a:r>
          </a:p>
        </p:txBody>
      </p:sp>
      <p:sp>
        <p:nvSpPr>
          <p:cNvPr id="25" name="Title 1"/>
          <p:cNvSpPr>
            <a:spLocks noGrp="1"/>
          </p:cNvSpPr>
          <p:nvPr>
            <p:ph type="ctrTitle" hasCustomPrompt="1"/>
          </p:nvPr>
        </p:nvSpPr>
        <p:spPr bwMode="gray">
          <a:xfrm>
            <a:off x="658856" y="1634400"/>
            <a:ext cx="3712436" cy="738000"/>
          </a:xfrm>
          <a:prstGeom prst="roundRect">
            <a:avLst>
              <a:gd name="adj" fmla="val 13767"/>
            </a:avLst>
          </a:prstGeom>
          <a:solidFill>
            <a:srgbClr val="FF6200"/>
          </a:solidFill>
          <a:ln w="6350">
            <a:noFill/>
          </a:ln>
        </p:spPr>
        <p:txBody>
          <a:bodyPr wrap="none" lIns="108000" tIns="108000" rIns="108000" bIns="72000" anchor="t" anchorCtr="0">
            <a:spAutoFit/>
          </a:bodyPr>
          <a:lstStyle>
            <a:lvl1pPr algn="l">
              <a:lnSpc>
                <a:spcPct val="90000"/>
              </a:lnSpc>
              <a:spcBef>
                <a:spcPts val="0"/>
              </a:spcBef>
              <a:defRPr sz="3600" b="1">
                <a:solidFill>
                  <a:schemeClr val="bg1"/>
                </a:solidFill>
                <a:latin typeface="+mj-lt"/>
              </a:defRPr>
            </a:lvl1pPr>
          </a:lstStyle>
          <a:p>
            <a:r>
              <a:rPr lang="en-GB" noProof="0" dirty="0"/>
              <a:t>Click to add title</a:t>
            </a:r>
          </a:p>
        </p:txBody>
      </p:sp>
      <p:sp>
        <p:nvSpPr>
          <p:cNvPr id="22" name="Project Placeholder">
            <a:extLst>
              <a:ext uri="{FF2B5EF4-FFF2-40B4-BE49-F238E27FC236}">
                <a16:creationId xmlns:a16="http://schemas.microsoft.com/office/drawing/2014/main" id="{FF773A2F-D10D-414B-B226-9CEDBFF8ADC7}"/>
              </a:ext>
            </a:extLst>
          </p:cNvPr>
          <p:cNvSpPr>
            <a:spLocks noGrp="1" noChangeAspect="1"/>
          </p:cNvSpPr>
          <p:nvPr>
            <p:ph type="pic" sz="quarter" idx="16" hasCustomPrompt="1"/>
          </p:nvPr>
        </p:nvSpPr>
        <p:spPr>
          <a:xfrm>
            <a:off x="658798" y="5896309"/>
            <a:ext cx="3857456" cy="961691"/>
          </a:xfrm>
        </p:spPr>
        <p:txBody>
          <a:bodyPr lIns="288000" tIns="108000" rIns="108000" bIns="108000" anchor="ctr" anchorCtr="0"/>
          <a:lstStyle>
            <a:lvl1pPr>
              <a:defRPr sz="1200">
                <a:solidFill>
                  <a:srgbClr val="A8A8A8"/>
                </a:solidFill>
              </a:defRPr>
            </a:lvl1pPr>
          </a:lstStyle>
          <a:p>
            <a:r>
              <a:rPr lang="en-GB" dirty="0"/>
              <a:t>Business or project wordmark </a:t>
            </a:r>
            <a:br>
              <a:rPr lang="en-GB" dirty="0"/>
            </a:br>
            <a:r>
              <a:rPr lang="en-GB" dirty="0"/>
              <a:t>placeholder</a:t>
            </a:r>
          </a:p>
        </p:txBody>
      </p:sp>
    </p:spTree>
    <p:extLst>
      <p:ext uri="{BB962C8B-B14F-4D97-AF65-F5344CB8AC3E}">
        <p14:creationId xmlns:p14="http://schemas.microsoft.com/office/powerpoint/2010/main" val="2421807974"/>
      </p:ext>
    </p:extLst>
  </p:cSld>
  <p:clrMapOvr>
    <a:masterClrMapping/>
  </p:clrMapOvr>
  <p:extLst>
    <p:ext uri="{DCECCB84-F9BA-43D5-87BE-67443E8EF086}">
      <p15:sldGuideLst xmlns:p15="http://schemas.microsoft.com/office/powerpoint/2012/main">
        <p15:guide id="1" orient="horz" pos="1491">
          <p15:clr>
            <a:srgbClr val="FBAE40"/>
          </p15:clr>
        </p15:guide>
        <p15:guide id="2" orient="horz" pos="1542">
          <p15:clr>
            <a:srgbClr val="FBAE40"/>
          </p15:clr>
        </p15:guide>
        <p15:guide id="3" orient="horz" pos="2006">
          <p15:clr>
            <a:srgbClr val="FBAE40"/>
          </p15:clr>
        </p15:guide>
        <p15:guide id="4" orient="horz" pos="205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9" name="Text Placeholder 2"/>
          <p:cNvSpPr>
            <a:spLocks noGrp="1"/>
          </p:cNvSpPr>
          <p:nvPr>
            <p:ph idx="1" hasCustomPrompt="1"/>
          </p:nvPr>
        </p:nvSpPr>
        <p:spPr bwMode="gray">
          <a:xfrm>
            <a:off x="659008" y="1141197"/>
            <a:ext cx="10875600" cy="5058000"/>
          </a:xfrm>
          <a:prstGeom prst="rect">
            <a:avLst/>
          </a:prstGeom>
        </p:spPr>
        <p:txBody>
          <a:bodyPr vert="horz" lIns="0" tIns="0" rIns="0" bIns="0" rtlCol="0">
            <a:noAutofit/>
          </a:bodyPr>
          <a:lstStyle>
            <a:lvl1pPr marL="180000" indent="-180000">
              <a:buClr>
                <a:schemeClr val="accent1"/>
              </a:buClr>
              <a:buFontTx/>
              <a:buBlip>
                <a:blip r:embed="rId2">
                  <a:extLst>
                    <a:ext uri="{96DAC541-7B7A-43D3-8B79-37D633B846F1}">
                      <asvg:svgBlip xmlns:asvg="http://schemas.microsoft.com/office/drawing/2016/SVG/main" r:embed="rId3"/>
                    </a:ext>
                  </a:extLst>
                </a:blip>
              </a:buBlip>
              <a:defRPr/>
            </a:lvl1pPr>
            <a:lvl2pPr marL="360000" indent="-180000">
              <a:buClr>
                <a:schemeClr val="accent2"/>
              </a:buClr>
              <a:buFontTx/>
              <a:buBlip>
                <a:blip r:embed="rId4">
                  <a:extLst>
                    <a:ext uri="{96DAC541-7B7A-43D3-8B79-37D633B846F1}">
                      <asvg:svgBlip xmlns:asvg="http://schemas.microsoft.com/office/drawing/2016/SVG/main" r:embed="rId5"/>
                    </a:ext>
                  </a:extLst>
                </a:blip>
              </a:buBlip>
              <a:defRPr/>
            </a:lvl2pPr>
            <a:lvl3pPr marL="540000" indent="-180000">
              <a:buClr>
                <a:schemeClr val="accent3"/>
              </a:buClr>
              <a:buFontTx/>
              <a:buBlip>
                <a:blip r:embed="rId6">
                  <a:extLst>
                    <a:ext uri="{96DAC541-7B7A-43D3-8B79-37D633B846F1}">
                      <asvg:svgBlip xmlns:asvg="http://schemas.microsoft.com/office/drawing/2016/SVG/main" r:embed="rId7"/>
                    </a:ext>
                  </a:extLst>
                </a:blip>
              </a:buBlip>
              <a:defRPr/>
            </a:lvl3pPr>
            <a:lvl4pPr marL="720000" indent="-180000">
              <a:buClr>
                <a:schemeClr val="accent4"/>
              </a:buClr>
              <a:buFontTx/>
              <a:buBlip>
                <a:blip r:embed="rId8">
                  <a:extLst>
                    <a:ext uri="{96DAC541-7B7A-43D3-8B79-37D633B846F1}">
                      <asvg:svgBlip xmlns:asvg="http://schemas.microsoft.com/office/drawing/2016/SVG/main" r:embed="rId9"/>
                    </a:ext>
                  </a:extLst>
                </a:blip>
              </a:buBlip>
              <a:defRPr/>
            </a:lvl4pPr>
            <a:lvl5pPr marL="900000" indent="-180000">
              <a:buClr>
                <a:schemeClr val="accent5"/>
              </a:buClr>
              <a:buFontTx/>
              <a:buBlip>
                <a:blip r:embed="rId10">
                  <a:extLst>
                    <a:ext uri="{96DAC541-7B7A-43D3-8B79-37D633B846F1}">
                      <asvg:svgBlip xmlns:asvg="http://schemas.microsoft.com/office/drawing/2016/SVG/main" r:embed="rId11"/>
                    </a:ext>
                  </a:extLst>
                </a:blip>
              </a:buBlip>
              <a:defRPr/>
            </a:lvl5pPr>
            <a:lvl6pPr marL="1080000" indent="-180000">
              <a:lnSpc>
                <a:spcPct val="93000"/>
              </a:lnSpc>
              <a:spcBef>
                <a:spcPts val="0"/>
              </a:spcBef>
              <a:buFontTx/>
              <a:buBlip>
                <a:blip r:embed="rId12">
                  <a:extLst>
                    <a:ext uri="{96DAC541-7B7A-43D3-8B79-37D633B846F1}">
                      <asvg:svgBlip xmlns:asvg="http://schemas.microsoft.com/office/drawing/2016/SVG/main" r:embed="rId13"/>
                    </a:ext>
                  </a:extLst>
                </a:blip>
              </a:buBlip>
              <a:defRPr sz="2000"/>
            </a:lvl6pPr>
            <a:lvl7pPr marL="1260000" indent="-180000">
              <a:lnSpc>
                <a:spcPct val="93000"/>
              </a:lnSpc>
              <a:spcBef>
                <a:spcPts val="0"/>
              </a:spcBef>
              <a:buFontTx/>
              <a:buBlip>
                <a:blip r:embed="rId14">
                  <a:extLst>
                    <a:ext uri="{96DAC541-7B7A-43D3-8B79-37D633B846F1}">
                      <asvg:svgBlip xmlns:asvg="http://schemas.microsoft.com/office/drawing/2016/SVG/main" r:embed="rId15"/>
                    </a:ext>
                  </a:extLst>
                </a:blip>
              </a:buBlip>
              <a:defRPr sz="2000"/>
            </a:lvl7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a:t>Fifth level</a:t>
            </a:r>
          </a:p>
          <a:p>
            <a:pPr lvl="5"/>
            <a:r>
              <a:rPr lang="en-GB" noProof="0"/>
              <a:t>Sixth level</a:t>
            </a:r>
          </a:p>
          <a:p>
            <a:pPr lvl="6"/>
            <a:r>
              <a:rPr lang="en-GB" noProof="0"/>
              <a:t>Seventh level</a:t>
            </a:r>
            <a:endParaRPr lang="en-GB" noProof="0" dirty="0"/>
          </a:p>
        </p:txBody>
      </p:sp>
      <p:sp>
        <p:nvSpPr>
          <p:cNvPr id="5" name="Slide Number Placeholder 4"/>
          <p:cNvSpPr>
            <a:spLocks noGrp="1"/>
          </p:cNvSpPr>
          <p:nvPr>
            <p:ph type="sldNum" sz="quarter" idx="11"/>
          </p:nvPr>
        </p:nvSpPr>
        <p:spPr/>
        <p:txBody>
          <a:bodyPr/>
          <a:lstStyle/>
          <a:p>
            <a:fld id="{DDD2A080-DA64-4F5C-9131-47EB793B4410}" type="slidenum">
              <a:rPr lang="en-GB" noProof="0" smtClean="0"/>
              <a:pPr/>
              <a:t>‹#›</a:t>
            </a:fld>
            <a:endParaRPr lang="en-GB" noProof="0" dirty="0"/>
          </a:p>
        </p:txBody>
      </p:sp>
      <p:sp>
        <p:nvSpPr>
          <p:cNvPr id="3" name="Footer Placeholder 2">
            <a:extLst>
              <a:ext uri="{FF2B5EF4-FFF2-40B4-BE49-F238E27FC236}">
                <a16:creationId xmlns:a16="http://schemas.microsoft.com/office/drawing/2014/main" id="{D200E7AA-C44B-426E-B459-FAE63DF6B45E}"/>
              </a:ext>
            </a:extLst>
          </p:cNvPr>
          <p:cNvSpPr>
            <a:spLocks noGrp="1"/>
          </p:cNvSpPr>
          <p:nvPr>
            <p:ph type="ftr" sz="quarter" idx="12"/>
          </p:nvPr>
        </p:nvSpPr>
        <p:spPr/>
        <p:txBody>
          <a:bodyPr/>
          <a:lstStyle>
            <a:lvl1pPr>
              <a:defRPr/>
            </a:lvl1pPr>
          </a:lstStyle>
          <a:p>
            <a:endParaRPr lang="en-GB" noProof="0"/>
          </a:p>
        </p:txBody>
      </p:sp>
      <p:sp>
        <p:nvSpPr>
          <p:cNvPr id="7" name="Title 6">
            <a:extLst>
              <a:ext uri="{FF2B5EF4-FFF2-40B4-BE49-F238E27FC236}">
                <a16:creationId xmlns:a16="http://schemas.microsoft.com/office/drawing/2014/main" id="{572D2BF4-B73D-41D9-ABBC-BA54F524221F}"/>
              </a:ext>
            </a:extLst>
          </p:cNvPr>
          <p:cNvSpPr>
            <a:spLocks noGrp="1"/>
          </p:cNvSpPr>
          <p:nvPr>
            <p:ph type="title"/>
          </p:nvPr>
        </p:nvSpPr>
        <p:spPr>
          <a:xfrm>
            <a:off x="659008" y="325235"/>
            <a:ext cx="10875600" cy="817244"/>
          </a:xfrm>
        </p:spPr>
        <p:txBody>
          <a:bodyPr/>
          <a:lstStyle/>
          <a:p>
            <a:r>
              <a:rPr lang="en-US" noProof="0"/>
              <a:t>Click to edit Master title style</a:t>
            </a:r>
            <a:endParaRPr lang="en-GB" noProof="0"/>
          </a:p>
        </p:txBody>
      </p:sp>
      <p:grpSp>
        <p:nvGrpSpPr>
          <p:cNvPr id="6" name="Group 5">
            <a:extLst>
              <a:ext uri="{FF2B5EF4-FFF2-40B4-BE49-F238E27FC236}">
                <a16:creationId xmlns:a16="http://schemas.microsoft.com/office/drawing/2014/main" id="{28518AE9-A05C-440E-B9E1-876EC28E1BD0}"/>
              </a:ext>
            </a:extLst>
          </p:cNvPr>
          <p:cNvGrpSpPr/>
          <p:nvPr userDrawn="1"/>
        </p:nvGrpSpPr>
        <p:grpSpPr>
          <a:xfrm>
            <a:off x="-2368598" y="0"/>
            <a:ext cx="1872000" cy="4379495"/>
            <a:chOff x="-2025698" y="0"/>
            <a:chExt cx="1872000" cy="4379495"/>
          </a:xfrm>
        </p:grpSpPr>
        <p:grpSp>
          <p:nvGrpSpPr>
            <p:cNvPr id="8" name="Group 7">
              <a:extLst>
                <a:ext uri="{FF2B5EF4-FFF2-40B4-BE49-F238E27FC236}">
                  <a16:creationId xmlns:a16="http://schemas.microsoft.com/office/drawing/2014/main" id="{D9DF109D-A8C2-4886-80B0-048F765CAB37}"/>
                </a:ext>
              </a:extLst>
            </p:cNvPr>
            <p:cNvGrpSpPr/>
            <p:nvPr userDrawn="1"/>
          </p:nvGrpSpPr>
          <p:grpSpPr>
            <a:xfrm>
              <a:off x="-2025698" y="0"/>
              <a:ext cx="1872000" cy="4379495"/>
              <a:chOff x="-2025698" y="0"/>
              <a:chExt cx="1872000" cy="4379495"/>
            </a:xfrm>
          </p:grpSpPr>
          <p:grpSp>
            <p:nvGrpSpPr>
              <p:cNvPr id="11" name="Group 10">
                <a:extLst>
                  <a:ext uri="{FF2B5EF4-FFF2-40B4-BE49-F238E27FC236}">
                    <a16:creationId xmlns:a16="http://schemas.microsoft.com/office/drawing/2014/main" id="{0480695D-2895-4499-A20D-9E1A9EEDC854}"/>
                  </a:ext>
                </a:extLst>
              </p:cNvPr>
              <p:cNvGrpSpPr/>
              <p:nvPr userDrawn="1"/>
            </p:nvGrpSpPr>
            <p:grpSpPr>
              <a:xfrm>
                <a:off x="-2025698" y="0"/>
                <a:ext cx="1872000" cy="4379495"/>
                <a:chOff x="-2025698" y="0"/>
                <a:chExt cx="1872000" cy="4379495"/>
              </a:xfrm>
            </p:grpSpPr>
            <p:grpSp>
              <p:nvGrpSpPr>
                <p:cNvPr id="13" name="Group 12">
                  <a:extLst>
                    <a:ext uri="{FF2B5EF4-FFF2-40B4-BE49-F238E27FC236}">
                      <a16:creationId xmlns:a16="http://schemas.microsoft.com/office/drawing/2014/main" id="{8FDDD35E-C14B-4A25-8CDC-FF3D2C373200}"/>
                    </a:ext>
                  </a:extLst>
                </p:cNvPr>
                <p:cNvGrpSpPr/>
                <p:nvPr/>
              </p:nvGrpSpPr>
              <p:grpSpPr>
                <a:xfrm>
                  <a:off x="-2025698" y="0"/>
                  <a:ext cx="1872000" cy="4379495"/>
                  <a:chOff x="-2025698" y="0"/>
                  <a:chExt cx="1872000" cy="4379495"/>
                </a:xfrm>
              </p:grpSpPr>
              <p:sp>
                <p:nvSpPr>
                  <p:cNvPr id="15" name="Rectangle 104">
                    <a:extLst>
                      <a:ext uri="{FF2B5EF4-FFF2-40B4-BE49-F238E27FC236}">
                        <a16:creationId xmlns:a16="http://schemas.microsoft.com/office/drawing/2014/main" id="{D5CE5D8E-9FD9-4A5B-89EB-A650D1C27FF4}"/>
                      </a:ext>
                    </a:extLst>
                  </p:cNvPr>
                  <p:cNvSpPr>
                    <a:spLocks noChangeArrowheads="1"/>
                  </p:cNvSpPr>
                  <p:nvPr/>
                </p:nvSpPr>
                <p:spPr bwMode="gray">
                  <a:xfrm>
                    <a:off x="-2025698" y="0"/>
                    <a:ext cx="1872000" cy="4379495"/>
                  </a:xfrm>
                  <a:prstGeom prst="rect">
                    <a:avLst/>
                  </a:prstGeom>
                  <a:solidFill>
                    <a:srgbClr val="EAEAEA"/>
                  </a:solidFill>
                  <a:ln>
                    <a:noFill/>
                  </a:ln>
                  <a:effectLst/>
                </p:spPr>
                <p:txBody>
                  <a:bodyPr wrap="square" lIns="180000" tIns="180000" rIns="180000" bIns="180000" anchor="ctr">
                    <a:noAutofit/>
                  </a:bodyPr>
                  <a:lstStyle/>
                  <a:p>
                    <a:endParaRPr lang="en-GB" sz="1000" dirty="0"/>
                  </a:p>
                </p:txBody>
              </p:sp>
              <p:sp>
                <p:nvSpPr>
                  <p:cNvPr id="16" name="Rectangle 113">
                    <a:extLst>
                      <a:ext uri="{FF2B5EF4-FFF2-40B4-BE49-F238E27FC236}">
                        <a16:creationId xmlns:a16="http://schemas.microsoft.com/office/drawing/2014/main" id="{A06B4935-D494-4304-AC9F-CD1905ED11B3}"/>
                      </a:ext>
                    </a:extLst>
                  </p:cNvPr>
                  <p:cNvSpPr>
                    <a:spLocks noChangeArrowheads="1"/>
                  </p:cNvSpPr>
                  <p:nvPr userDrawn="1"/>
                </p:nvSpPr>
                <p:spPr bwMode="gray">
                  <a:xfrm>
                    <a:off x="-1893936" y="166884"/>
                    <a:ext cx="1692000"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lnSpc>
                        <a:spcPct val="90000"/>
                      </a:lnSpc>
                      <a:spcBef>
                        <a:spcPct val="20000"/>
                      </a:spcBef>
                      <a:spcAft>
                        <a:spcPct val="20000"/>
                      </a:spcAft>
                    </a:pPr>
                    <a:r>
                      <a:rPr lang="en-GB" altLang="en-US" sz="1200" b="1" dirty="0">
                        <a:solidFill>
                          <a:srgbClr val="333333"/>
                        </a:solidFill>
                      </a:rPr>
                      <a:t>Creating </a:t>
                    </a:r>
                    <a:br>
                      <a:rPr lang="en-GB" altLang="en-US" sz="1200" b="1" dirty="0">
                        <a:solidFill>
                          <a:srgbClr val="333333"/>
                        </a:solidFill>
                      </a:rPr>
                    </a:br>
                    <a:r>
                      <a:rPr lang="en-GB" altLang="en-US" sz="1200" b="1" dirty="0">
                        <a:solidFill>
                          <a:srgbClr val="333333"/>
                        </a:solidFill>
                      </a:rPr>
                      <a:t>on-brand graphs</a:t>
                    </a:r>
                  </a:p>
                </p:txBody>
              </p:sp>
            </p:grpSp>
            <p:sp>
              <p:nvSpPr>
                <p:cNvPr id="14" name="Rectangle 106">
                  <a:extLst>
                    <a:ext uri="{FF2B5EF4-FFF2-40B4-BE49-F238E27FC236}">
                      <a16:creationId xmlns:a16="http://schemas.microsoft.com/office/drawing/2014/main" id="{0FBBC0EA-00FB-4241-8D08-083F6FF05DB7}"/>
                    </a:ext>
                  </a:extLst>
                </p:cNvPr>
                <p:cNvSpPr>
                  <a:spLocks noChangeArrowheads="1"/>
                </p:cNvSpPr>
                <p:nvPr/>
              </p:nvSpPr>
              <p:spPr bwMode="gray">
                <a:xfrm>
                  <a:off x="-1893936" y="671500"/>
                  <a:ext cx="1658513" cy="3123466"/>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spcBef>
                      <a:spcPct val="20000"/>
                    </a:spcBef>
                    <a:spcAft>
                      <a:spcPct val="20000"/>
                    </a:spcAft>
                  </a:pPr>
                  <a:r>
                    <a:rPr lang="en-US" altLang="en-US" sz="1000" b="0" dirty="0"/>
                    <a:t>Create your own graphs much easier and on brand by using graph templates.</a:t>
                  </a:r>
                  <a:br>
                    <a:rPr lang="en-US" altLang="en-US" sz="1000" b="0" dirty="0"/>
                  </a:br>
                  <a:br>
                    <a:rPr lang="en-US" altLang="en-US" sz="1000" b="0" dirty="0"/>
                  </a:br>
                  <a:r>
                    <a:rPr lang="en-US" altLang="en-US" sz="1000" b="0" dirty="0"/>
                    <a:t>After you click on the graph icon on your </a:t>
                  </a:r>
                  <a:r>
                    <a:rPr lang="en-US" altLang="en-US" sz="1000" b="0"/>
                    <a:t>template slide, </a:t>
                  </a: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r>
                    <a:rPr lang="en-US" altLang="en-US" sz="1000" b="0" dirty="0"/>
                    <a:t>click on ‘Templates’ in the dialogue window that appears. There you can choose a graph template to create an on-brand graph.</a:t>
                  </a:r>
                </a:p>
              </p:txBody>
            </p:sp>
          </p:grpSp>
          <p:pic>
            <p:nvPicPr>
              <p:cNvPr id="12" name="Picture 11">
                <a:extLst>
                  <a:ext uri="{FF2B5EF4-FFF2-40B4-BE49-F238E27FC236}">
                    <a16:creationId xmlns:a16="http://schemas.microsoft.com/office/drawing/2014/main" id="{3BEBDEE9-4DE3-4572-9ED1-61CE6B32A511}"/>
                  </a:ext>
                </a:extLst>
              </p:cNvPr>
              <p:cNvPicPr>
                <a:picLocks noChangeAspect="1"/>
              </p:cNvPicPr>
              <p:nvPr userDrawn="1"/>
            </p:nvPicPr>
            <p:blipFill>
              <a:blip r:embed="rId16"/>
              <a:srcRect/>
              <a:stretch/>
            </p:blipFill>
            <p:spPr>
              <a:xfrm>
                <a:off x="-1893936" y="1754883"/>
                <a:ext cx="1046211" cy="788945"/>
              </a:xfrm>
              <a:prstGeom prst="rect">
                <a:avLst/>
              </a:prstGeom>
            </p:spPr>
          </p:pic>
        </p:grpSp>
        <p:sp>
          <p:nvSpPr>
            <p:cNvPr id="10" name="Rectangle 9">
              <a:extLst>
                <a:ext uri="{FF2B5EF4-FFF2-40B4-BE49-F238E27FC236}">
                  <a16:creationId xmlns:a16="http://schemas.microsoft.com/office/drawing/2014/main" id="{2FFB253F-6D46-44AA-A75D-74AAE0E0BC05}"/>
                </a:ext>
              </a:extLst>
            </p:cNvPr>
            <p:cNvSpPr/>
            <p:nvPr userDrawn="1"/>
          </p:nvSpPr>
          <p:spPr>
            <a:xfrm>
              <a:off x="-1526400" y="1821459"/>
              <a:ext cx="302400" cy="29754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US" sz="1600" dirty="0" err="1">
                <a:solidFill>
                  <a:schemeClr val="tx1"/>
                </a:solidFill>
              </a:endParaRPr>
            </a:p>
          </p:txBody>
        </p:sp>
      </p:grpSp>
    </p:spTree>
    <p:extLst>
      <p:ext uri="{BB962C8B-B14F-4D97-AF65-F5344CB8AC3E}">
        <p14:creationId xmlns:p14="http://schemas.microsoft.com/office/powerpoint/2010/main" val="11995106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confidential">
    <p:bg bwMode="gray">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56146B7-AF2E-4DE8-8CDE-8B02DF175E96}"/>
              </a:ext>
            </a:extLst>
          </p:cNvPr>
          <p:cNvSpPr/>
          <p:nvPr userDrawn="1"/>
        </p:nvSpPr>
        <p:spPr>
          <a:xfrm>
            <a:off x="-2786743" y="-736600"/>
            <a:ext cx="17765486" cy="83312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GB" sz="1600" err="1">
              <a:solidFill>
                <a:schemeClr val="tx1"/>
              </a:solidFill>
            </a:endParaRPr>
          </a:p>
        </p:txBody>
      </p:sp>
      <p:cxnSp>
        <p:nvCxnSpPr>
          <p:cNvPr id="31" name="Straight Connector 30">
            <a:extLst>
              <a:ext uri="{FF2B5EF4-FFF2-40B4-BE49-F238E27FC236}">
                <a16:creationId xmlns:a16="http://schemas.microsoft.com/office/drawing/2014/main" id="{AF3841C3-786F-4D83-8BF4-69251CE4BFA7}"/>
              </a:ext>
            </a:extLst>
          </p:cNvPr>
          <p:cNvCxnSpPr/>
          <p:nvPr userDrawn="1"/>
        </p:nvCxnSpPr>
        <p:spPr>
          <a:xfrm>
            <a:off x="659028" y="7003142"/>
            <a:ext cx="0" cy="290284"/>
          </a:xfrm>
          <a:prstGeom prst="line">
            <a:avLst/>
          </a:prstGeom>
          <a:ln w="6350" cap="rnd">
            <a:solidFill>
              <a:srgbClr val="559BD1"/>
            </a:solidFill>
            <a:round/>
            <a:headEnd type="arrow"/>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697F024-B1A5-460A-9648-F7B29A9BC9CC}"/>
              </a:ext>
            </a:extLst>
          </p:cNvPr>
          <p:cNvSpPr txBox="1"/>
          <p:nvPr userDrawn="1"/>
        </p:nvSpPr>
        <p:spPr>
          <a:xfrm>
            <a:off x="577225" y="7319409"/>
            <a:ext cx="1575426" cy="226591"/>
          </a:xfrm>
          <a:prstGeom prst="rect">
            <a:avLst/>
          </a:prstGeom>
          <a:noFill/>
        </p:spPr>
        <p:txBody>
          <a:bodyPr wrap="square" lIns="36000" tIns="36000" rIns="36000" bIns="36000" rtlCol="0">
            <a:spAutoFit/>
          </a:bodyPr>
          <a:lstStyle/>
          <a:p>
            <a:r>
              <a:rPr lang="en-GB" sz="1000" b="0">
                <a:solidFill>
                  <a:srgbClr val="696969"/>
                </a:solidFill>
              </a:rPr>
              <a:t>Alignment indicator</a:t>
            </a:r>
            <a:endParaRPr lang="en-GB" sz="1000" b="0" err="1">
              <a:solidFill>
                <a:srgbClr val="696969"/>
              </a:solidFill>
            </a:endParaRPr>
          </a:p>
        </p:txBody>
      </p:sp>
      <p:pic>
        <p:nvPicPr>
          <p:cNvPr id="42" name="ING identifier">
            <a:extLst>
              <a:ext uri="{FF2B5EF4-FFF2-40B4-BE49-F238E27FC236}">
                <a16:creationId xmlns:a16="http://schemas.microsoft.com/office/drawing/2014/main" id="{7048FB88-5778-4A03-AD57-DF35DC1E8E3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544428" y="4964165"/>
            <a:ext cx="1647571" cy="1893836"/>
          </a:xfrm>
          <a:prstGeom prst="rect">
            <a:avLst/>
          </a:prstGeom>
        </p:spPr>
      </p:pic>
      <p:grpSp>
        <p:nvGrpSpPr>
          <p:cNvPr id="56" name="Confidential"/>
          <p:cNvGrpSpPr/>
          <p:nvPr userDrawn="1"/>
        </p:nvGrpSpPr>
        <p:grpSpPr>
          <a:xfrm>
            <a:off x="10749167" y="-133099"/>
            <a:ext cx="1441027" cy="1565166"/>
            <a:chOff x="5364088" y="4720073"/>
            <a:chExt cx="1441027" cy="1565166"/>
          </a:xfrm>
        </p:grpSpPr>
        <p:sp>
          <p:nvSpPr>
            <p:cNvPr id="57" name="Freeform 5"/>
            <p:cNvSpPr>
              <a:spLocks/>
            </p:cNvSpPr>
            <p:nvPr/>
          </p:nvSpPr>
          <p:spPr bwMode="gray">
            <a:xfrm>
              <a:off x="5364088" y="4844212"/>
              <a:ext cx="1441027" cy="1441027"/>
            </a:xfrm>
            <a:custGeom>
              <a:avLst/>
              <a:gdLst>
                <a:gd name="T0" fmla="*/ 0 w 810"/>
                <a:gd name="T1" fmla="*/ 0 h 810"/>
                <a:gd name="T2" fmla="*/ 810 w 810"/>
                <a:gd name="T3" fmla="*/ 810 h 810"/>
                <a:gd name="T4" fmla="*/ 810 w 810"/>
                <a:gd name="T5" fmla="*/ 536 h 810"/>
                <a:gd name="T6" fmla="*/ 274 w 810"/>
                <a:gd name="T7" fmla="*/ 0 h 810"/>
                <a:gd name="T8" fmla="*/ 0 w 810"/>
                <a:gd name="T9" fmla="*/ 0 h 810"/>
              </a:gdLst>
              <a:ahLst/>
              <a:cxnLst>
                <a:cxn ang="0">
                  <a:pos x="T0" y="T1"/>
                </a:cxn>
                <a:cxn ang="0">
                  <a:pos x="T2" y="T3"/>
                </a:cxn>
                <a:cxn ang="0">
                  <a:pos x="T4" y="T5"/>
                </a:cxn>
                <a:cxn ang="0">
                  <a:pos x="T6" y="T7"/>
                </a:cxn>
                <a:cxn ang="0">
                  <a:pos x="T8" y="T9"/>
                </a:cxn>
              </a:cxnLst>
              <a:rect l="0" t="0" r="r" b="b"/>
              <a:pathLst>
                <a:path w="810" h="810">
                  <a:moveTo>
                    <a:pt x="0" y="0"/>
                  </a:moveTo>
                  <a:lnTo>
                    <a:pt x="810" y="810"/>
                  </a:lnTo>
                  <a:lnTo>
                    <a:pt x="810" y="536"/>
                  </a:lnTo>
                  <a:lnTo>
                    <a:pt x="274" y="0"/>
                  </a:lnTo>
                  <a:lnTo>
                    <a:pt x="0" y="0"/>
                  </a:lnTo>
                  <a:close/>
                </a:path>
              </a:pathLst>
            </a:custGeom>
            <a:solidFill>
              <a:srgbClr val="17A7DC"/>
            </a:solidFill>
            <a:ln w="19050">
              <a:solidFill>
                <a:srgbClr val="60A6DA"/>
              </a:solidFill>
              <a:round/>
              <a:headEnd/>
              <a:tailEnd/>
            </a:ln>
          </p:spPr>
          <p:txBody>
            <a:bodyPr vert="horz" wrap="square" lIns="91440" tIns="45720" rIns="91440" bIns="45720" numCol="1" anchor="t" anchorCtr="0" compatLnSpc="1">
              <a:prstTxWarp prst="textNoShape">
                <a:avLst/>
              </a:prstTxWarp>
            </a:bodyPr>
            <a:lstStyle/>
            <a:p>
              <a:endParaRPr lang="en-GB" sz="3200"/>
            </a:p>
          </p:txBody>
        </p:sp>
        <p:sp>
          <p:nvSpPr>
            <p:cNvPr id="80" name="Title 14"/>
            <p:cNvSpPr txBox="1">
              <a:spLocks/>
            </p:cNvSpPr>
            <p:nvPr userDrawn="1"/>
          </p:nvSpPr>
          <p:spPr bwMode="gray">
            <a:xfrm rot="2700000">
              <a:off x="5481455" y="5320862"/>
              <a:ext cx="1447800" cy="246221"/>
            </a:xfrm>
            <a:prstGeom prst="rect">
              <a:avLst/>
            </a:prstGeom>
          </p:spPr>
          <p:txBody>
            <a:bodyPr vert="horz" wrap="none" lIns="0" tIns="0" rIns="0" bIns="0" rtlCol="0" anchor="ctr" anchorCtr="0">
              <a:noAutofit/>
            </a:bodyPr>
            <a:lstStyle>
              <a:lvl1pPr algn="l" defTabSz="914400" rtl="0" eaLnBrk="1" latinLnBrk="0" hangingPunct="1">
                <a:lnSpc>
                  <a:spcPts val="4600"/>
                </a:lnSpc>
                <a:spcBef>
                  <a:spcPct val="0"/>
                </a:spcBef>
                <a:buNone/>
                <a:defRPr sz="4400" b="1" kern="1200" baseline="0">
                  <a:solidFill>
                    <a:schemeClr val="bg1"/>
                  </a:solidFill>
                  <a:latin typeface="+mj-lt"/>
                  <a:ea typeface="+mj-ea"/>
                  <a:cs typeface="Arial" panose="020B0604020202020204" pitchFamily="34" charset="0"/>
                </a:defRPr>
              </a:lvl1pPr>
            </a:lstStyle>
            <a:p>
              <a:pPr algn="ctr">
                <a:lnSpc>
                  <a:spcPct val="100000"/>
                </a:lnSpc>
              </a:pPr>
              <a:r>
                <a:rPr lang="en-GB" sz="1600" noProof="0"/>
                <a:t>Confidential</a:t>
              </a:r>
            </a:p>
          </p:txBody>
        </p:sp>
      </p:grpSp>
      <p:sp>
        <p:nvSpPr>
          <p:cNvPr id="18" name="Text Placeholder 2">
            <a:extLst>
              <a:ext uri="{FF2B5EF4-FFF2-40B4-BE49-F238E27FC236}">
                <a16:creationId xmlns:a16="http://schemas.microsoft.com/office/drawing/2014/main" id="{31A93502-8C63-400E-A1C4-EEDA0C0DA4BD}"/>
              </a:ext>
            </a:extLst>
          </p:cNvPr>
          <p:cNvSpPr>
            <a:spLocks noGrp="1"/>
          </p:cNvSpPr>
          <p:nvPr>
            <p:ph type="body" sz="quarter" idx="12" hasCustomPrompt="1"/>
          </p:nvPr>
        </p:nvSpPr>
        <p:spPr>
          <a:xfrm>
            <a:off x="658800" y="5583600"/>
            <a:ext cx="5256000" cy="294302"/>
          </a:xfrm>
        </p:spPr>
        <p:txBody>
          <a:bodyPr wrap="none" rIns="36000" bIns="72000" anchor="t" anchorCtr="0">
            <a:sp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lang="en-US" sz="1600" b="0" i="0" kern="1200" baseline="0" dirty="0" smtClean="0">
                <a:solidFill>
                  <a:schemeClr val="tx1"/>
                </a:solidFill>
                <a:latin typeface="+mn-lt"/>
                <a:ea typeface="+mn-ea"/>
                <a:cs typeface="ING Me" pitchFamily="2" charset="0"/>
              </a:defRPr>
            </a:lvl1pPr>
            <a:lvl2pPr marL="0" indent="0" algn="l" defTabSz="914400" rtl="0" eaLnBrk="1" latinLnBrk="0" hangingPunct="1">
              <a:lnSpc>
                <a:spcPts val="2200"/>
              </a:lnSpc>
              <a:spcBef>
                <a:spcPts val="0"/>
              </a:spcBef>
              <a:spcAft>
                <a:spcPts val="0"/>
              </a:spcAft>
              <a:buFont typeface="Arial" panose="020B0604020202020204" pitchFamily="34" charset="0"/>
              <a:buNone/>
              <a:defRPr lang="en-US" sz="2000" b="0" i="0" kern="1200" baseline="0" dirty="0" smtClean="0">
                <a:solidFill>
                  <a:schemeClr val="tx1"/>
                </a:solidFill>
                <a:latin typeface="+mn-lt"/>
                <a:ea typeface="+mn-ea"/>
                <a:cs typeface="ING Me" pitchFamily="2" charset="0"/>
              </a:defRPr>
            </a:lvl2pPr>
            <a:lvl3pPr marL="0" indent="0" algn="l" defTabSz="914400" rtl="0" eaLnBrk="1" latinLnBrk="0" hangingPunct="1">
              <a:lnSpc>
                <a:spcPts val="2200"/>
              </a:lnSpc>
              <a:spcBef>
                <a:spcPts val="0"/>
              </a:spcBef>
              <a:spcAft>
                <a:spcPts val="0"/>
              </a:spcAft>
              <a:buFont typeface="Arial" panose="020B0604020202020204" pitchFamily="34" charset="0"/>
              <a:buNone/>
              <a:defRPr lang="en-US" sz="2000" b="0" i="0" kern="1200" baseline="0" dirty="0" smtClean="0">
                <a:solidFill>
                  <a:schemeClr val="tx1"/>
                </a:solidFill>
                <a:latin typeface="+mn-lt"/>
                <a:ea typeface="+mn-ea"/>
                <a:cs typeface="ING Me" pitchFamily="2" charset="0"/>
              </a:defRPr>
            </a:lvl3pPr>
            <a:lvl4pPr marL="0" indent="0" algn="l" defTabSz="914400" rtl="0" eaLnBrk="1" latinLnBrk="0" hangingPunct="1">
              <a:lnSpc>
                <a:spcPts val="2200"/>
              </a:lnSpc>
              <a:spcBef>
                <a:spcPts val="0"/>
              </a:spcBef>
              <a:spcAft>
                <a:spcPts val="0"/>
              </a:spcAft>
              <a:buFont typeface="Arial" panose="020B0604020202020204" pitchFamily="34" charset="0"/>
              <a:buNone/>
              <a:defRPr lang="en-US" sz="2000" b="0" i="0" kern="1200" baseline="0" dirty="0" smtClean="0">
                <a:solidFill>
                  <a:schemeClr val="tx1"/>
                </a:solidFill>
                <a:latin typeface="+mn-lt"/>
                <a:ea typeface="+mn-ea"/>
                <a:cs typeface="ING Me" pitchFamily="2" charset="0"/>
              </a:defRPr>
            </a:lvl4pPr>
            <a:lvl5pPr marL="0" indent="0" algn="l" defTabSz="914400" rtl="0" eaLnBrk="1" latinLnBrk="0" hangingPunct="1">
              <a:lnSpc>
                <a:spcPts val="2200"/>
              </a:lnSpc>
              <a:spcBef>
                <a:spcPts val="0"/>
              </a:spcBef>
              <a:spcAft>
                <a:spcPts val="0"/>
              </a:spcAft>
              <a:buFont typeface="Arial" panose="020B0604020202020204" pitchFamily="34" charset="0"/>
              <a:buNone/>
              <a:defRPr lang="nl-NL" sz="2000" b="0" i="0" kern="1200" baseline="0" dirty="0">
                <a:solidFill>
                  <a:schemeClr val="tx1"/>
                </a:solidFill>
                <a:latin typeface="+mn-lt"/>
                <a:ea typeface="+mn-ea"/>
                <a:cs typeface="ING Me" pitchFamily="2" charset="0"/>
              </a:defRPr>
            </a:lvl5pPr>
          </a:lstStyle>
          <a:p>
            <a:pPr lvl="0"/>
            <a:r>
              <a:rPr lang="en-GB" noProof="0"/>
              <a:t>Click to add date</a:t>
            </a:r>
          </a:p>
        </p:txBody>
      </p:sp>
      <p:sp>
        <p:nvSpPr>
          <p:cNvPr id="16" name="Subtitle 2">
            <a:extLst>
              <a:ext uri="{FF2B5EF4-FFF2-40B4-BE49-F238E27FC236}">
                <a16:creationId xmlns:a16="http://schemas.microsoft.com/office/drawing/2014/main" id="{EF8E7523-A00E-407A-913C-45E2F1A70617}"/>
              </a:ext>
            </a:extLst>
          </p:cNvPr>
          <p:cNvSpPr>
            <a:spLocks noGrp="1"/>
          </p:cNvSpPr>
          <p:nvPr>
            <p:ph type="subTitle" idx="1" hasCustomPrompt="1"/>
          </p:nvPr>
        </p:nvSpPr>
        <p:spPr bwMode="gray">
          <a:xfrm>
            <a:off x="658800" y="5277600"/>
            <a:ext cx="5256000" cy="294302"/>
          </a:xfrm>
        </p:spPr>
        <p:txBody>
          <a:bodyPr wrap="none" rIns="36000" bIns="72000" anchor="t" anchorCtr="0">
            <a:spAutoFit/>
          </a:bodyPr>
          <a:lstStyle>
            <a:lvl1pPr marL="0" indent="0" algn="l">
              <a:lnSpc>
                <a:spcPct val="90000"/>
              </a:lnSpc>
              <a:buNone/>
              <a:defRPr sz="1600" b="1" i="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noProof="0"/>
              <a:t>Click to add name of department and/or author</a:t>
            </a:r>
          </a:p>
        </p:txBody>
      </p:sp>
      <p:sp>
        <p:nvSpPr>
          <p:cNvPr id="17" name="Text Placeholder 6">
            <a:extLst>
              <a:ext uri="{FF2B5EF4-FFF2-40B4-BE49-F238E27FC236}">
                <a16:creationId xmlns:a16="http://schemas.microsoft.com/office/drawing/2014/main" id="{94157F79-315F-44DE-A12C-D9E5A3767D63}"/>
              </a:ext>
            </a:extLst>
          </p:cNvPr>
          <p:cNvSpPr>
            <a:spLocks noGrp="1"/>
          </p:cNvSpPr>
          <p:nvPr>
            <p:ph type="body" sz="quarter" idx="11" hasCustomPrompt="1"/>
          </p:nvPr>
        </p:nvSpPr>
        <p:spPr bwMode="gray">
          <a:xfrm>
            <a:off x="990000" y="2448000"/>
            <a:ext cx="4786024" cy="732995"/>
          </a:xfrm>
          <a:prstGeom prst="roundRect">
            <a:avLst>
              <a:gd name="adj" fmla="val 13767"/>
            </a:avLst>
          </a:prstGeom>
          <a:solidFill>
            <a:srgbClr val="FF6200"/>
          </a:solidFill>
        </p:spPr>
        <p:txBody>
          <a:bodyPr wrap="none" lIns="108000" tIns="108000" rIns="108000" bIns="72000" anchor="t" anchorCtr="0">
            <a:spAutoFit/>
          </a:bodyPr>
          <a:lstStyle>
            <a:lvl1pPr>
              <a:lnSpc>
                <a:spcPct val="90000"/>
              </a:lnSpc>
              <a:spcBef>
                <a:spcPts val="0"/>
              </a:spcBef>
              <a:defRPr sz="3600" b="1">
                <a:solidFill>
                  <a:schemeClr val="bg1"/>
                </a:solidFill>
                <a:latin typeface="+mj-lt"/>
              </a:defRPr>
            </a:lvl1pPr>
          </a:lstStyle>
          <a:p>
            <a:pPr lvl="0"/>
            <a:r>
              <a:rPr lang="en-GB" noProof="0"/>
              <a:t>Click to add (sub)title</a:t>
            </a:r>
          </a:p>
        </p:txBody>
      </p:sp>
      <p:sp>
        <p:nvSpPr>
          <p:cNvPr id="15" name="Title 1">
            <a:extLst>
              <a:ext uri="{FF2B5EF4-FFF2-40B4-BE49-F238E27FC236}">
                <a16:creationId xmlns:a16="http://schemas.microsoft.com/office/drawing/2014/main" id="{FB66016B-0337-48AD-9FB8-3ADE7AC6E87B}"/>
              </a:ext>
            </a:extLst>
          </p:cNvPr>
          <p:cNvSpPr>
            <a:spLocks noGrp="1"/>
          </p:cNvSpPr>
          <p:nvPr>
            <p:ph type="ctrTitle" hasCustomPrompt="1"/>
          </p:nvPr>
        </p:nvSpPr>
        <p:spPr bwMode="gray">
          <a:xfrm>
            <a:off x="658800" y="1634400"/>
            <a:ext cx="3712436" cy="738000"/>
          </a:xfrm>
          <a:prstGeom prst="roundRect">
            <a:avLst>
              <a:gd name="adj" fmla="val 13767"/>
            </a:avLst>
          </a:prstGeom>
          <a:solidFill>
            <a:srgbClr val="FF6200"/>
          </a:solidFill>
        </p:spPr>
        <p:txBody>
          <a:bodyPr wrap="none" lIns="108000" tIns="108000" rIns="108000" bIns="72000" anchor="t" anchorCtr="0">
            <a:spAutoFit/>
          </a:bodyPr>
          <a:lstStyle>
            <a:lvl1pPr algn="l">
              <a:lnSpc>
                <a:spcPct val="90000"/>
              </a:lnSpc>
              <a:spcBef>
                <a:spcPts val="0"/>
              </a:spcBef>
              <a:defRPr sz="3600" b="1">
                <a:solidFill>
                  <a:schemeClr val="bg1"/>
                </a:solidFill>
                <a:latin typeface="+mj-lt"/>
              </a:defRPr>
            </a:lvl1pPr>
          </a:lstStyle>
          <a:p>
            <a:r>
              <a:rPr lang="en-GB" noProof="0"/>
              <a:t>Click to add title</a:t>
            </a:r>
          </a:p>
        </p:txBody>
      </p:sp>
      <p:sp>
        <p:nvSpPr>
          <p:cNvPr id="25" name="Project Placeholder">
            <a:extLst>
              <a:ext uri="{FF2B5EF4-FFF2-40B4-BE49-F238E27FC236}">
                <a16:creationId xmlns:a16="http://schemas.microsoft.com/office/drawing/2014/main" id="{44B18234-54BA-46FF-9EAC-032FC38EC41C}"/>
              </a:ext>
            </a:extLst>
          </p:cNvPr>
          <p:cNvSpPr>
            <a:spLocks noGrp="1" noChangeAspect="1"/>
          </p:cNvSpPr>
          <p:nvPr>
            <p:ph type="pic" sz="quarter" idx="16" hasCustomPrompt="1"/>
          </p:nvPr>
        </p:nvSpPr>
        <p:spPr>
          <a:xfrm>
            <a:off x="658798" y="5896308"/>
            <a:ext cx="3857455" cy="961691"/>
          </a:xfrm>
        </p:spPr>
        <p:txBody>
          <a:bodyPr lIns="288000" tIns="108000" rIns="108000" bIns="108000" anchor="ctr" anchorCtr="0"/>
          <a:lstStyle>
            <a:lvl1pPr>
              <a:defRPr sz="1200">
                <a:solidFill>
                  <a:srgbClr val="A8A8A8"/>
                </a:solidFill>
              </a:defRPr>
            </a:lvl1pPr>
          </a:lstStyle>
          <a:p>
            <a:r>
              <a:rPr lang="en-GB"/>
              <a:t>Business or project wordmark </a:t>
            </a:r>
            <a:br>
              <a:rPr lang="en-GB"/>
            </a:br>
            <a:r>
              <a:rPr lang="en-GB"/>
              <a:t>placeholder</a:t>
            </a:r>
          </a:p>
        </p:txBody>
      </p:sp>
    </p:spTree>
    <p:extLst>
      <p:ext uri="{BB962C8B-B14F-4D97-AF65-F5344CB8AC3E}">
        <p14:creationId xmlns:p14="http://schemas.microsoft.com/office/powerpoint/2010/main" val="581584163"/>
      </p:ext>
    </p:extLst>
  </p:cSld>
  <p:clrMapOvr>
    <a:masterClrMapping/>
  </p:clrMapOvr>
  <p:extLst>
    <p:ext uri="{DCECCB84-F9BA-43D5-87BE-67443E8EF086}">
      <p15:sldGuideLst xmlns:p15="http://schemas.microsoft.com/office/powerpoint/2012/main">
        <p15:guide id="1" orient="horz" pos="1491">
          <p15:clr>
            <a:srgbClr val="FBAE40"/>
          </p15:clr>
        </p15:guide>
        <p15:guide id="2" orient="horz" pos="1542">
          <p15:clr>
            <a:srgbClr val="FBAE40"/>
          </p15:clr>
        </p15:guide>
        <p15:guide id="3" orient="horz" pos="2006">
          <p15:clr>
            <a:srgbClr val="FBAE40"/>
          </p15:clr>
        </p15:guide>
        <p15:guide id="4" orient="horz" pos="2057">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full picture confidential">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E86FEC7-4848-4673-A9C4-5B2F4BF62633}"/>
              </a:ext>
            </a:extLst>
          </p:cNvPr>
          <p:cNvSpPr/>
          <p:nvPr userDrawn="1"/>
        </p:nvSpPr>
        <p:spPr>
          <a:xfrm>
            <a:off x="-2786743" y="-736600"/>
            <a:ext cx="17765486" cy="83312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GB" sz="1600" dirty="0" err="1">
              <a:solidFill>
                <a:schemeClr val="tx1"/>
              </a:solidFill>
            </a:endParaRPr>
          </a:p>
        </p:txBody>
      </p:sp>
      <p:grpSp>
        <p:nvGrpSpPr>
          <p:cNvPr id="23" name="Group 22">
            <a:extLst>
              <a:ext uri="{FF2B5EF4-FFF2-40B4-BE49-F238E27FC236}">
                <a16:creationId xmlns:a16="http://schemas.microsoft.com/office/drawing/2014/main" id="{FDADF138-7C24-4C0D-B684-AF614FA3BF9B}"/>
              </a:ext>
            </a:extLst>
          </p:cNvPr>
          <p:cNvGrpSpPr/>
          <p:nvPr userDrawn="1"/>
        </p:nvGrpSpPr>
        <p:grpSpPr>
          <a:xfrm>
            <a:off x="-435429" y="5878278"/>
            <a:ext cx="290286" cy="979713"/>
            <a:chOff x="-435429" y="5878278"/>
            <a:chExt cx="290286" cy="979713"/>
          </a:xfrm>
        </p:grpSpPr>
        <p:cxnSp>
          <p:nvCxnSpPr>
            <p:cNvPr id="24" name="Straight Connector 23">
              <a:extLst>
                <a:ext uri="{FF2B5EF4-FFF2-40B4-BE49-F238E27FC236}">
                  <a16:creationId xmlns:a16="http://schemas.microsoft.com/office/drawing/2014/main" id="{879E898A-2066-4366-95E3-5DD9BB3FCF23}"/>
                </a:ext>
              </a:extLst>
            </p:cNvPr>
            <p:cNvCxnSpPr/>
            <p:nvPr userDrawn="1"/>
          </p:nvCxnSpPr>
          <p:spPr>
            <a:xfrm>
              <a:off x="-435429" y="5878278"/>
              <a:ext cx="290286"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0D5E4A7-D69F-4A1C-84B6-01182918AD2F}"/>
                </a:ext>
              </a:extLst>
            </p:cNvPr>
            <p:cNvCxnSpPr/>
            <p:nvPr userDrawn="1"/>
          </p:nvCxnSpPr>
          <p:spPr>
            <a:xfrm>
              <a:off x="-435429" y="6857991"/>
              <a:ext cx="290286"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a:extLst>
              <a:ext uri="{FF2B5EF4-FFF2-40B4-BE49-F238E27FC236}">
                <a16:creationId xmlns:a16="http://schemas.microsoft.com/office/drawing/2014/main" id="{3D2BCD13-0B5C-4CE8-9033-79C163DDE18F}"/>
              </a:ext>
            </a:extLst>
          </p:cNvPr>
          <p:cNvCxnSpPr/>
          <p:nvPr userDrawn="1"/>
        </p:nvCxnSpPr>
        <p:spPr>
          <a:xfrm>
            <a:off x="659028" y="7003142"/>
            <a:ext cx="0" cy="290284"/>
          </a:xfrm>
          <a:prstGeom prst="line">
            <a:avLst/>
          </a:prstGeom>
          <a:ln w="6350" cap="rnd">
            <a:solidFill>
              <a:srgbClr val="559BD1"/>
            </a:solidFill>
            <a:round/>
            <a:headEnd type="arrow"/>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AA3BA10-8A9F-4918-A071-10F75A27DE02}"/>
              </a:ext>
            </a:extLst>
          </p:cNvPr>
          <p:cNvSpPr txBox="1"/>
          <p:nvPr userDrawn="1"/>
        </p:nvSpPr>
        <p:spPr>
          <a:xfrm>
            <a:off x="577225" y="7319409"/>
            <a:ext cx="1575426" cy="226591"/>
          </a:xfrm>
          <a:prstGeom prst="rect">
            <a:avLst/>
          </a:prstGeom>
          <a:noFill/>
        </p:spPr>
        <p:txBody>
          <a:bodyPr wrap="square" lIns="36000" tIns="36000" rIns="36000" bIns="36000" rtlCol="0">
            <a:spAutoFit/>
          </a:bodyPr>
          <a:lstStyle/>
          <a:p>
            <a:r>
              <a:rPr lang="en-GB" sz="1000" b="0">
                <a:solidFill>
                  <a:srgbClr val="696969"/>
                </a:solidFill>
              </a:rPr>
              <a:t>Alignment indicator</a:t>
            </a:r>
            <a:endParaRPr lang="en-GB" sz="1000" b="0" dirty="0" err="1">
              <a:solidFill>
                <a:srgbClr val="696969"/>
              </a:solidFill>
            </a:endParaRPr>
          </a:p>
        </p:txBody>
      </p:sp>
      <p:pic>
        <p:nvPicPr>
          <p:cNvPr id="28" name="ING logo">
            <a:extLst>
              <a:ext uri="{FF2B5EF4-FFF2-40B4-BE49-F238E27FC236}">
                <a16:creationId xmlns:a16="http://schemas.microsoft.com/office/drawing/2014/main" id="{013C07AC-DFFD-4358-9B2B-29F8684654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55361" y="6088977"/>
            <a:ext cx="1807116" cy="449934"/>
          </a:xfrm>
          <a:prstGeom prst="rect">
            <a:avLst/>
          </a:prstGeom>
        </p:spPr>
      </p:pic>
      <p:grpSp>
        <p:nvGrpSpPr>
          <p:cNvPr id="45" name="Confidential"/>
          <p:cNvGrpSpPr/>
          <p:nvPr userDrawn="1"/>
        </p:nvGrpSpPr>
        <p:grpSpPr>
          <a:xfrm>
            <a:off x="10749167" y="-133099"/>
            <a:ext cx="1441027" cy="1565166"/>
            <a:chOff x="5364088" y="4720073"/>
            <a:chExt cx="1441027" cy="1565166"/>
          </a:xfrm>
        </p:grpSpPr>
        <p:sp>
          <p:nvSpPr>
            <p:cNvPr id="47" name="Freeform 5"/>
            <p:cNvSpPr>
              <a:spLocks/>
            </p:cNvSpPr>
            <p:nvPr/>
          </p:nvSpPr>
          <p:spPr bwMode="gray">
            <a:xfrm>
              <a:off x="5364088" y="4844212"/>
              <a:ext cx="1441027" cy="1441027"/>
            </a:xfrm>
            <a:custGeom>
              <a:avLst/>
              <a:gdLst>
                <a:gd name="T0" fmla="*/ 0 w 810"/>
                <a:gd name="T1" fmla="*/ 0 h 810"/>
                <a:gd name="T2" fmla="*/ 810 w 810"/>
                <a:gd name="T3" fmla="*/ 810 h 810"/>
                <a:gd name="T4" fmla="*/ 810 w 810"/>
                <a:gd name="T5" fmla="*/ 536 h 810"/>
                <a:gd name="T6" fmla="*/ 274 w 810"/>
                <a:gd name="T7" fmla="*/ 0 h 810"/>
                <a:gd name="T8" fmla="*/ 0 w 810"/>
                <a:gd name="T9" fmla="*/ 0 h 810"/>
              </a:gdLst>
              <a:ahLst/>
              <a:cxnLst>
                <a:cxn ang="0">
                  <a:pos x="T0" y="T1"/>
                </a:cxn>
                <a:cxn ang="0">
                  <a:pos x="T2" y="T3"/>
                </a:cxn>
                <a:cxn ang="0">
                  <a:pos x="T4" y="T5"/>
                </a:cxn>
                <a:cxn ang="0">
                  <a:pos x="T6" y="T7"/>
                </a:cxn>
                <a:cxn ang="0">
                  <a:pos x="T8" y="T9"/>
                </a:cxn>
              </a:cxnLst>
              <a:rect l="0" t="0" r="r" b="b"/>
              <a:pathLst>
                <a:path w="810" h="810">
                  <a:moveTo>
                    <a:pt x="0" y="0"/>
                  </a:moveTo>
                  <a:lnTo>
                    <a:pt x="810" y="810"/>
                  </a:lnTo>
                  <a:lnTo>
                    <a:pt x="810" y="536"/>
                  </a:lnTo>
                  <a:lnTo>
                    <a:pt x="274" y="0"/>
                  </a:lnTo>
                  <a:lnTo>
                    <a:pt x="0" y="0"/>
                  </a:lnTo>
                  <a:close/>
                </a:path>
              </a:pathLst>
            </a:custGeom>
            <a:solidFill>
              <a:srgbClr val="17A7DC"/>
            </a:solidFill>
            <a:ln w="19050">
              <a:solidFill>
                <a:srgbClr val="17A7DC"/>
              </a:solidFill>
              <a:round/>
              <a:headEnd/>
              <a:tailEnd/>
            </a:ln>
          </p:spPr>
          <p:txBody>
            <a:bodyPr vert="horz" wrap="square" lIns="91440" tIns="45720" rIns="91440" bIns="45720" numCol="1" anchor="t" anchorCtr="0" compatLnSpc="1">
              <a:prstTxWarp prst="textNoShape">
                <a:avLst/>
              </a:prstTxWarp>
            </a:bodyPr>
            <a:lstStyle/>
            <a:p>
              <a:endParaRPr lang="en-GB" sz="3200"/>
            </a:p>
          </p:txBody>
        </p:sp>
        <p:sp>
          <p:nvSpPr>
            <p:cNvPr id="48" name="Title 14"/>
            <p:cNvSpPr txBox="1">
              <a:spLocks/>
            </p:cNvSpPr>
            <p:nvPr userDrawn="1"/>
          </p:nvSpPr>
          <p:spPr bwMode="gray">
            <a:xfrm rot="2700000">
              <a:off x="5481455" y="5320862"/>
              <a:ext cx="1447800" cy="246221"/>
            </a:xfrm>
            <a:prstGeom prst="rect">
              <a:avLst/>
            </a:prstGeom>
          </p:spPr>
          <p:txBody>
            <a:bodyPr vert="horz" wrap="none" lIns="0" tIns="0" rIns="0" bIns="0" rtlCol="0" anchor="ctr" anchorCtr="0">
              <a:noAutofit/>
            </a:bodyPr>
            <a:lstStyle>
              <a:lvl1pPr algn="l" defTabSz="914400" rtl="0" eaLnBrk="1" latinLnBrk="0" hangingPunct="1">
                <a:lnSpc>
                  <a:spcPts val="4600"/>
                </a:lnSpc>
                <a:spcBef>
                  <a:spcPct val="0"/>
                </a:spcBef>
                <a:buNone/>
                <a:defRPr sz="4400" b="1" kern="1200" baseline="0">
                  <a:solidFill>
                    <a:schemeClr val="bg1"/>
                  </a:solidFill>
                  <a:latin typeface="+mj-lt"/>
                  <a:ea typeface="+mj-ea"/>
                  <a:cs typeface="Arial" panose="020B0604020202020204" pitchFamily="34" charset="0"/>
                </a:defRPr>
              </a:lvl1pPr>
            </a:lstStyle>
            <a:p>
              <a:pPr algn="ctr">
                <a:lnSpc>
                  <a:spcPct val="100000"/>
                </a:lnSpc>
              </a:pPr>
              <a:r>
                <a:rPr lang="en-GB" sz="1600" noProof="0" dirty="0"/>
                <a:t>Confidential</a:t>
              </a:r>
            </a:p>
          </p:txBody>
        </p:sp>
      </p:grpSp>
      <p:sp>
        <p:nvSpPr>
          <p:cNvPr id="20" name="Text Placeholder 2">
            <a:extLst>
              <a:ext uri="{FF2B5EF4-FFF2-40B4-BE49-F238E27FC236}">
                <a16:creationId xmlns:a16="http://schemas.microsoft.com/office/drawing/2014/main" id="{465FDFAE-9371-42DC-80CE-6212FDA9A2C9}"/>
              </a:ext>
            </a:extLst>
          </p:cNvPr>
          <p:cNvSpPr>
            <a:spLocks noGrp="1"/>
          </p:cNvSpPr>
          <p:nvPr>
            <p:ph type="body" sz="quarter" idx="14" hasCustomPrompt="1"/>
          </p:nvPr>
        </p:nvSpPr>
        <p:spPr>
          <a:xfrm>
            <a:off x="658800" y="5583600"/>
            <a:ext cx="5256000" cy="294302"/>
          </a:xfrm>
        </p:spPr>
        <p:txBody>
          <a:bodyPr tIns="0" rIns="36000" bIns="72000" anchor="t" anchorCtr="0">
            <a:sp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lang="en-GB" sz="1600" b="0" i="0" kern="1200" baseline="0" noProof="0" dirty="0" smtClean="0">
                <a:solidFill>
                  <a:schemeClr val="tx1"/>
                </a:solidFill>
                <a:latin typeface="+mn-lt"/>
                <a:ea typeface="+mn-ea"/>
                <a:cs typeface="ING Me" pitchFamily="2" charset="0"/>
              </a:defRPr>
            </a:lvl1pPr>
            <a:lvl2pPr>
              <a:defRPr sz="2200">
                <a:solidFill>
                  <a:srgbClr val="000000"/>
                </a:solidFill>
              </a:defRPr>
            </a:lvl2pPr>
            <a:lvl3pPr>
              <a:defRPr sz="2200">
                <a:solidFill>
                  <a:srgbClr val="000000"/>
                </a:solidFill>
              </a:defRPr>
            </a:lvl3pPr>
            <a:lvl4pPr>
              <a:defRPr sz="2200">
                <a:solidFill>
                  <a:srgbClr val="000000"/>
                </a:solidFill>
              </a:defRPr>
            </a:lvl4pPr>
            <a:lvl5pPr>
              <a:defRPr sz="2200">
                <a:solidFill>
                  <a:srgbClr val="000000"/>
                </a:solidFill>
              </a:defRPr>
            </a:lvl5pPr>
          </a:lstStyle>
          <a:p>
            <a:pPr lvl="0"/>
            <a:r>
              <a:rPr lang="en-GB" noProof="0" dirty="0"/>
              <a:t>Click to add date</a:t>
            </a:r>
          </a:p>
        </p:txBody>
      </p:sp>
      <p:sp>
        <p:nvSpPr>
          <p:cNvPr id="17" name="Subtitle 2">
            <a:extLst>
              <a:ext uri="{FF2B5EF4-FFF2-40B4-BE49-F238E27FC236}">
                <a16:creationId xmlns:a16="http://schemas.microsoft.com/office/drawing/2014/main" id="{1A0CD90A-7939-4751-928D-CD5CBB22EE4B}"/>
              </a:ext>
            </a:extLst>
          </p:cNvPr>
          <p:cNvSpPr>
            <a:spLocks noGrp="1"/>
          </p:cNvSpPr>
          <p:nvPr>
            <p:ph type="subTitle" idx="1" hasCustomPrompt="1"/>
          </p:nvPr>
        </p:nvSpPr>
        <p:spPr bwMode="gray">
          <a:xfrm>
            <a:off x="658800" y="5277600"/>
            <a:ext cx="5256000" cy="294302"/>
          </a:xfrm>
        </p:spPr>
        <p:txBody>
          <a:bodyPr rIns="36000" bIns="72000" anchor="t" anchorCtr="0">
            <a:spAutoFit/>
          </a:bodyPr>
          <a:lstStyle>
            <a:lvl1pPr marL="0" indent="0" algn="l">
              <a:lnSpc>
                <a:spcPct val="90000"/>
              </a:lnSpc>
              <a:buNone/>
              <a:defRPr sz="1600" b="1" i="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noProof="0" dirty="0"/>
              <a:t>Click to add name of department and/or author</a:t>
            </a:r>
          </a:p>
        </p:txBody>
      </p:sp>
      <p:sp>
        <p:nvSpPr>
          <p:cNvPr id="19" name="Text Placeholder 6">
            <a:extLst>
              <a:ext uri="{FF2B5EF4-FFF2-40B4-BE49-F238E27FC236}">
                <a16:creationId xmlns:a16="http://schemas.microsoft.com/office/drawing/2014/main" id="{30766271-113F-4C5F-BEA9-2B8D1F8FE10E}"/>
              </a:ext>
            </a:extLst>
          </p:cNvPr>
          <p:cNvSpPr>
            <a:spLocks noGrp="1"/>
          </p:cNvSpPr>
          <p:nvPr>
            <p:ph type="body" sz="quarter" idx="11" hasCustomPrompt="1"/>
          </p:nvPr>
        </p:nvSpPr>
        <p:spPr bwMode="gray">
          <a:xfrm>
            <a:off x="990000" y="2448000"/>
            <a:ext cx="4786024" cy="732995"/>
          </a:xfrm>
          <a:prstGeom prst="roundRect">
            <a:avLst>
              <a:gd name="adj" fmla="val 13767"/>
            </a:avLst>
          </a:prstGeom>
          <a:solidFill>
            <a:srgbClr val="FF6200"/>
          </a:solidFill>
        </p:spPr>
        <p:txBody>
          <a:bodyPr wrap="none" lIns="108000" tIns="108000" rIns="108000" bIns="72000" anchor="t" anchorCtr="0">
            <a:spAutoFit/>
          </a:bodyPr>
          <a:lstStyle>
            <a:lvl1pPr algn="l">
              <a:lnSpc>
                <a:spcPct val="90000"/>
              </a:lnSpc>
              <a:spcBef>
                <a:spcPts val="0"/>
              </a:spcBef>
              <a:defRPr sz="3600" b="1">
                <a:solidFill>
                  <a:schemeClr val="bg1"/>
                </a:solidFill>
                <a:latin typeface="+mj-lt"/>
              </a:defRPr>
            </a:lvl1pPr>
          </a:lstStyle>
          <a:p>
            <a:pPr lvl="0"/>
            <a:r>
              <a:rPr lang="en-GB" noProof="0" dirty="0"/>
              <a:t>Click to add (sub)title</a:t>
            </a:r>
          </a:p>
        </p:txBody>
      </p:sp>
      <p:sp>
        <p:nvSpPr>
          <p:cNvPr id="16" name="Title 1">
            <a:extLst>
              <a:ext uri="{FF2B5EF4-FFF2-40B4-BE49-F238E27FC236}">
                <a16:creationId xmlns:a16="http://schemas.microsoft.com/office/drawing/2014/main" id="{E34099AA-6604-4254-ACD4-37B7B8373FAA}"/>
              </a:ext>
            </a:extLst>
          </p:cNvPr>
          <p:cNvSpPr>
            <a:spLocks noGrp="1"/>
          </p:cNvSpPr>
          <p:nvPr>
            <p:ph type="ctrTitle" hasCustomPrompt="1"/>
          </p:nvPr>
        </p:nvSpPr>
        <p:spPr bwMode="gray">
          <a:xfrm>
            <a:off x="658800" y="1634400"/>
            <a:ext cx="3712436" cy="738000"/>
          </a:xfrm>
          <a:prstGeom prst="roundRect">
            <a:avLst>
              <a:gd name="adj" fmla="val 13767"/>
            </a:avLst>
          </a:prstGeom>
          <a:solidFill>
            <a:srgbClr val="FF6200"/>
          </a:solidFill>
        </p:spPr>
        <p:txBody>
          <a:bodyPr wrap="none" lIns="108000" tIns="108000" rIns="108000" bIns="72000" anchor="t" anchorCtr="0">
            <a:spAutoFit/>
          </a:bodyPr>
          <a:lstStyle>
            <a:lvl1pPr algn="l">
              <a:lnSpc>
                <a:spcPct val="90000"/>
              </a:lnSpc>
              <a:spcBef>
                <a:spcPts val="0"/>
              </a:spcBef>
              <a:defRPr sz="3600" b="1">
                <a:solidFill>
                  <a:schemeClr val="bg1"/>
                </a:solidFill>
                <a:latin typeface="+mj-lt"/>
              </a:defRPr>
            </a:lvl1pPr>
          </a:lstStyle>
          <a:p>
            <a:r>
              <a:rPr lang="en-GB" noProof="0" dirty="0"/>
              <a:t>Click to </a:t>
            </a:r>
            <a:r>
              <a:rPr lang="en-GB" noProof="0"/>
              <a:t>add title</a:t>
            </a:r>
            <a:endParaRPr lang="en-GB" noProof="0" dirty="0"/>
          </a:p>
        </p:txBody>
      </p:sp>
      <p:sp>
        <p:nvSpPr>
          <p:cNvPr id="29" name="Project Placeholder">
            <a:extLst>
              <a:ext uri="{FF2B5EF4-FFF2-40B4-BE49-F238E27FC236}">
                <a16:creationId xmlns:a16="http://schemas.microsoft.com/office/drawing/2014/main" id="{026A36CF-1C2C-48FA-9AF7-65727F8826F0}"/>
              </a:ext>
            </a:extLst>
          </p:cNvPr>
          <p:cNvSpPr>
            <a:spLocks noGrp="1" noChangeAspect="1"/>
          </p:cNvSpPr>
          <p:nvPr>
            <p:ph type="pic" sz="quarter" idx="16" hasCustomPrompt="1"/>
          </p:nvPr>
        </p:nvSpPr>
        <p:spPr>
          <a:xfrm>
            <a:off x="658797" y="5896309"/>
            <a:ext cx="3857399" cy="961677"/>
          </a:xfrm>
        </p:spPr>
        <p:txBody>
          <a:bodyPr lIns="288000" tIns="108000" rIns="108000" bIns="108000" anchor="ctr" anchorCtr="0"/>
          <a:lstStyle>
            <a:lvl1pPr>
              <a:defRPr sz="1200">
                <a:solidFill>
                  <a:srgbClr val="A8A8A8"/>
                </a:solidFill>
              </a:defRPr>
            </a:lvl1pPr>
          </a:lstStyle>
          <a:p>
            <a:r>
              <a:rPr lang="en-GB" dirty="0"/>
              <a:t>Business or project wordmark </a:t>
            </a:r>
            <a:br>
              <a:rPr lang="en-GB" dirty="0"/>
            </a:br>
            <a:r>
              <a:rPr lang="en-GB" dirty="0"/>
              <a:t>placeholder</a:t>
            </a:r>
          </a:p>
        </p:txBody>
      </p:sp>
    </p:spTree>
    <p:extLst>
      <p:ext uri="{BB962C8B-B14F-4D97-AF65-F5344CB8AC3E}">
        <p14:creationId xmlns:p14="http://schemas.microsoft.com/office/powerpoint/2010/main" val="1056083539"/>
      </p:ext>
    </p:extLst>
  </p:cSld>
  <p:clrMapOvr>
    <a:masterClrMapping/>
  </p:clrMapOvr>
  <p:extLst>
    <p:ext uri="{DCECCB84-F9BA-43D5-87BE-67443E8EF086}">
      <p15:sldGuideLst xmlns:p15="http://schemas.microsoft.com/office/powerpoint/2012/main">
        <p15:guide id="1" orient="horz" pos="1491">
          <p15:clr>
            <a:srgbClr val="FBAE40"/>
          </p15:clr>
        </p15:guide>
        <p15:guide id="2" orient="horz" pos="1542">
          <p15:clr>
            <a:srgbClr val="FBAE40"/>
          </p15:clr>
        </p15:guide>
        <p15:guide id="3" orient="horz" pos="2006">
          <p15:clr>
            <a:srgbClr val="FBAE40"/>
          </p15:clr>
        </p15:guide>
        <p15:guide id="4" orient="horz" pos="2057">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dex slide">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DD2A080-DA64-4F5C-9131-47EB793B4410}" type="slidenum">
              <a:rPr lang="en-GB" noProof="0" smtClean="0"/>
              <a:pPr/>
              <a:t>‹#›</a:t>
            </a:fld>
            <a:endParaRPr lang="en-GB" noProof="0" dirty="0"/>
          </a:p>
        </p:txBody>
      </p:sp>
      <p:sp>
        <p:nvSpPr>
          <p:cNvPr id="2" name="Footer Placeholder 1">
            <a:extLst>
              <a:ext uri="{FF2B5EF4-FFF2-40B4-BE49-F238E27FC236}">
                <a16:creationId xmlns:a16="http://schemas.microsoft.com/office/drawing/2014/main" id="{515CBA26-4510-4A9C-B080-4211950399FD}"/>
              </a:ext>
            </a:extLst>
          </p:cNvPr>
          <p:cNvSpPr>
            <a:spLocks noGrp="1"/>
          </p:cNvSpPr>
          <p:nvPr>
            <p:ph type="ftr" sz="quarter" idx="12"/>
          </p:nvPr>
        </p:nvSpPr>
        <p:spPr/>
        <p:txBody>
          <a:bodyPr/>
          <a:lstStyle>
            <a:lvl1pPr>
              <a:defRPr/>
            </a:lvl1pPr>
          </a:lstStyle>
          <a:p>
            <a:endParaRPr lang="en-GB" noProof="0"/>
          </a:p>
        </p:txBody>
      </p:sp>
      <p:sp>
        <p:nvSpPr>
          <p:cNvPr id="6" name="Title 5">
            <a:extLst>
              <a:ext uri="{FF2B5EF4-FFF2-40B4-BE49-F238E27FC236}">
                <a16:creationId xmlns:a16="http://schemas.microsoft.com/office/drawing/2014/main" id="{1DDC45C2-05A9-46EA-B276-6A874E5C1E41}"/>
              </a:ext>
            </a:extLst>
          </p:cNvPr>
          <p:cNvSpPr>
            <a:spLocks noGrp="1"/>
          </p:cNvSpPr>
          <p:nvPr>
            <p:ph type="title"/>
          </p:nvPr>
        </p:nvSpPr>
        <p:spPr>
          <a:xfrm>
            <a:off x="659008" y="325235"/>
            <a:ext cx="10875600" cy="817244"/>
          </a:xfrm>
        </p:spPr>
        <p:txBody>
          <a:bodyPr/>
          <a:lstStyle/>
          <a:p>
            <a:r>
              <a:rPr lang="en-US" noProof="0"/>
              <a:t>Click to edit Master title style</a:t>
            </a:r>
            <a:endParaRPr lang="en-GB" noProof="0" dirty="0"/>
          </a:p>
        </p:txBody>
      </p:sp>
      <p:sp>
        <p:nvSpPr>
          <p:cNvPr id="11" name="Text Placeholder 10">
            <a:extLst>
              <a:ext uri="{FF2B5EF4-FFF2-40B4-BE49-F238E27FC236}">
                <a16:creationId xmlns:a16="http://schemas.microsoft.com/office/drawing/2014/main" id="{6BA07CBC-1D3E-422E-A575-116DF6809A5F}"/>
              </a:ext>
            </a:extLst>
          </p:cNvPr>
          <p:cNvSpPr>
            <a:spLocks noGrp="1"/>
          </p:cNvSpPr>
          <p:nvPr>
            <p:ph type="body" sz="quarter" idx="13" hasCustomPrompt="1"/>
          </p:nvPr>
        </p:nvSpPr>
        <p:spPr bwMode="auto">
          <a:xfrm>
            <a:off x="659008" y="1141198"/>
            <a:ext cx="10875600" cy="5058000"/>
          </a:xfrm>
          <a:custGeom>
            <a:avLst/>
            <a:gdLst>
              <a:gd name="connsiteX0" fmla="*/ 0 w 10489176"/>
              <a:gd name="connsiteY0" fmla="*/ 0 h 5058000"/>
              <a:gd name="connsiteX1" fmla="*/ 10489176 w 10489176"/>
              <a:gd name="connsiteY1" fmla="*/ 0 h 5058000"/>
              <a:gd name="connsiteX2" fmla="*/ 10489176 w 10489176"/>
              <a:gd name="connsiteY2" fmla="*/ 5058000 h 5058000"/>
              <a:gd name="connsiteX3" fmla="*/ 0 w 10489176"/>
              <a:gd name="connsiteY3" fmla="*/ 5058000 h 5058000"/>
            </a:gdLst>
            <a:ahLst/>
            <a:cxnLst>
              <a:cxn ang="0">
                <a:pos x="connsiteX0" y="connsiteY0"/>
              </a:cxn>
              <a:cxn ang="0">
                <a:pos x="connsiteX1" y="connsiteY1"/>
              </a:cxn>
              <a:cxn ang="0">
                <a:pos x="connsiteX2" y="connsiteY2"/>
              </a:cxn>
              <a:cxn ang="0">
                <a:pos x="connsiteX3" y="connsiteY3"/>
              </a:cxn>
            </a:cxnLst>
            <a:rect l="l" t="t" r="r" b="b"/>
            <a:pathLst>
              <a:path w="10489176" h="5058000">
                <a:moveTo>
                  <a:pt x="0" y="0"/>
                </a:moveTo>
                <a:lnTo>
                  <a:pt x="10489176" y="0"/>
                </a:lnTo>
                <a:lnTo>
                  <a:pt x="10489176" y="5058000"/>
                </a:lnTo>
                <a:lnTo>
                  <a:pt x="0" y="5058000"/>
                </a:lnTo>
                <a:close/>
              </a:path>
            </a:pathLst>
          </a:custGeom>
        </p:spPr>
        <p:txBody>
          <a:bodyPr wrap="square">
            <a:noAutofit/>
          </a:bodyPr>
          <a:lstStyle>
            <a:lvl1pPr marL="360000" indent="-360000">
              <a:spcBef>
                <a:spcPts val="200"/>
              </a:spcBef>
              <a:spcAft>
                <a:spcPts val="800"/>
              </a:spcAft>
              <a:buFont typeface="+mj-lt"/>
              <a:buAutoNum type="arabicPeriod"/>
              <a:defRPr/>
            </a:lvl1pPr>
            <a:lvl2pPr>
              <a:defRPr/>
            </a:lvl2pPr>
          </a:lstStyle>
          <a:p>
            <a:pPr lvl="0"/>
            <a:r>
              <a:rPr lang="en-GB" noProof="0" dirty="0"/>
              <a:t>Click to add text</a:t>
            </a:r>
          </a:p>
          <a:p>
            <a:pPr lvl="1"/>
            <a:r>
              <a:rPr lang="en-GB" noProof="0" dirty="0"/>
              <a:t>Second level</a:t>
            </a:r>
          </a:p>
        </p:txBody>
      </p:sp>
    </p:spTree>
    <p:extLst>
      <p:ext uri="{BB962C8B-B14F-4D97-AF65-F5344CB8AC3E}">
        <p14:creationId xmlns:p14="http://schemas.microsoft.com/office/powerpoint/2010/main" val="2558767802"/>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dex slide picture right">
    <p:bg bwMode="gray">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DDD2A080-DA64-4F5C-9131-47EB793B4410}" type="slidenum">
              <a:rPr lang="en-GB" noProof="0" smtClean="0"/>
              <a:pPr/>
              <a:t>‹#›</a:t>
            </a:fld>
            <a:endParaRPr lang="en-GB" noProof="0" dirty="0"/>
          </a:p>
        </p:txBody>
      </p:sp>
      <p:sp>
        <p:nvSpPr>
          <p:cNvPr id="2" name="Footer Placeholder 1">
            <a:extLst>
              <a:ext uri="{FF2B5EF4-FFF2-40B4-BE49-F238E27FC236}">
                <a16:creationId xmlns:a16="http://schemas.microsoft.com/office/drawing/2014/main" id="{CEA75376-E7C9-4515-A27A-D366A6F50C18}"/>
              </a:ext>
            </a:extLst>
          </p:cNvPr>
          <p:cNvSpPr>
            <a:spLocks noGrp="1"/>
          </p:cNvSpPr>
          <p:nvPr>
            <p:ph type="ftr" sz="quarter" idx="17"/>
          </p:nvPr>
        </p:nvSpPr>
        <p:spPr>
          <a:xfrm>
            <a:off x="659007" y="6403940"/>
            <a:ext cx="7408800" cy="187200"/>
          </a:xfrm>
        </p:spPr>
        <p:txBody>
          <a:bodyPr/>
          <a:lstStyle>
            <a:lvl1pPr>
              <a:defRPr/>
            </a:lvl1pPr>
          </a:lstStyle>
          <a:p>
            <a:endParaRPr lang="en-GB" noProof="0"/>
          </a:p>
        </p:txBody>
      </p:sp>
      <p:sp>
        <p:nvSpPr>
          <p:cNvPr id="8" name="Picture Placeholder 7">
            <a:extLst>
              <a:ext uri="{FF2B5EF4-FFF2-40B4-BE49-F238E27FC236}">
                <a16:creationId xmlns:a16="http://schemas.microsoft.com/office/drawing/2014/main" id="{0136ED5D-41FE-434B-8102-33405500B8E3}"/>
              </a:ext>
            </a:extLst>
          </p:cNvPr>
          <p:cNvSpPr>
            <a:spLocks noGrp="1"/>
          </p:cNvSpPr>
          <p:nvPr>
            <p:ph type="pic" sz="quarter" idx="20"/>
          </p:nvPr>
        </p:nvSpPr>
        <p:spPr bwMode="gray">
          <a:xfrm>
            <a:off x="8415482" y="1"/>
            <a:ext cx="3776519" cy="6857999"/>
          </a:xfrm>
          <a:custGeom>
            <a:avLst/>
            <a:gdLst>
              <a:gd name="connsiteX0" fmla="*/ 0 w 3776519"/>
              <a:gd name="connsiteY0" fmla="*/ 0 h 6857999"/>
              <a:gd name="connsiteX1" fmla="*/ 190493 w 3776519"/>
              <a:gd name="connsiteY1" fmla="*/ 0 h 6857999"/>
              <a:gd name="connsiteX2" fmla="*/ 914400 w 3776519"/>
              <a:gd name="connsiteY2" fmla="*/ 0 h 6857999"/>
              <a:gd name="connsiteX3" fmla="*/ 3776519 w 3776519"/>
              <a:gd name="connsiteY3" fmla="*/ 0 h 6857999"/>
              <a:gd name="connsiteX4" fmla="*/ 3776519 w 3776519"/>
              <a:gd name="connsiteY4" fmla="*/ 6857999 h 6857999"/>
              <a:gd name="connsiteX5" fmla="*/ 190491 w 3776519"/>
              <a:gd name="connsiteY5" fmla="*/ 6857999 h 6857999"/>
              <a:gd name="connsiteX6" fmla="*/ 116345 w 3776519"/>
              <a:gd name="connsiteY6" fmla="*/ 6843030 h 6857999"/>
              <a:gd name="connsiteX7" fmla="*/ 0 w 3776519"/>
              <a:gd name="connsiteY7" fmla="*/ 6667507 h 6857999"/>
              <a:gd name="connsiteX8" fmla="*/ 0 w 3776519"/>
              <a:gd name="connsiteY8" fmla="*/ 914400 h 6857999"/>
              <a:gd name="connsiteX9" fmla="*/ 0 w 3776519"/>
              <a:gd name="connsiteY9" fmla="*/ 190493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76519" h="6857999">
                <a:moveTo>
                  <a:pt x="0" y="0"/>
                </a:moveTo>
                <a:lnTo>
                  <a:pt x="190493" y="0"/>
                </a:lnTo>
                <a:lnTo>
                  <a:pt x="914400" y="0"/>
                </a:lnTo>
                <a:lnTo>
                  <a:pt x="3776519" y="0"/>
                </a:lnTo>
                <a:lnTo>
                  <a:pt x="3776519" y="6857999"/>
                </a:lnTo>
                <a:lnTo>
                  <a:pt x="190491" y="6857999"/>
                </a:lnTo>
                <a:lnTo>
                  <a:pt x="116345" y="6843030"/>
                </a:lnTo>
                <a:cubicBezTo>
                  <a:pt x="47974" y="6814111"/>
                  <a:pt x="0" y="6746411"/>
                  <a:pt x="0" y="6667507"/>
                </a:cubicBezTo>
                <a:lnTo>
                  <a:pt x="0" y="914400"/>
                </a:lnTo>
                <a:lnTo>
                  <a:pt x="0" y="190493"/>
                </a:lnTo>
                <a:close/>
              </a:path>
            </a:pathLst>
          </a:custGeom>
          <a:solidFill>
            <a:schemeClr val="accent2">
              <a:lumMod val="20000"/>
              <a:lumOff val="80000"/>
              <a:alpha val="10000"/>
            </a:schemeClr>
          </a:solidFill>
        </p:spPr>
        <p:txBody>
          <a:bodyPr wrap="square" lIns="360000" tIns="360000" rIns="360000" bIns="360000">
            <a:noAutofit/>
          </a:bodyPr>
          <a:lstStyle/>
          <a:p>
            <a:r>
              <a:rPr lang="en-US" noProof="0"/>
              <a:t>Click icon to add picture</a:t>
            </a:r>
            <a:endParaRPr lang="en-GB" noProof="0"/>
          </a:p>
        </p:txBody>
      </p:sp>
      <p:sp>
        <p:nvSpPr>
          <p:cNvPr id="20" name="Text Placeholder 19">
            <a:extLst>
              <a:ext uri="{FF2B5EF4-FFF2-40B4-BE49-F238E27FC236}">
                <a16:creationId xmlns:a16="http://schemas.microsoft.com/office/drawing/2014/main" id="{3B02C1D6-EBC4-42E4-AD3A-B8313C31BD73}"/>
              </a:ext>
            </a:extLst>
          </p:cNvPr>
          <p:cNvSpPr>
            <a:spLocks noGrp="1"/>
          </p:cNvSpPr>
          <p:nvPr>
            <p:ph type="body" sz="quarter" idx="21" hasCustomPrompt="1"/>
          </p:nvPr>
        </p:nvSpPr>
        <p:spPr bwMode="auto">
          <a:xfrm>
            <a:off x="659008" y="1141198"/>
            <a:ext cx="7408800" cy="5058000"/>
          </a:xfrm>
          <a:custGeom>
            <a:avLst/>
            <a:gdLst>
              <a:gd name="connsiteX0" fmla="*/ 0 w 5617764"/>
              <a:gd name="connsiteY0" fmla="*/ 0 h 5058000"/>
              <a:gd name="connsiteX1" fmla="*/ 5617764 w 5617764"/>
              <a:gd name="connsiteY1" fmla="*/ 0 h 5058000"/>
              <a:gd name="connsiteX2" fmla="*/ 5617764 w 5617764"/>
              <a:gd name="connsiteY2" fmla="*/ 5058000 h 5058000"/>
              <a:gd name="connsiteX3" fmla="*/ 0 w 5617764"/>
              <a:gd name="connsiteY3" fmla="*/ 5058000 h 5058000"/>
            </a:gdLst>
            <a:ahLst/>
            <a:cxnLst>
              <a:cxn ang="0">
                <a:pos x="connsiteX0" y="connsiteY0"/>
              </a:cxn>
              <a:cxn ang="0">
                <a:pos x="connsiteX1" y="connsiteY1"/>
              </a:cxn>
              <a:cxn ang="0">
                <a:pos x="connsiteX2" y="connsiteY2"/>
              </a:cxn>
              <a:cxn ang="0">
                <a:pos x="connsiteX3" y="connsiteY3"/>
              </a:cxn>
            </a:cxnLst>
            <a:rect l="l" t="t" r="r" b="b"/>
            <a:pathLst>
              <a:path w="5617764" h="5058000">
                <a:moveTo>
                  <a:pt x="0" y="0"/>
                </a:moveTo>
                <a:lnTo>
                  <a:pt x="5617764" y="0"/>
                </a:lnTo>
                <a:lnTo>
                  <a:pt x="5617764" y="5058000"/>
                </a:lnTo>
                <a:lnTo>
                  <a:pt x="0" y="5058000"/>
                </a:lnTo>
                <a:close/>
              </a:path>
            </a:pathLst>
          </a:custGeom>
        </p:spPr>
        <p:txBody>
          <a:bodyPr wrap="square">
            <a:noAutofit/>
          </a:bodyPr>
          <a:lstStyle>
            <a:lvl1pPr marL="360000" indent="-360000">
              <a:spcBef>
                <a:spcPts val="200"/>
              </a:spcBef>
              <a:spcAft>
                <a:spcPts val="800"/>
              </a:spcAft>
              <a:buFont typeface="+mj-lt"/>
              <a:buAutoNum type="arabicPeriod"/>
              <a:defRPr/>
            </a:lvl1pPr>
            <a:lvl2pPr>
              <a:defRPr/>
            </a:lvl2pPr>
          </a:lstStyle>
          <a:p>
            <a:pPr lvl="0"/>
            <a:r>
              <a:rPr lang="en-GB" noProof="0" dirty="0"/>
              <a:t>Click to add text</a:t>
            </a:r>
          </a:p>
          <a:p>
            <a:pPr lvl="1"/>
            <a:r>
              <a:rPr lang="en-GB" noProof="0" dirty="0"/>
              <a:t>Second level</a:t>
            </a:r>
          </a:p>
        </p:txBody>
      </p:sp>
      <p:sp>
        <p:nvSpPr>
          <p:cNvPr id="4" name="Title 3">
            <a:extLst>
              <a:ext uri="{FF2B5EF4-FFF2-40B4-BE49-F238E27FC236}">
                <a16:creationId xmlns:a16="http://schemas.microsoft.com/office/drawing/2014/main" id="{F4AC00D7-B457-45E8-A905-966FD04715A3}"/>
              </a:ext>
            </a:extLst>
          </p:cNvPr>
          <p:cNvSpPr>
            <a:spLocks noGrp="1"/>
          </p:cNvSpPr>
          <p:nvPr>
            <p:ph type="title"/>
          </p:nvPr>
        </p:nvSpPr>
        <p:spPr>
          <a:xfrm>
            <a:off x="659008" y="325235"/>
            <a:ext cx="7408800" cy="817244"/>
          </a:xfrm>
        </p:spPr>
        <p:txBody>
          <a:bodyPr/>
          <a:lstStyle/>
          <a:p>
            <a:r>
              <a:rPr lang="en-US"/>
              <a:t>Click to edit Master title style</a:t>
            </a:r>
            <a:endParaRPr lang="en-GB"/>
          </a:p>
        </p:txBody>
      </p:sp>
      <p:sp>
        <p:nvSpPr>
          <p:cNvPr id="7" name="TextBox 6">
            <a:extLst>
              <a:ext uri="{FF2B5EF4-FFF2-40B4-BE49-F238E27FC236}">
                <a16:creationId xmlns:a16="http://schemas.microsoft.com/office/drawing/2014/main" id="{85210F25-0569-48E4-86BF-27768C680957}"/>
              </a:ext>
            </a:extLst>
          </p:cNvPr>
          <p:cNvSpPr txBox="1"/>
          <p:nvPr userDrawn="1"/>
        </p:nvSpPr>
        <p:spPr>
          <a:xfrm>
            <a:off x="-2261849" y="0"/>
            <a:ext cx="1826420" cy="2996580"/>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dirty="0">
                <a:solidFill>
                  <a:srgbClr val="696969"/>
                </a:solidFill>
              </a:rPr>
              <a:t>Changing the photo</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dirty="0">
              <a:solidFill>
                <a:srgbClr val="69696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rgbClr val="696969"/>
                </a:solidFill>
              </a:rPr>
              <a:t>- Click on the existing photo, and choose 'Cut' via the right mouse button.</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dirty="0">
              <a:solidFill>
                <a:srgbClr val="696969"/>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dirty="0">
                <a:solidFill>
                  <a:srgbClr val="696969"/>
                </a:solidFill>
              </a:rPr>
              <a:t>- Select a photo from the last part of the PP file 'Useful elements, example slides and photos', or download a photo from the Media box &gt; Photos on the Brand Portal (https://brandportal.ing.com).</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dirty="0">
              <a:solidFill>
                <a:srgbClr val="696969"/>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dirty="0">
                <a:solidFill>
                  <a:srgbClr val="696969"/>
                </a:solidFill>
              </a:rPr>
              <a:t>- Copy the big picture on your screen with </a:t>
            </a:r>
            <a:r>
              <a:rPr lang="en-US" sz="1000" b="0" dirty="0" err="1">
                <a:solidFill>
                  <a:srgbClr val="696969"/>
                </a:solidFill>
              </a:rPr>
              <a:t>Ctrl+C</a:t>
            </a:r>
            <a:r>
              <a:rPr lang="en-US" sz="1000" b="0" dirty="0">
                <a:solidFill>
                  <a:srgbClr val="696969"/>
                </a:solidFill>
              </a:rPr>
              <a:t>, go back to the image placeholder on this page, and paste the photo with </a:t>
            </a:r>
            <a:r>
              <a:rPr lang="en-US" sz="1000" b="0" dirty="0" err="1">
                <a:solidFill>
                  <a:srgbClr val="696969"/>
                </a:solidFill>
              </a:rPr>
              <a:t>Ctrl+V</a:t>
            </a:r>
            <a:r>
              <a:rPr lang="en-US" sz="1000" b="0" dirty="0">
                <a:solidFill>
                  <a:srgbClr val="696969"/>
                </a:solidFill>
              </a:rPr>
              <a:t>.</a:t>
            </a:r>
          </a:p>
        </p:txBody>
      </p:sp>
    </p:spTree>
    <p:extLst>
      <p:ext uri="{BB962C8B-B14F-4D97-AF65-F5344CB8AC3E}">
        <p14:creationId xmlns:p14="http://schemas.microsoft.com/office/powerpoint/2010/main" val="2995939888"/>
      </p:ext>
    </p:extLst>
  </p:cSld>
  <p:clrMapOvr>
    <a:masterClrMapping/>
  </p:clrMapOvr>
  <p:extLst>
    <p:ext uri="{DCECCB84-F9BA-43D5-87BE-67443E8EF086}">
      <p15:sldGuideLst xmlns:p15="http://schemas.microsoft.com/office/powerpoint/2012/main">
        <p15:guide id="1" pos="4308">
          <p15:clr>
            <a:srgbClr val="FBAE40"/>
          </p15:clr>
        </p15:guide>
        <p15:guide id="2" pos="459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dex slide picture left">
    <p:bg bwMode="gray">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DDD2A080-DA64-4F5C-9131-47EB793B4410}" type="slidenum">
              <a:rPr lang="en-GB" noProof="0" smtClean="0"/>
              <a:pPr/>
              <a:t>‹#›</a:t>
            </a:fld>
            <a:endParaRPr lang="en-GB" noProof="0" dirty="0"/>
          </a:p>
        </p:txBody>
      </p:sp>
      <p:sp>
        <p:nvSpPr>
          <p:cNvPr id="2" name="Footer Placeholder 1">
            <a:extLst>
              <a:ext uri="{FF2B5EF4-FFF2-40B4-BE49-F238E27FC236}">
                <a16:creationId xmlns:a16="http://schemas.microsoft.com/office/drawing/2014/main" id="{CEA75376-E7C9-4515-A27A-D366A6F50C18}"/>
              </a:ext>
            </a:extLst>
          </p:cNvPr>
          <p:cNvSpPr>
            <a:spLocks noGrp="1"/>
          </p:cNvSpPr>
          <p:nvPr>
            <p:ph type="ftr" sz="quarter" idx="17"/>
          </p:nvPr>
        </p:nvSpPr>
        <p:spPr>
          <a:xfrm>
            <a:off x="4124163" y="6403940"/>
            <a:ext cx="6735600" cy="187200"/>
          </a:xfrm>
        </p:spPr>
        <p:txBody>
          <a:bodyPr/>
          <a:lstStyle>
            <a:lvl1pPr>
              <a:defRPr/>
            </a:lvl1pPr>
          </a:lstStyle>
          <a:p>
            <a:endParaRPr lang="en-GB" noProof="0"/>
          </a:p>
        </p:txBody>
      </p:sp>
      <p:sp>
        <p:nvSpPr>
          <p:cNvPr id="13" name="Picture Placeholder 12">
            <a:extLst>
              <a:ext uri="{FF2B5EF4-FFF2-40B4-BE49-F238E27FC236}">
                <a16:creationId xmlns:a16="http://schemas.microsoft.com/office/drawing/2014/main" id="{5B790946-B7BA-4B88-836C-B0601F7BF453}"/>
              </a:ext>
            </a:extLst>
          </p:cNvPr>
          <p:cNvSpPr>
            <a:spLocks noGrp="1"/>
          </p:cNvSpPr>
          <p:nvPr>
            <p:ph type="pic" sz="quarter" idx="20"/>
          </p:nvPr>
        </p:nvSpPr>
        <p:spPr bwMode="gray">
          <a:xfrm>
            <a:off x="-1" y="0"/>
            <a:ext cx="3776520" cy="6858000"/>
          </a:xfrm>
          <a:custGeom>
            <a:avLst/>
            <a:gdLst>
              <a:gd name="connsiteX0" fmla="*/ 0 w 3776520"/>
              <a:gd name="connsiteY0" fmla="*/ 0 h 6858000"/>
              <a:gd name="connsiteX1" fmla="*/ 3586029 w 3776520"/>
              <a:gd name="connsiteY1" fmla="*/ 0 h 6858000"/>
              <a:gd name="connsiteX2" fmla="*/ 3586034 w 3776520"/>
              <a:gd name="connsiteY2" fmla="*/ 1 h 6858000"/>
              <a:gd name="connsiteX3" fmla="*/ 3776520 w 3776520"/>
              <a:gd name="connsiteY3" fmla="*/ 1 h 6858000"/>
              <a:gd name="connsiteX4" fmla="*/ 3776520 w 3776520"/>
              <a:gd name="connsiteY4" fmla="*/ 190493 h 6858000"/>
              <a:gd name="connsiteX5" fmla="*/ 3776520 w 3776520"/>
              <a:gd name="connsiteY5" fmla="*/ 914401 h 6858000"/>
              <a:gd name="connsiteX6" fmla="*/ 3776520 w 3776520"/>
              <a:gd name="connsiteY6" fmla="*/ 6667507 h 6858000"/>
              <a:gd name="connsiteX7" fmla="*/ 3586027 w 3776520"/>
              <a:gd name="connsiteY7" fmla="*/ 6858000 h 6858000"/>
              <a:gd name="connsiteX8" fmla="*/ 0 w 377652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76520" h="6858000">
                <a:moveTo>
                  <a:pt x="0" y="0"/>
                </a:moveTo>
                <a:lnTo>
                  <a:pt x="3586029" y="0"/>
                </a:lnTo>
                <a:lnTo>
                  <a:pt x="3586034" y="1"/>
                </a:lnTo>
                <a:lnTo>
                  <a:pt x="3776520" y="1"/>
                </a:lnTo>
                <a:lnTo>
                  <a:pt x="3776520" y="190493"/>
                </a:lnTo>
                <a:lnTo>
                  <a:pt x="3776520" y="914401"/>
                </a:lnTo>
                <a:lnTo>
                  <a:pt x="3776520" y="6667507"/>
                </a:lnTo>
                <a:cubicBezTo>
                  <a:pt x="3776520" y="6772713"/>
                  <a:pt x="3691233" y="6858000"/>
                  <a:pt x="3586027" y="6858000"/>
                </a:cubicBezTo>
                <a:lnTo>
                  <a:pt x="0" y="6858000"/>
                </a:lnTo>
                <a:close/>
              </a:path>
            </a:pathLst>
          </a:custGeom>
          <a:solidFill>
            <a:schemeClr val="accent2">
              <a:lumMod val="20000"/>
              <a:lumOff val="80000"/>
              <a:alpha val="10000"/>
            </a:schemeClr>
          </a:solidFill>
        </p:spPr>
        <p:txBody>
          <a:bodyPr wrap="square" lIns="360000" tIns="360000" rIns="360000" bIns="360000">
            <a:noAutofit/>
          </a:bodyPr>
          <a:lstStyle/>
          <a:p>
            <a:r>
              <a:rPr lang="en-US" noProof="0"/>
              <a:t>Click icon to add picture</a:t>
            </a:r>
            <a:endParaRPr lang="en-GB" noProof="0"/>
          </a:p>
        </p:txBody>
      </p:sp>
      <p:sp>
        <p:nvSpPr>
          <p:cNvPr id="20" name="Text Placeholder 19">
            <a:extLst>
              <a:ext uri="{FF2B5EF4-FFF2-40B4-BE49-F238E27FC236}">
                <a16:creationId xmlns:a16="http://schemas.microsoft.com/office/drawing/2014/main" id="{3B02C1D6-EBC4-42E4-AD3A-B8313C31BD73}"/>
              </a:ext>
            </a:extLst>
          </p:cNvPr>
          <p:cNvSpPr>
            <a:spLocks noGrp="1"/>
          </p:cNvSpPr>
          <p:nvPr>
            <p:ph type="body" sz="quarter" idx="21" hasCustomPrompt="1"/>
          </p:nvPr>
        </p:nvSpPr>
        <p:spPr bwMode="auto">
          <a:xfrm>
            <a:off x="4124163" y="1141198"/>
            <a:ext cx="7408800" cy="5058000"/>
          </a:xfrm>
          <a:custGeom>
            <a:avLst/>
            <a:gdLst>
              <a:gd name="connsiteX0" fmla="*/ 0 w 5617764"/>
              <a:gd name="connsiteY0" fmla="*/ 0 h 5058000"/>
              <a:gd name="connsiteX1" fmla="*/ 5617764 w 5617764"/>
              <a:gd name="connsiteY1" fmla="*/ 0 h 5058000"/>
              <a:gd name="connsiteX2" fmla="*/ 5617764 w 5617764"/>
              <a:gd name="connsiteY2" fmla="*/ 5058000 h 5058000"/>
              <a:gd name="connsiteX3" fmla="*/ 0 w 5617764"/>
              <a:gd name="connsiteY3" fmla="*/ 5058000 h 5058000"/>
            </a:gdLst>
            <a:ahLst/>
            <a:cxnLst>
              <a:cxn ang="0">
                <a:pos x="connsiteX0" y="connsiteY0"/>
              </a:cxn>
              <a:cxn ang="0">
                <a:pos x="connsiteX1" y="connsiteY1"/>
              </a:cxn>
              <a:cxn ang="0">
                <a:pos x="connsiteX2" y="connsiteY2"/>
              </a:cxn>
              <a:cxn ang="0">
                <a:pos x="connsiteX3" y="connsiteY3"/>
              </a:cxn>
            </a:cxnLst>
            <a:rect l="l" t="t" r="r" b="b"/>
            <a:pathLst>
              <a:path w="5617764" h="5058000">
                <a:moveTo>
                  <a:pt x="0" y="0"/>
                </a:moveTo>
                <a:lnTo>
                  <a:pt x="5617764" y="0"/>
                </a:lnTo>
                <a:lnTo>
                  <a:pt x="5617764" y="5058000"/>
                </a:lnTo>
                <a:lnTo>
                  <a:pt x="0" y="5058000"/>
                </a:lnTo>
                <a:close/>
              </a:path>
            </a:pathLst>
          </a:custGeom>
        </p:spPr>
        <p:txBody>
          <a:bodyPr wrap="square">
            <a:noAutofit/>
          </a:bodyPr>
          <a:lstStyle>
            <a:lvl1pPr marL="360000" indent="-360000">
              <a:spcBef>
                <a:spcPts val="200"/>
              </a:spcBef>
              <a:spcAft>
                <a:spcPts val="800"/>
              </a:spcAft>
              <a:buFont typeface="+mj-lt"/>
              <a:buAutoNum type="arabicPeriod"/>
              <a:defRPr/>
            </a:lvl1pPr>
            <a:lvl2pPr>
              <a:defRPr/>
            </a:lvl2pPr>
          </a:lstStyle>
          <a:p>
            <a:pPr lvl="0"/>
            <a:r>
              <a:rPr lang="en-GB" noProof="0" dirty="0"/>
              <a:t>Click to add text</a:t>
            </a:r>
          </a:p>
          <a:p>
            <a:pPr lvl="1"/>
            <a:r>
              <a:rPr lang="en-GB" noProof="0" dirty="0"/>
              <a:t>Second level</a:t>
            </a:r>
          </a:p>
        </p:txBody>
      </p:sp>
      <p:sp>
        <p:nvSpPr>
          <p:cNvPr id="4" name="Title 3">
            <a:extLst>
              <a:ext uri="{FF2B5EF4-FFF2-40B4-BE49-F238E27FC236}">
                <a16:creationId xmlns:a16="http://schemas.microsoft.com/office/drawing/2014/main" id="{F4AC00D7-B457-45E8-A905-966FD04715A3}"/>
              </a:ext>
            </a:extLst>
          </p:cNvPr>
          <p:cNvSpPr>
            <a:spLocks noGrp="1"/>
          </p:cNvSpPr>
          <p:nvPr>
            <p:ph type="title"/>
          </p:nvPr>
        </p:nvSpPr>
        <p:spPr>
          <a:xfrm>
            <a:off x="4124163" y="325235"/>
            <a:ext cx="7408800" cy="817244"/>
          </a:xfrm>
        </p:spPr>
        <p:txBody>
          <a:bodyPr/>
          <a:lstStyle/>
          <a:p>
            <a:r>
              <a:rPr lang="en-US"/>
              <a:t>Click to edit Master title style</a:t>
            </a:r>
            <a:endParaRPr lang="en-GB"/>
          </a:p>
        </p:txBody>
      </p:sp>
      <p:sp>
        <p:nvSpPr>
          <p:cNvPr id="7" name="TextBox 6">
            <a:extLst>
              <a:ext uri="{FF2B5EF4-FFF2-40B4-BE49-F238E27FC236}">
                <a16:creationId xmlns:a16="http://schemas.microsoft.com/office/drawing/2014/main" id="{4BEB9DAA-E55F-4181-BD9B-980BDFC351B4}"/>
              </a:ext>
            </a:extLst>
          </p:cNvPr>
          <p:cNvSpPr txBox="1"/>
          <p:nvPr userDrawn="1"/>
        </p:nvSpPr>
        <p:spPr>
          <a:xfrm>
            <a:off x="-2261849" y="0"/>
            <a:ext cx="1826420" cy="2996580"/>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dirty="0">
                <a:solidFill>
                  <a:srgbClr val="696969"/>
                </a:solidFill>
              </a:rPr>
              <a:t>Changing the photo</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dirty="0">
              <a:solidFill>
                <a:srgbClr val="69696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rgbClr val="696969"/>
                </a:solidFill>
              </a:rPr>
              <a:t>- Click on the existing photo, and choose 'Cut' via the right mouse button.</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dirty="0">
              <a:solidFill>
                <a:srgbClr val="696969"/>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dirty="0">
                <a:solidFill>
                  <a:srgbClr val="696969"/>
                </a:solidFill>
              </a:rPr>
              <a:t>- Select a photo from the last part of the PP file 'Useful elements, example slides and photos', or download a photo from the Media box &gt; Photos on the Brand Portal (https://brandportal.ing.com).</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dirty="0">
              <a:solidFill>
                <a:srgbClr val="696969"/>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dirty="0">
                <a:solidFill>
                  <a:srgbClr val="696969"/>
                </a:solidFill>
              </a:rPr>
              <a:t>- Copy the big picture on your screen with </a:t>
            </a:r>
            <a:r>
              <a:rPr lang="en-US" sz="1000" b="0" dirty="0" err="1">
                <a:solidFill>
                  <a:srgbClr val="696969"/>
                </a:solidFill>
              </a:rPr>
              <a:t>Ctrl+C</a:t>
            </a:r>
            <a:r>
              <a:rPr lang="en-US" sz="1000" b="0" dirty="0">
                <a:solidFill>
                  <a:srgbClr val="696969"/>
                </a:solidFill>
              </a:rPr>
              <a:t>, go back to the image placeholder on this page, and paste the photo with </a:t>
            </a:r>
            <a:r>
              <a:rPr lang="en-US" sz="1000" b="0" dirty="0" err="1">
                <a:solidFill>
                  <a:srgbClr val="696969"/>
                </a:solidFill>
              </a:rPr>
              <a:t>Ctrl+V</a:t>
            </a:r>
            <a:r>
              <a:rPr lang="en-US" sz="1000" b="0" dirty="0">
                <a:solidFill>
                  <a:srgbClr val="696969"/>
                </a:solidFill>
              </a:rPr>
              <a:t>.</a:t>
            </a:r>
          </a:p>
        </p:txBody>
      </p:sp>
    </p:spTree>
    <p:extLst>
      <p:ext uri="{BB962C8B-B14F-4D97-AF65-F5344CB8AC3E}">
        <p14:creationId xmlns:p14="http://schemas.microsoft.com/office/powerpoint/2010/main" val="1853362766"/>
      </p:ext>
    </p:extLst>
  </p:cSld>
  <p:clrMapOvr>
    <a:masterClrMapping/>
  </p:clrMapOvr>
  <p:extLst>
    <p:ext uri="{DCECCB84-F9BA-43D5-87BE-67443E8EF086}">
      <p15:sldGuideLst xmlns:p15="http://schemas.microsoft.com/office/powerpoint/2012/main">
        <p15:guide id="1" pos="4308">
          <p15:clr>
            <a:srgbClr val="FBAE40"/>
          </p15:clr>
        </p15:guide>
        <p15:guide id="2" pos="4596">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pter header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B4DD1A-B332-4795-A59E-FA64AB32DDCC}"/>
              </a:ext>
            </a:extLst>
          </p:cNvPr>
          <p:cNvSpPr/>
          <p:nvPr userDrawn="1"/>
        </p:nvSpPr>
        <p:spPr>
          <a:xfrm>
            <a:off x="-2786743" y="-736600"/>
            <a:ext cx="17765486" cy="83312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GB" sz="1600" dirty="0" err="1">
              <a:solidFill>
                <a:schemeClr val="tx1"/>
              </a:solidFill>
            </a:endParaRPr>
          </a:p>
        </p:txBody>
      </p:sp>
      <p:sp>
        <p:nvSpPr>
          <p:cNvPr id="3" name="Slide Number Placeholder 2">
            <a:extLst>
              <a:ext uri="{FF2B5EF4-FFF2-40B4-BE49-F238E27FC236}">
                <a16:creationId xmlns:a16="http://schemas.microsoft.com/office/drawing/2014/main" id="{9C93E026-2D04-4A6A-8BE5-A11C6D229280}"/>
              </a:ext>
            </a:extLst>
          </p:cNvPr>
          <p:cNvSpPr>
            <a:spLocks noGrp="1"/>
          </p:cNvSpPr>
          <p:nvPr>
            <p:ph type="sldNum" sz="quarter" idx="11"/>
          </p:nvPr>
        </p:nvSpPr>
        <p:spPr/>
        <p:txBody>
          <a:bodyPr/>
          <a:lstStyle/>
          <a:p>
            <a:fld id="{DDD2A080-DA64-4F5C-9131-47EB793B4410}" type="slidenum">
              <a:rPr lang="en-GB" smtClean="0"/>
              <a:pPr/>
              <a:t>‹#›</a:t>
            </a:fld>
            <a:endParaRPr lang="en-GB" dirty="0"/>
          </a:p>
        </p:txBody>
      </p:sp>
      <p:sp>
        <p:nvSpPr>
          <p:cNvPr id="5" name="Title 1"/>
          <p:cNvSpPr>
            <a:spLocks noGrp="1"/>
          </p:cNvSpPr>
          <p:nvPr userDrawn="1">
            <p:ph type="ctrTitle" hasCustomPrompt="1"/>
          </p:nvPr>
        </p:nvSpPr>
        <p:spPr bwMode="gray">
          <a:xfrm>
            <a:off x="658800" y="2447999"/>
            <a:ext cx="5485801" cy="738000"/>
          </a:xfrm>
          <a:prstGeom prst="roundRect">
            <a:avLst>
              <a:gd name="adj" fmla="val 13861"/>
            </a:avLst>
          </a:prstGeom>
          <a:solidFill>
            <a:srgbClr val="FF6200"/>
          </a:solidFill>
        </p:spPr>
        <p:txBody>
          <a:bodyPr wrap="none" lIns="108000" tIns="108000" rIns="108000" bIns="72000" anchor="t" anchorCtr="0">
            <a:spAutoFit/>
          </a:bodyPr>
          <a:lstStyle>
            <a:lvl1pPr algn="l">
              <a:lnSpc>
                <a:spcPct val="90000"/>
              </a:lnSpc>
              <a:defRPr sz="3600">
                <a:solidFill>
                  <a:schemeClr val="bg1"/>
                </a:solidFill>
              </a:defRPr>
            </a:lvl1pPr>
          </a:lstStyle>
          <a:p>
            <a:r>
              <a:rPr lang="en-US" noProof="0"/>
              <a:t>Click to add chapter title</a:t>
            </a:r>
            <a:endParaRPr lang="en-GB" noProof="0" dirty="0"/>
          </a:p>
        </p:txBody>
      </p:sp>
      <p:sp>
        <p:nvSpPr>
          <p:cNvPr id="17" name="Text Placeholder 6">
            <a:extLst>
              <a:ext uri="{FF2B5EF4-FFF2-40B4-BE49-F238E27FC236}">
                <a16:creationId xmlns:a16="http://schemas.microsoft.com/office/drawing/2014/main" id="{BB9E4015-3A4E-46C3-A52A-4243EBED6321}"/>
              </a:ext>
            </a:extLst>
          </p:cNvPr>
          <p:cNvSpPr>
            <a:spLocks noGrp="1"/>
          </p:cNvSpPr>
          <p:nvPr>
            <p:ph type="body" sz="quarter" idx="12" hasCustomPrompt="1"/>
          </p:nvPr>
        </p:nvSpPr>
        <p:spPr bwMode="gray">
          <a:xfrm>
            <a:off x="990000" y="3265686"/>
            <a:ext cx="7814741" cy="732995"/>
          </a:xfrm>
          <a:prstGeom prst="roundRect">
            <a:avLst>
              <a:gd name="adj" fmla="val 13767"/>
            </a:avLst>
          </a:prstGeom>
          <a:solidFill>
            <a:srgbClr val="FF6200"/>
          </a:solidFill>
        </p:spPr>
        <p:txBody>
          <a:bodyPr wrap="none" lIns="108000" tIns="108000" rIns="108000" bIns="72000">
            <a:spAutoFit/>
          </a:bodyPr>
          <a:lstStyle>
            <a:lvl1pPr algn="l">
              <a:lnSpc>
                <a:spcPct val="90000"/>
              </a:lnSpc>
              <a:defRPr sz="3600" b="1">
                <a:solidFill>
                  <a:schemeClr val="bg1"/>
                </a:solidFill>
                <a:latin typeface="+mj-lt"/>
              </a:defRPr>
            </a:lvl1pPr>
          </a:lstStyle>
          <a:p>
            <a:pPr lvl="0"/>
            <a:r>
              <a:rPr lang="en-GB" noProof="0" dirty="0"/>
              <a:t>Click to add (sub)title or remove bar</a:t>
            </a:r>
          </a:p>
        </p:txBody>
      </p:sp>
    </p:spTree>
    <p:extLst>
      <p:ext uri="{BB962C8B-B14F-4D97-AF65-F5344CB8AC3E}">
        <p14:creationId xmlns:p14="http://schemas.microsoft.com/office/powerpoint/2010/main" val="189201577"/>
      </p:ext>
    </p:extLst>
  </p:cSld>
  <p:clrMapOvr>
    <a:masterClrMapping/>
  </p:clrMapOvr>
  <p:extLst>
    <p:ext uri="{DCECCB84-F9BA-43D5-87BE-67443E8EF086}">
      <p15:sldGuideLst xmlns:p15="http://schemas.microsoft.com/office/powerpoint/2012/main">
        <p15:guide id="1" orient="horz" pos="1491">
          <p15:clr>
            <a:srgbClr val="FBAE40"/>
          </p15:clr>
        </p15:guide>
        <p15:guide id="2" orient="horz" pos="1542">
          <p15:clr>
            <a:srgbClr val="FBAE40"/>
          </p15:clr>
        </p15:guide>
        <p15:guide id="3" orient="horz" pos="2006">
          <p15:clr>
            <a:srgbClr val="FBAE40"/>
          </p15:clr>
        </p15:guide>
        <p15:guide id="4" orient="horz" pos="2057">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pter header picture">
    <p:spTree>
      <p:nvGrpSpPr>
        <p:cNvPr id="1" name=""/>
        <p:cNvGrpSpPr/>
        <p:nvPr/>
      </p:nvGrpSpPr>
      <p:grpSpPr>
        <a:xfrm>
          <a:off x="0" y="0"/>
          <a:ext cx="0" cy="0"/>
          <a:chOff x="0" y="0"/>
          <a:chExt cx="0" cy="0"/>
        </a:xfrm>
      </p:grpSpPr>
      <p:sp>
        <p:nvSpPr>
          <p:cNvPr id="7" name="Picture Placeholder 42">
            <a:extLst>
              <a:ext uri="{FF2B5EF4-FFF2-40B4-BE49-F238E27FC236}">
                <a16:creationId xmlns:a16="http://schemas.microsoft.com/office/drawing/2014/main" id="{C6F478FA-E472-48C9-BEDB-175C654577D2}"/>
              </a:ext>
            </a:extLst>
          </p:cNvPr>
          <p:cNvSpPr>
            <a:spLocks noGrp="1"/>
          </p:cNvSpPr>
          <p:nvPr>
            <p:ph type="pic" sz="quarter" idx="17"/>
          </p:nvPr>
        </p:nvSpPr>
        <p:spPr bwMode="gray">
          <a:xfrm flipH="1">
            <a:off x="0" y="0"/>
            <a:ext cx="12192000" cy="6858000"/>
          </a:xfrm>
          <a:prstGeom prst="rect">
            <a:avLst/>
          </a:prstGeom>
          <a:solidFill>
            <a:schemeClr val="accent2">
              <a:lumMod val="20000"/>
              <a:lumOff val="80000"/>
              <a:alpha val="10000"/>
            </a:schemeClr>
          </a:solidFill>
        </p:spPr>
        <p:txBody>
          <a:bodyPr wrap="square" lIns="2880000" tIns="36000" rIns="36000" bIns="36000" anchor="ctr" anchorCtr="0">
            <a:noAutofit/>
          </a:bodyPr>
          <a:lstStyle>
            <a:lvl1pPr algn="ctr">
              <a:defRPr sz="1400" b="0"/>
            </a:lvl1pPr>
          </a:lstStyle>
          <a:p>
            <a:r>
              <a:rPr lang="en-US" noProof="0"/>
              <a:t>Click icon to add picture</a:t>
            </a:r>
            <a:endParaRPr lang="en-GB" noProof="0"/>
          </a:p>
        </p:txBody>
      </p:sp>
      <p:sp>
        <p:nvSpPr>
          <p:cNvPr id="6" name="Title Placeholder 1"/>
          <p:cNvSpPr>
            <a:spLocks noGrp="1"/>
          </p:cNvSpPr>
          <p:nvPr>
            <p:ph type="title" hasCustomPrompt="1"/>
          </p:nvPr>
        </p:nvSpPr>
        <p:spPr bwMode="gray">
          <a:xfrm>
            <a:off x="658800" y="2448000"/>
            <a:ext cx="5485801" cy="739574"/>
          </a:xfrm>
          <a:prstGeom prst="roundRect">
            <a:avLst>
              <a:gd name="adj" fmla="val 13738"/>
            </a:avLst>
          </a:prstGeom>
          <a:solidFill>
            <a:srgbClr val="FF6200"/>
          </a:solidFill>
        </p:spPr>
        <p:txBody>
          <a:bodyPr vert="horz" wrap="none" lIns="108000" tIns="108000" rIns="108000" bIns="72000" rtlCol="0" anchor="t" anchorCtr="0">
            <a:spAutoFit/>
          </a:bodyPr>
          <a:lstStyle>
            <a:lvl1pPr>
              <a:lnSpc>
                <a:spcPct val="90000"/>
              </a:lnSpc>
              <a:defRPr sz="3600">
                <a:solidFill>
                  <a:schemeClr val="bg1"/>
                </a:solidFill>
              </a:defRPr>
            </a:lvl1pPr>
          </a:lstStyle>
          <a:p>
            <a:r>
              <a:rPr lang="en-GB" noProof="0" dirty="0"/>
              <a:t>Click to </a:t>
            </a:r>
            <a:r>
              <a:rPr lang="en-GB" noProof="0"/>
              <a:t>add chapter title</a:t>
            </a:r>
            <a:endParaRPr lang="en-GB" noProof="0" dirty="0"/>
          </a:p>
        </p:txBody>
      </p:sp>
      <p:sp>
        <p:nvSpPr>
          <p:cNvPr id="17" name="Text Placeholder 6">
            <a:extLst>
              <a:ext uri="{FF2B5EF4-FFF2-40B4-BE49-F238E27FC236}">
                <a16:creationId xmlns:a16="http://schemas.microsoft.com/office/drawing/2014/main" id="{34E02287-585D-40F3-A1A8-FCA73640D47A}"/>
              </a:ext>
            </a:extLst>
          </p:cNvPr>
          <p:cNvSpPr>
            <a:spLocks noGrp="1"/>
          </p:cNvSpPr>
          <p:nvPr>
            <p:ph type="body" sz="quarter" idx="12" hasCustomPrompt="1"/>
          </p:nvPr>
        </p:nvSpPr>
        <p:spPr bwMode="gray">
          <a:xfrm>
            <a:off x="990000" y="3265686"/>
            <a:ext cx="7814741" cy="732995"/>
          </a:xfrm>
          <a:prstGeom prst="roundRect">
            <a:avLst>
              <a:gd name="adj" fmla="val 13767"/>
            </a:avLst>
          </a:prstGeom>
          <a:solidFill>
            <a:srgbClr val="FF6200"/>
          </a:solidFill>
        </p:spPr>
        <p:txBody>
          <a:bodyPr wrap="none" lIns="108000" tIns="108000" rIns="108000" bIns="72000">
            <a:spAutoFit/>
          </a:bodyPr>
          <a:lstStyle>
            <a:lvl1pPr algn="l">
              <a:lnSpc>
                <a:spcPct val="90000"/>
              </a:lnSpc>
              <a:defRPr sz="3600" b="1">
                <a:solidFill>
                  <a:schemeClr val="bg1"/>
                </a:solidFill>
                <a:latin typeface="+mj-lt"/>
              </a:defRPr>
            </a:lvl1pPr>
          </a:lstStyle>
          <a:p>
            <a:pPr lvl="0"/>
            <a:r>
              <a:rPr lang="en-GB" noProof="0" dirty="0"/>
              <a:t>Click to add (sub)title or remove bar</a:t>
            </a:r>
          </a:p>
        </p:txBody>
      </p:sp>
      <p:sp>
        <p:nvSpPr>
          <p:cNvPr id="9" name="TextBox 8">
            <a:extLst>
              <a:ext uri="{FF2B5EF4-FFF2-40B4-BE49-F238E27FC236}">
                <a16:creationId xmlns:a16="http://schemas.microsoft.com/office/drawing/2014/main" id="{F8F7CF1A-99AC-42EE-A638-B3281CC1E31E}"/>
              </a:ext>
            </a:extLst>
          </p:cNvPr>
          <p:cNvSpPr txBox="1"/>
          <p:nvPr userDrawn="1"/>
        </p:nvSpPr>
        <p:spPr>
          <a:xfrm>
            <a:off x="-2261849" y="0"/>
            <a:ext cx="1826420" cy="3919910"/>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dirty="0">
                <a:solidFill>
                  <a:srgbClr val="696969"/>
                </a:solidFill>
              </a:rPr>
              <a:t>Changing the photo</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dirty="0">
              <a:solidFill>
                <a:srgbClr val="69696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rgbClr val="696969"/>
                </a:solidFill>
              </a:rPr>
              <a:t>- Click on the existing photo, and choose 'Cut' via the right mouse button.</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dirty="0">
              <a:solidFill>
                <a:srgbClr val="696969"/>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dirty="0">
                <a:solidFill>
                  <a:srgbClr val="696969"/>
                </a:solidFill>
              </a:rPr>
              <a:t>- Select a photo from the last part of the PP file 'Useful elements, example slides and photos', or download a photo from the Media box &gt; Photos on the Brand Portal (https://brandportal.ing.com).</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dirty="0">
              <a:solidFill>
                <a:srgbClr val="696969"/>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dirty="0">
                <a:solidFill>
                  <a:srgbClr val="696969"/>
                </a:solidFill>
              </a:rPr>
              <a:t>- Copy the big picture on your screen with </a:t>
            </a:r>
            <a:r>
              <a:rPr lang="en-US" sz="1000" b="0" dirty="0" err="1">
                <a:solidFill>
                  <a:srgbClr val="696969"/>
                </a:solidFill>
              </a:rPr>
              <a:t>Ctrl+C</a:t>
            </a:r>
            <a:r>
              <a:rPr lang="en-US" sz="1000" b="0" dirty="0">
                <a:solidFill>
                  <a:srgbClr val="696969"/>
                </a:solidFill>
              </a:rPr>
              <a:t>, go back to the image placeholder on this page, and paste the photo with </a:t>
            </a:r>
            <a:r>
              <a:rPr lang="en-US" sz="1000" b="0" dirty="0" err="1">
                <a:solidFill>
                  <a:srgbClr val="696969"/>
                </a:solidFill>
              </a:rPr>
              <a:t>Ctrl+V</a:t>
            </a:r>
            <a:r>
              <a:rPr lang="en-US" sz="1000" b="0" dirty="0">
                <a:solidFill>
                  <a:srgbClr val="696969"/>
                </a:solidFill>
              </a:rPr>
              <a:t>.</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dirty="0">
              <a:solidFill>
                <a:srgbClr val="696969"/>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dirty="0">
                <a:solidFill>
                  <a:srgbClr val="696969"/>
                </a:solidFill>
              </a:rPr>
              <a:t>- Finally, click on the new picture and choose 'Move to Back' via the right mouse button to show the heading bars again.</a:t>
            </a:r>
            <a:endParaRPr lang="en-GB" sz="1000" b="0" dirty="0" err="1">
              <a:solidFill>
                <a:srgbClr val="696969"/>
              </a:solidFill>
            </a:endParaRPr>
          </a:p>
        </p:txBody>
      </p:sp>
    </p:spTree>
    <p:extLst>
      <p:ext uri="{BB962C8B-B14F-4D97-AF65-F5344CB8AC3E}">
        <p14:creationId xmlns:p14="http://schemas.microsoft.com/office/powerpoint/2010/main" val="2534035640"/>
      </p:ext>
    </p:extLst>
  </p:cSld>
  <p:clrMapOvr>
    <a:masterClrMapping/>
  </p:clrMapOvr>
  <p:extLst>
    <p:ext uri="{DCECCB84-F9BA-43D5-87BE-67443E8EF086}">
      <p15:sldGuideLst xmlns:p15="http://schemas.microsoft.com/office/powerpoint/2012/main">
        <p15:guide id="1" pos="302">
          <p15:clr>
            <a:srgbClr val="FBAE40"/>
          </p15:clr>
        </p15:guide>
        <p15:guide id="2" orient="horz" pos="1491">
          <p15:clr>
            <a:srgbClr val="FBAE40"/>
          </p15:clr>
        </p15:guide>
        <p15:guide id="3" orient="horz" pos="1542">
          <p15:clr>
            <a:srgbClr val="FBAE40"/>
          </p15:clr>
        </p15:guide>
        <p15:guide id="4" orient="horz" pos="2006">
          <p15:clr>
            <a:srgbClr val="FBAE40"/>
          </p15:clr>
        </p15:guide>
        <p15:guide id="5" orient="horz" pos="2057">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bwMode="gray">
          <a:xfrm>
            <a:off x="6267450" y="1141198"/>
            <a:ext cx="5267158" cy="5058385"/>
          </a:xfrm>
        </p:spPr>
        <p:txBody>
          <a:bodyPr>
            <a:noAutofit/>
          </a:bodyPr>
          <a:lstStyle>
            <a:lvl1pPr>
              <a:defRPr/>
            </a:lvl1pPr>
            <a:lvl2pPr>
              <a:defRPr/>
            </a:lvl2pPr>
            <a:lvl3pPr>
              <a:defRPr/>
            </a:lvl3pPr>
            <a:lvl4pPr>
              <a:defRPr/>
            </a:lvl4pPr>
            <a:lvl5pPr>
              <a:defRPr/>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Text Placeholder 2"/>
          <p:cNvSpPr>
            <a:spLocks noGrp="1"/>
          </p:cNvSpPr>
          <p:nvPr>
            <p:ph idx="1" hasCustomPrompt="1"/>
          </p:nvPr>
        </p:nvSpPr>
        <p:spPr bwMode="gray">
          <a:xfrm>
            <a:off x="659007" y="1141198"/>
            <a:ext cx="5265544" cy="5058385"/>
          </a:xfrm>
          <a:prstGeom prst="rect">
            <a:avLst/>
          </a:prstGeom>
        </p:spPr>
        <p:txBody>
          <a:bodyPr vert="horz" lIns="0" tIns="0" rIns="0" bIns="0" rtlCol="0">
            <a:noAutofit/>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Placeholder 5"/>
          <p:cNvSpPr>
            <a:spLocks noGrp="1"/>
          </p:cNvSpPr>
          <p:nvPr>
            <p:ph type="sldNum" sz="quarter" idx="11"/>
          </p:nvPr>
        </p:nvSpPr>
        <p:spPr/>
        <p:txBody>
          <a:bodyPr/>
          <a:lstStyle/>
          <a:p>
            <a:fld id="{DDD2A080-DA64-4F5C-9131-47EB793B4410}" type="slidenum">
              <a:rPr lang="en-GB" noProof="0" smtClean="0"/>
              <a:pPr/>
              <a:t>‹#›</a:t>
            </a:fld>
            <a:endParaRPr lang="en-GB" noProof="0" dirty="0"/>
          </a:p>
        </p:txBody>
      </p:sp>
      <p:sp>
        <p:nvSpPr>
          <p:cNvPr id="2" name="Footer Placeholder 1">
            <a:extLst>
              <a:ext uri="{FF2B5EF4-FFF2-40B4-BE49-F238E27FC236}">
                <a16:creationId xmlns:a16="http://schemas.microsoft.com/office/drawing/2014/main" id="{A61A2D65-5C14-4E44-B39C-B546862BAB88}"/>
              </a:ext>
            </a:extLst>
          </p:cNvPr>
          <p:cNvSpPr>
            <a:spLocks noGrp="1"/>
          </p:cNvSpPr>
          <p:nvPr>
            <p:ph type="ftr" sz="quarter" idx="12"/>
          </p:nvPr>
        </p:nvSpPr>
        <p:spPr/>
        <p:txBody>
          <a:bodyPr/>
          <a:lstStyle>
            <a:lvl1pPr>
              <a:defRPr/>
            </a:lvl1pPr>
          </a:lstStyle>
          <a:p>
            <a:endParaRPr lang="en-GB" noProof="0"/>
          </a:p>
        </p:txBody>
      </p:sp>
      <p:sp>
        <p:nvSpPr>
          <p:cNvPr id="5" name="Title 4">
            <a:extLst>
              <a:ext uri="{FF2B5EF4-FFF2-40B4-BE49-F238E27FC236}">
                <a16:creationId xmlns:a16="http://schemas.microsoft.com/office/drawing/2014/main" id="{142CD367-C838-4C7E-BE7E-30CDE203A0B2}"/>
              </a:ext>
            </a:extLst>
          </p:cNvPr>
          <p:cNvSpPr>
            <a:spLocks noGrp="1"/>
          </p:cNvSpPr>
          <p:nvPr>
            <p:ph type="title"/>
          </p:nvPr>
        </p:nvSpPr>
        <p:spPr>
          <a:xfrm>
            <a:off x="659008" y="325235"/>
            <a:ext cx="10875600" cy="817244"/>
          </a:xfrm>
        </p:spPr>
        <p:txBody>
          <a:bodyPr/>
          <a:lstStyle/>
          <a:p>
            <a:r>
              <a:rPr lang="en-US" noProof="0"/>
              <a:t>Click to edit Master title style</a:t>
            </a:r>
            <a:endParaRPr lang="en-GB" noProof="0" dirty="0"/>
          </a:p>
        </p:txBody>
      </p:sp>
      <p:grpSp>
        <p:nvGrpSpPr>
          <p:cNvPr id="16" name="Group 15">
            <a:extLst>
              <a:ext uri="{FF2B5EF4-FFF2-40B4-BE49-F238E27FC236}">
                <a16:creationId xmlns:a16="http://schemas.microsoft.com/office/drawing/2014/main" id="{8B680561-619B-49E5-BA76-BFB7A8AB04D1}"/>
              </a:ext>
            </a:extLst>
          </p:cNvPr>
          <p:cNvGrpSpPr/>
          <p:nvPr userDrawn="1"/>
        </p:nvGrpSpPr>
        <p:grpSpPr>
          <a:xfrm>
            <a:off x="-2368800" y="0"/>
            <a:ext cx="1872000" cy="4379495"/>
            <a:chOff x="-2025698" y="0"/>
            <a:chExt cx="1872000" cy="4379495"/>
          </a:xfrm>
        </p:grpSpPr>
        <p:grpSp>
          <p:nvGrpSpPr>
            <p:cNvPr id="17" name="Group 16">
              <a:extLst>
                <a:ext uri="{FF2B5EF4-FFF2-40B4-BE49-F238E27FC236}">
                  <a16:creationId xmlns:a16="http://schemas.microsoft.com/office/drawing/2014/main" id="{B0AE2EBF-AAAC-4047-8219-154F64030295}"/>
                </a:ext>
              </a:extLst>
            </p:cNvPr>
            <p:cNvGrpSpPr/>
            <p:nvPr userDrawn="1"/>
          </p:nvGrpSpPr>
          <p:grpSpPr>
            <a:xfrm>
              <a:off x="-2025698" y="0"/>
              <a:ext cx="1872000" cy="4379495"/>
              <a:chOff x="-2025698" y="0"/>
              <a:chExt cx="1872000" cy="4379495"/>
            </a:xfrm>
          </p:grpSpPr>
          <p:grpSp>
            <p:nvGrpSpPr>
              <p:cNvPr id="19" name="Group 18">
                <a:extLst>
                  <a:ext uri="{FF2B5EF4-FFF2-40B4-BE49-F238E27FC236}">
                    <a16:creationId xmlns:a16="http://schemas.microsoft.com/office/drawing/2014/main" id="{FD9E6F5F-412C-4A8E-A9A7-3C8DD49686B7}"/>
                  </a:ext>
                </a:extLst>
              </p:cNvPr>
              <p:cNvGrpSpPr/>
              <p:nvPr userDrawn="1"/>
            </p:nvGrpSpPr>
            <p:grpSpPr>
              <a:xfrm>
                <a:off x="-2025698" y="0"/>
                <a:ext cx="1872000" cy="4379495"/>
                <a:chOff x="-2025698" y="0"/>
                <a:chExt cx="1872000" cy="4379495"/>
              </a:xfrm>
            </p:grpSpPr>
            <p:grpSp>
              <p:nvGrpSpPr>
                <p:cNvPr id="21" name="Group 20">
                  <a:extLst>
                    <a:ext uri="{FF2B5EF4-FFF2-40B4-BE49-F238E27FC236}">
                      <a16:creationId xmlns:a16="http://schemas.microsoft.com/office/drawing/2014/main" id="{40A53387-CBD3-45CB-9F0A-F7FFFF846229}"/>
                    </a:ext>
                  </a:extLst>
                </p:cNvPr>
                <p:cNvGrpSpPr/>
                <p:nvPr/>
              </p:nvGrpSpPr>
              <p:grpSpPr>
                <a:xfrm>
                  <a:off x="-2025698" y="0"/>
                  <a:ext cx="1872000" cy="4379495"/>
                  <a:chOff x="-2025698" y="0"/>
                  <a:chExt cx="1872000" cy="4379495"/>
                </a:xfrm>
              </p:grpSpPr>
              <p:sp>
                <p:nvSpPr>
                  <p:cNvPr id="32" name="Rectangle 104">
                    <a:extLst>
                      <a:ext uri="{FF2B5EF4-FFF2-40B4-BE49-F238E27FC236}">
                        <a16:creationId xmlns:a16="http://schemas.microsoft.com/office/drawing/2014/main" id="{2A4C96D1-3B8E-4C9E-8AD2-711BE632AD45}"/>
                      </a:ext>
                    </a:extLst>
                  </p:cNvPr>
                  <p:cNvSpPr>
                    <a:spLocks noChangeArrowheads="1"/>
                  </p:cNvSpPr>
                  <p:nvPr/>
                </p:nvSpPr>
                <p:spPr bwMode="gray">
                  <a:xfrm>
                    <a:off x="-2025698" y="0"/>
                    <a:ext cx="1872000" cy="4379495"/>
                  </a:xfrm>
                  <a:prstGeom prst="rect">
                    <a:avLst/>
                  </a:prstGeom>
                  <a:solidFill>
                    <a:srgbClr val="EAEAEA"/>
                  </a:solidFill>
                  <a:ln>
                    <a:noFill/>
                  </a:ln>
                  <a:effectLst/>
                </p:spPr>
                <p:txBody>
                  <a:bodyPr wrap="square" lIns="180000" tIns="180000" rIns="180000" bIns="180000" anchor="ctr">
                    <a:noAutofit/>
                  </a:bodyPr>
                  <a:lstStyle/>
                  <a:p>
                    <a:endParaRPr lang="en-GB" sz="1000" dirty="0"/>
                  </a:p>
                </p:txBody>
              </p:sp>
              <p:sp>
                <p:nvSpPr>
                  <p:cNvPr id="33" name="Rectangle 113">
                    <a:extLst>
                      <a:ext uri="{FF2B5EF4-FFF2-40B4-BE49-F238E27FC236}">
                        <a16:creationId xmlns:a16="http://schemas.microsoft.com/office/drawing/2014/main" id="{925C447D-F25F-4268-BA3C-03BAF30F9BE8}"/>
                      </a:ext>
                    </a:extLst>
                  </p:cNvPr>
                  <p:cNvSpPr>
                    <a:spLocks noChangeArrowheads="1"/>
                  </p:cNvSpPr>
                  <p:nvPr userDrawn="1"/>
                </p:nvSpPr>
                <p:spPr bwMode="gray">
                  <a:xfrm>
                    <a:off x="-1893936" y="166884"/>
                    <a:ext cx="1692000"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lnSpc>
                        <a:spcPct val="90000"/>
                      </a:lnSpc>
                      <a:spcBef>
                        <a:spcPct val="20000"/>
                      </a:spcBef>
                      <a:spcAft>
                        <a:spcPct val="20000"/>
                      </a:spcAft>
                    </a:pPr>
                    <a:r>
                      <a:rPr lang="en-GB" altLang="en-US" sz="1200" b="1" dirty="0">
                        <a:solidFill>
                          <a:srgbClr val="333333"/>
                        </a:solidFill>
                      </a:rPr>
                      <a:t>Creating </a:t>
                    </a:r>
                    <a:br>
                      <a:rPr lang="en-GB" altLang="en-US" sz="1200" b="1" dirty="0">
                        <a:solidFill>
                          <a:srgbClr val="333333"/>
                        </a:solidFill>
                      </a:rPr>
                    </a:br>
                    <a:r>
                      <a:rPr lang="en-GB" altLang="en-US" sz="1200" b="1" dirty="0">
                        <a:solidFill>
                          <a:srgbClr val="333333"/>
                        </a:solidFill>
                      </a:rPr>
                      <a:t>on-brand graphs</a:t>
                    </a:r>
                  </a:p>
                </p:txBody>
              </p:sp>
            </p:grpSp>
            <p:sp>
              <p:nvSpPr>
                <p:cNvPr id="22" name="Rectangle 106">
                  <a:extLst>
                    <a:ext uri="{FF2B5EF4-FFF2-40B4-BE49-F238E27FC236}">
                      <a16:creationId xmlns:a16="http://schemas.microsoft.com/office/drawing/2014/main" id="{0DD6CA5F-1745-4172-B6E9-ECE15240EBEC}"/>
                    </a:ext>
                  </a:extLst>
                </p:cNvPr>
                <p:cNvSpPr>
                  <a:spLocks noChangeArrowheads="1"/>
                </p:cNvSpPr>
                <p:nvPr/>
              </p:nvSpPr>
              <p:spPr bwMode="gray">
                <a:xfrm>
                  <a:off x="-1893936" y="671500"/>
                  <a:ext cx="1658513" cy="3123466"/>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spcBef>
                      <a:spcPct val="20000"/>
                    </a:spcBef>
                    <a:spcAft>
                      <a:spcPct val="20000"/>
                    </a:spcAft>
                  </a:pPr>
                  <a:r>
                    <a:rPr lang="en-US" altLang="en-US" sz="1000" b="0" dirty="0"/>
                    <a:t>Create your own graphs much easier and on brand by using graph templates.</a:t>
                  </a:r>
                  <a:br>
                    <a:rPr lang="en-US" altLang="en-US" sz="1000" b="0" dirty="0"/>
                  </a:br>
                  <a:br>
                    <a:rPr lang="en-US" altLang="en-US" sz="1000" b="0" dirty="0"/>
                  </a:br>
                  <a:r>
                    <a:rPr lang="en-US" altLang="en-US" sz="1000" b="0" dirty="0"/>
                    <a:t>After you click on the graph icon on your </a:t>
                  </a:r>
                  <a:r>
                    <a:rPr lang="en-US" altLang="en-US" sz="1000" b="0"/>
                    <a:t>template slide, </a:t>
                  </a: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r>
                    <a:rPr lang="en-US" altLang="en-US" sz="1000" b="0" dirty="0"/>
                    <a:t>click on ‘Templates’ in the dialogue window that appears. There you can choose a graph template to create an on-brand graph.</a:t>
                  </a:r>
                </a:p>
              </p:txBody>
            </p:sp>
          </p:grpSp>
          <p:pic>
            <p:nvPicPr>
              <p:cNvPr id="20" name="Picture 19">
                <a:extLst>
                  <a:ext uri="{FF2B5EF4-FFF2-40B4-BE49-F238E27FC236}">
                    <a16:creationId xmlns:a16="http://schemas.microsoft.com/office/drawing/2014/main" id="{CB0F121C-98B2-4CA8-8B7E-11F5449F52B7}"/>
                  </a:ext>
                </a:extLst>
              </p:cNvPr>
              <p:cNvPicPr>
                <a:picLocks noChangeAspect="1"/>
              </p:cNvPicPr>
              <p:nvPr userDrawn="1"/>
            </p:nvPicPr>
            <p:blipFill>
              <a:blip r:embed="rId2"/>
              <a:srcRect/>
              <a:stretch/>
            </p:blipFill>
            <p:spPr>
              <a:xfrm>
                <a:off x="-1893936" y="1754883"/>
                <a:ext cx="1046211" cy="788945"/>
              </a:xfrm>
              <a:prstGeom prst="rect">
                <a:avLst/>
              </a:prstGeom>
            </p:spPr>
          </p:pic>
        </p:grpSp>
        <p:sp>
          <p:nvSpPr>
            <p:cNvPr id="18" name="Rectangle 17">
              <a:extLst>
                <a:ext uri="{FF2B5EF4-FFF2-40B4-BE49-F238E27FC236}">
                  <a16:creationId xmlns:a16="http://schemas.microsoft.com/office/drawing/2014/main" id="{B6E7437E-161D-4C12-80F8-81A292407BED}"/>
                </a:ext>
              </a:extLst>
            </p:cNvPr>
            <p:cNvSpPr/>
            <p:nvPr userDrawn="1"/>
          </p:nvSpPr>
          <p:spPr>
            <a:xfrm>
              <a:off x="-1526400" y="1821459"/>
              <a:ext cx="302400" cy="29754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US" sz="1600" dirty="0" err="1">
                <a:solidFill>
                  <a:schemeClr val="tx1"/>
                </a:solidFill>
              </a:endParaRPr>
            </a:p>
          </p:txBody>
        </p:sp>
      </p:grpSp>
    </p:spTree>
    <p:extLst>
      <p:ext uri="{BB962C8B-B14F-4D97-AF65-F5344CB8AC3E}">
        <p14:creationId xmlns:p14="http://schemas.microsoft.com/office/powerpoint/2010/main" val="3300120013"/>
      </p:ext>
    </p:extLst>
  </p:cSld>
  <p:clrMapOvr>
    <a:masterClrMapping/>
  </p:clrMapOvr>
  <p:extLst>
    <p:ext uri="{DCECCB84-F9BA-43D5-87BE-67443E8EF086}">
      <p15:sldGuideLst xmlns:p15="http://schemas.microsoft.com/office/powerpoint/2012/main">
        <p15:guide id="1" pos="3736">
          <p15:clr>
            <a:srgbClr val="FBAE40"/>
          </p15:clr>
        </p15:guide>
        <p15:guide id="2" pos="394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 column with subtitles">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bwMode="gray">
          <a:xfrm>
            <a:off x="6267808" y="1795636"/>
            <a:ext cx="5266800" cy="4403948"/>
          </a:xfrm>
        </p:spPr>
        <p:txBody>
          <a:bodyPr>
            <a:noAutofit/>
          </a:bodyPr>
          <a:lstStyle>
            <a:lvl1pPr>
              <a:defRPr sz="2000"/>
            </a:lvl1pPr>
            <a:lvl2pPr>
              <a:defRPr sz="2000"/>
            </a:lvl2pPr>
            <a:lvl3pPr>
              <a:defRPr sz="2000"/>
            </a:lvl3pPr>
            <a:lvl4pPr>
              <a:defRPr sz="2000"/>
            </a:lvl4pPr>
            <a:lvl5pPr>
              <a:defRPr sz="2000"/>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Text Placeholder 2"/>
          <p:cNvSpPr>
            <a:spLocks noGrp="1"/>
          </p:cNvSpPr>
          <p:nvPr>
            <p:ph idx="1" hasCustomPrompt="1"/>
          </p:nvPr>
        </p:nvSpPr>
        <p:spPr bwMode="gray">
          <a:xfrm>
            <a:off x="659008" y="1795636"/>
            <a:ext cx="5266800" cy="4403948"/>
          </a:xfrm>
          <a:prstGeom prst="rect">
            <a:avLst/>
          </a:prstGeom>
        </p:spPr>
        <p:txBody>
          <a:bodyPr vert="horz" lIns="0" tIns="0" rIns="0" bIns="0" rtlCol="0">
            <a:noAutofit/>
          </a:bodyPr>
          <a:lstStyle>
            <a:lvl1pPr>
              <a:defRPr sz="2000"/>
            </a:lvl1pPr>
            <a:lvl2pPr>
              <a:defRPr sz="2000"/>
            </a:lvl2pPr>
            <a:lvl3pPr>
              <a:defRPr sz="2000"/>
            </a:lvl3pPr>
            <a:lvl4pPr>
              <a:defRPr sz="2000"/>
            </a:lvl4pPr>
            <a:lvl5pPr>
              <a:defRPr sz="2000"/>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Placeholder 5"/>
          <p:cNvSpPr>
            <a:spLocks noGrp="1"/>
          </p:cNvSpPr>
          <p:nvPr>
            <p:ph type="sldNum" sz="quarter" idx="11"/>
          </p:nvPr>
        </p:nvSpPr>
        <p:spPr/>
        <p:txBody>
          <a:bodyPr/>
          <a:lstStyle/>
          <a:p>
            <a:fld id="{DDD2A080-DA64-4F5C-9131-47EB793B4410}" type="slidenum">
              <a:rPr lang="en-GB" noProof="0" smtClean="0"/>
              <a:pPr/>
              <a:t>‹#›</a:t>
            </a:fld>
            <a:endParaRPr lang="en-GB" noProof="0" dirty="0"/>
          </a:p>
        </p:txBody>
      </p:sp>
      <p:sp>
        <p:nvSpPr>
          <p:cNvPr id="11" name="Text Placeholder 10"/>
          <p:cNvSpPr>
            <a:spLocks noGrp="1"/>
          </p:cNvSpPr>
          <p:nvPr>
            <p:ph type="body" sz="quarter" idx="12" hasCustomPrompt="1"/>
          </p:nvPr>
        </p:nvSpPr>
        <p:spPr>
          <a:xfrm>
            <a:off x="659008" y="1141199"/>
            <a:ext cx="5266800" cy="572400"/>
          </a:xfrm>
        </p:spPr>
        <p:txBody>
          <a:bodyPr>
            <a:noAutofit/>
          </a:bodyPr>
          <a:lstStyle>
            <a:lvl1pPr>
              <a:lnSpc>
                <a:spcPct val="93000"/>
              </a:lnSpc>
              <a:defRPr sz="2000" b="1">
                <a:solidFill>
                  <a:schemeClr val="bg2"/>
                </a:solidFill>
              </a:defRPr>
            </a:lvl1pPr>
          </a:lstStyle>
          <a:p>
            <a:pPr lvl="0"/>
            <a:r>
              <a:rPr lang="en-GB" noProof="0" dirty="0"/>
              <a:t>Click to add subtitle</a:t>
            </a:r>
          </a:p>
        </p:txBody>
      </p:sp>
      <p:sp>
        <p:nvSpPr>
          <p:cNvPr id="12" name="Text Placeholder 10"/>
          <p:cNvSpPr>
            <a:spLocks noGrp="1"/>
          </p:cNvSpPr>
          <p:nvPr>
            <p:ph type="body" sz="quarter" idx="13" hasCustomPrompt="1"/>
          </p:nvPr>
        </p:nvSpPr>
        <p:spPr>
          <a:xfrm>
            <a:off x="6267808" y="1141199"/>
            <a:ext cx="5266800" cy="572400"/>
          </a:xfrm>
        </p:spPr>
        <p:txBody>
          <a:bodyPr>
            <a:noAutofit/>
          </a:bodyPr>
          <a:lstStyle>
            <a:lvl1pPr>
              <a:lnSpc>
                <a:spcPct val="93000"/>
              </a:lnSpc>
              <a:defRPr sz="2000" b="1">
                <a:solidFill>
                  <a:schemeClr val="bg2"/>
                </a:solidFill>
              </a:defRPr>
            </a:lvl1pPr>
          </a:lstStyle>
          <a:p>
            <a:pPr lvl="0"/>
            <a:r>
              <a:rPr lang="en-GB" noProof="0" dirty="0"/>
              <a:t>Click to add subtitle</a:t>
            </a:r>
          </a:p>
        </p:txBody>
      </p:sp>
      <p:sp>
        <p:nvSpPr>
          <p:cNvPr id="2" name="Footer Placeholder 1">
            <a:extLst>
              <a:ext uri="{FF2B5EF4-FFF2-40B4-BE49-F238E27FC236}">
                <a16:creationId xmlns:a16="http://schemas.microsoft.com/office/drawing/2014/main" id="{6CBDDC94-5B3D-42D0-9E13-4806E2360F38}"/>
              </a:ext>
            </a:extLst>
          </p:cNvPr>
          <p:cNvSpPr>
            <a:spLocks noGrp="1"/>
          </p:cNvSpPr>
          <p:nvPr>
            <p:ph type="ftr" sz="quarter" idx="14"/>
          </p:nvPr>
        </p:nvSpPr>
        <p:spPr/>
        <p:txBody>
          <a:bodyPr/>
          <a:lstStyle>
            <a:lvl1pPr>
              <a:defRPr/>
            </a:lvl1pPr>
          </a:lstStyle>
          <a:p>
            <a:endParaRPr lang="en-GB" noProof="0"/>
          </a:p>
        </p:txBody>
      </p:sp>
      <p:sp>
        <p:nvSpPr>
          <p:cNvPr id="5" name="Title 4">
            <a:extLst>
              <a:ext uri="{FF2B5EF4-FFF2-40B4-BE49-F238E27FC236}">
                <a16:creationId xmlns:a16="http://schemas.microsoft.com/office/drawing/2014/main" id="{DD808BD7-3ABA-46AC-BB36-00B87977556E}"/>
              </a:ext>
            </a:extLst>
          </p:cNvPr>
          <p:cNvSpPr>
            <a:spLocks noGrp="1"/>
          </p:cNvSpPr>
          <p:nvPr>
            <p:ph type="title"/>
          </p:nvPr>
        </p:nvSpPr>
        <p:spPr>
          <a:xfrm>
            <a:off x="659008" y="325235"/>
            <a:ext cx="10875600" cy="817244"/>
          </a:xfrm>
        </p:spPr>
        <p:txBody>
          <a:bodyPr/>
          <a:lstStyle/>
          <a:p>
            <a:r>
              <a:rPr lang="en-US" noProof="0"/>
              <a:t>Click to edit Master title style</a:t>
            </a:r>
            <a:endParaRPr lang="en-GB" noProof="0"/>
          </a:p>
        </p:txBody>
      </p:sp>
      <p:grpSp>
        <p:nvGrpSpPr>
          <p:cNvPr id="18" name="Group 17">
            <a:extLst>
              <a:ext uri="{FF2B5EF4-FFF2-40B4-BE49-F238E27FC236}">
                <a16:creationId xmlns:a16="http://schemas.microsoft.com/office/drawing/2014/main" id="{17891330-491A-4457-8D90-3ADD7103038E}"/>
              </a:ext>
            </a:extLst>
          </p:cNvPr>
          <p:cNvGrpSpPr/>
          <p:nvPr userDrawn="1"/>
        </p:nvGrpSpPr>
        <p:grpSpPr>
          <a:xfrm>
            <a:off x="-2368598" y="0"/>
            <a:ext cx="1872000" cy="4379495"/>
            <a:chOff x="-2025698" y="0"/>
            <a:chExt cx="1872000" cy="4379495"/>
          </a:xfrm>
        </p:grpSpPr>
        <p:grpSp>
          <p:nvGrpSpPr>
            <p:cNvPr id="19" name="Group 18">
              <a:extLst>
                <a:ext uri="{FF2B5EF4-FFF2-40B4-BE49-F238E27FC236}">
                  <a16:creationId xmlns:a16="http://schemas.microsoft.com/office/drawing/2014/main" id="{C0CBDD1C-B6A8-43FD-9F39-94B65690F9B8}"/>
                </a:ext>
              </a:extLst>
            </p:cNvPr>
            <p:cNvGrpSpPr/>
            <p:nvPr userDrawn="1"/>
          </p:nvGrpSpPr>
          <p:grpSpPr>
            <a:xfrm>
              <a:off x="-2025698" y="0"/>
              <a:ext cx="1872000" cy="4379495"/>
              <a:chOff x="-2025698" y="0"/>
              <a:chExt cx="1872000" cy="4379495"/>
            </a:xfrm>
          </p:grpSpPr>
          <p:grpSp>
            <p:nvGrpSpPr>
              <p:cNvPr id="21" name="Group 20">
                <a:extLst>
                  <a:ext uri="{FF2B5EF4-FFF2-40B4-BE49-F238E27FC236}">
                    <a16:creationId xmlns:a16="http://schemas.microsoft.com/office/drawing/2014/main" id="{EA5B9797-59AC-41BB-947A-2B6C5BB7EDB9}"/>
                  </a:ext>
                </a:extLst>
              </p:cNvPr>
              <p:cNvGrpSpPr/>
              <p:nvPr userDrawn="1"/>
            </p:nvGrpSpPr>
            <p:grpSpPr>
              <a:xfrm>
                <a:off x="-2025698" y="0"/>
                <a:ext cx="1872000" cy="4379495"/>
                <a:chOff x="-2025698" y="0"/>
                <a:chExt cx="1872000" cy="4379495"/>
              </a:xfrm>
            </p:grpSpPr>
            <p:grpSp>
              <p:nvGrpSpPr>
                <p:cNvPr id="23" name="Group 22">
                  <a:extLst>
                    <a:ext uri="{FF2B5EF4-FFF2-40B4-BE49-F238E27FC236}">
                      <a16:creationId xmlns:a16="http://schemas.microsoft.com/office/drawing/2014/main" id="{CE0A786B-D00D-4CD5-8D6B-A254CBBF9B60}"/>
                    </a:ext>
                  </a:extLst>
                </p:cNvPr>
                <p:cNvGrpSpPr/>
                <p:nvPr/>
              </p:nvGrpSpPr>
              <p:grpSpPr>
                <a:xfrm>
                  <a:off x="-2025698" y="0"/>
                  <a:ext cx="1872000" cy="4379495"/>
                  <a:chOff x="-2025698" y="0"/>
                  <a:chExt cx="1872000" cy="4379495"/>
                </a:xfrm>
              </p:grpSpPr>
              <p:sp>
                <p:nvSpPr>
                  <p:cNvPr id="34" name="Rectangle 104">
                    <a:extLst>
                      <a:ext uri="{FF2B5EF4-FFF2-40B4-BE49-F238E27FC236}">
                        <a16:creationId xmlns:a16="http://schemas.microsoft.com/office/drawing/2014/main" id="{CD09DEB9-A1C6-43A0-AA88-5CF34725B0F1}"/>
                      </a:ext>
                    </a:extLst>
                  </p:cNvPr>
                  <p:cNvSpPr>
                    <a:spLocks noChangeArrowheads="1"/>
                  </p:cNvSpPr>
                  <p:nvPr/>
                </p:nvSpPr>
                <p:spPr bwMode="gray">
                  <a:xfrm>
                    <a:off x="-2025698" y="0"/>
                    <a:ext cx="1872000" cy="4379495"/>
                  </a:xfrm>
                  <a:prstGeom prst="rect">
                    <a:avLst/>
                  </a:prstGeom>
                  <a:solidFill>
                    <a:srgbClr val="EAEAEA"/>
                  </a:solidFill>
                  <a:ln>
                    <a:noFill/>
                  </a:ln>
                  <a:effectLst/>
                </p:spPr>
                <p:txBody>
                  <a:bodyPr wrap="square" lIns="180000" tIns="180000" rIns="180000" bIns="180000" anchor="ctr">
                    <a:noAutofit/>
                  </a:bodyPr>
                  <a:lstStyle/>
                  <a:p>
                    <a:endParaRPr lang="en-GB" sz="1000" dirty="0"/>
                  </a:p>
                </p:txBody>
              </p:sp>
              <p:sp>
                <p:nvSpPr>
                  <p:cNvPr id="35" name="Rectangle 113">
                    <a:extLst>
                      <a:ext uri="{FF2B5EF4-FFF2-40B4-BE49-F238E27FC236}">
                        <a16:creationId xmlns:a16="http://schemas.microsoft.com/office/drawing/2014/main" id="{454EDDE6-AB53-4C55-9FA5-100895043C16}"/>
                      </a:ext>
                    </a:extLst>
                  </p:cNvPr>
                  <p:cNvSpPr>
                    <a:spLocks noChangeArrowheads="1"/>
                  </p:cNvSpPr>
                  <p:nvPr userDrawn="1"/>
                </p:nvSpPr>
                <p:spPr bwMode="gray">
                  <a:xfrm>
                    <a:off x="-1893936" y="166884"/>
                    <a:ext cx="1692000"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lnSpc>
                        <a:spcPct val="90000"/>
                      </a:lnSpc>
                      <a:spcBef>
                        <a:spcPct val="20000"/>
                      </a:spcBef>
                      <a:spcAft>
                        <a:spcPct val="20000"/>
                      </a:spcAft>
                    </a:pPr>
                    <a:r>
                      <a:rPr lang="en-GB" altLang="en-US" sz="1200" b="1" dirty="0">
                        <a:solidFill>
                          <a:srgbClr val="333333"/>
                        </a:solidFill>
                      </a:rPr>
                      <a:t>Creating </a:t>
                    </a:r>
                    <a:br>
                      <a:rPr lang="en-GB" altLang="en-US" sz="1200" b="1" dirty="0">
                        <a:solidFill>
                          <a:srgbClr val="333333"/>
                        </a:solidFill>
                      </a:rPr>
                    </a:br>
                    <a:r>
                      <a:rPr lang="en-GB" altLang="en-US" sz="1200" b="1" dirty="0">
                        <a:solidFill>
                          <a:srgbClr val="333333"/>
                        </a:solidFill>
                      </a:rPr>
                      <a:t>on-brand graphs</a:t>
                    </a:r>
                  </a:p>
                </p:txBody>
              </p:sp>
            </p:grpSp>
            <p:sp>
              <p:nvSpPr>
                <p:cNvPr id="24" name="Rectangle 106">
                  <a:extLst>
                    <a:ext uri="{FF2B5EF4-FFF2-40B4-BE49-F238E27FC236}">
                      <a16:creationId xmlns:a16="http://schemas.microsoft.com/office/drawing/2014/main" id="{D2F93721-6368-4D5E-93EB-94A240365DA6}"/>
                    </a:ext>
                  </a:extLst>
                </p:cNvPr>
                <p:cNvSpPr>
                  <a:spLocks noChangeArrowheads="1"/>
                </p:cNvSpPr>
                <p:nvPr/>
              </p:nvSpPr>
              <p:spPr bwMode="gray">
                <a:xfrm>
                  <a:off x="-1893936" y="671500"/>
                  <a:ext cx="1658513" cy="3123466"/>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spcBef>
                      <a:spcPct val="20000"/>
                    </a:spcBef>
                    <a:spcAft>
                      <a:spcPct val="20000"/>
                    </a:spcAft>
                  </a:pPr>
                  <a:r>
                    <a:rPr lang="en-US" altLang="en-US" sz="1000" b="0" dirty="0"/>
                    <a:t>Create your own graphs much easier and on brand by using graph templates.</a:t>
                  </a:r>
                  <a:br>
                    <a:rPr lang="en-US" altLang="en-US" sz="1000" b="0" dirty="0"/>
                  </a:br>
                  <a:br>
                    <a:rPr lang="en-US" altLang="en-US" sz="1000" b="0" dirty="0"/>
                  </a:br>
                  <a:r>
                    <a:rPr lang="en-US" altLang="en-US" sz="1000" b="0" dirty="0"/>
                    <a:t>After you click on the graph icon on your </a:t>
                  </a:r>
                  <a:r>
                    <a:rPr lang="en-US" altLang="en-US" sz="1000" b="0"/>
                    <a:t>template slide, </a:t>
                  </a: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r>
                    <a:rPr lang="en-US" altLang="en-US" sz="1000" b="0" dirty="0"/>
                    <a:t>click on ‘Templates’ in the dialogue window that appears. There you can choose a graph template to create an on-brand graph.</a:t>
                  </a:r>
                </a:p>
              </p:txBody>
            </p:sp>
          </p:grpSp>
          <p:pic>
            <p:nvPicPr>
              <p:cNvPr id="22" name="Picture 21">
                <a:extLst>
                  <a:ext uri="{FF2B5EF4-FFF2-40B4-BE49-F238E27FC236}">
                    <a16:creationId xmlns:a16="http://schemas.microsoft.com/office/drawing/2014/main" id="{A0912A6C-0CA7-4339-BB58-10E291AB0D51}"/>
                  </a:ext>
                </a:extLst>
              </p:cNvPr>
              <p:cNvPicPr>
                <a:picLocks noChangeAspect="1"/>
              </p:cNvPicPr>
              <p:nvPr userDrawn="1"/>
            </p:nvPicPr>
            <p:blipFill>
              <a:blip r:embed="rId2"/>
              <a:srcRect/>
              <a:stretch/>
            </p:blipFill>
            <p:spPr>
              <a:xfrm>
                <a:off x="-1893936" y="1754883"/>
                <a:ext cx="1046211" cy="788945"/>
              </a:xfrm>
              <a:prstGeom prst="rect">
                <a:avLst/>
              </a:prstGeom>
            </p:spPr>
          </p:pic>
        </p:grpSp>
        <p:sp>
          <p:nvSpPr>
            <p:cNvPr id="20" name="Rectangle 19">
              <a:extLst>
                <a:ext uri="{FF2B5EF4-FFF2-40B4-BE49-F238E27FC236}">
                  <a16:creationId xmlns:a16="http://schemas.microsoft.com/office/drawing/2014/main" id="{242343EA-8D5D-48DF-9ACF-1C5FE40859BB}"/>
                </a:ext>
              </a:extLst>
            </p:cNvPr>
            <p:cNvSpPr/>
            <p:nvPr userDrawn="1"/>
          </p:nvSpPr>
          <p:spPr>
            <a:xfrm>
              <a:off x="-1526400" y="1821459"/>
              <a:ext cx="302400" cy="29754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US" sz="1600" dirty="0" err="1">
                <a:solidFill>
                  <a:schemeClr val="tx1"/>
                </a:solidFill>
              </a:endParaRPr>
            </a:p>
          </p:txBody>
        </p:sp>
      </p:grpSp>
    </p:spTree>
    <p:extLst>
      <p:ext uri="{BB962C8B-B14F-4D97-AF65-F5344CB8AC3E}">
        <p14:creationId xmlns:p14="http://schemas.microsoft.com/office/powerpoint/2010/main" val="3753299672"/>
      </p:ext>
    </p:extLst>
  </p:cSld>
  <p:clrMapOvr>
    <a:masterClrMapping/>
  </p:clrMapOvr>
  <p:extLst>
    <p:ext uri="{DCECCB84-F9BA-43D5-87BE-67443E8EF086}">
      <p15:sldGuideLst xmlns:p15="http://schemas.microsoft.com/office/powerpoint/2012/main">
        <p15:guide id="1" pos="3739">
          <p15:clr>
            <a:srgbClr val="FBAE40"/>
          </p15:clr>
        </p15:guide>
        <p15:guide id="2" pos="394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 column with subtitle lef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bwMode="gray">
          <a:xfrm>
            <a:off x="6267808" y="1141197"/>
            <a:ext cx="5266800" cy="5058000"/>
          </a:xfrm>
        </p:spPr>
        <p:txBody>
          <a:bodyPr>
            <a:noAutofit/>
          </a:bodyPr>
          <a:lstStyle>
            <a:lvl1pPr>
              <a:defRPr/>
            </a:lvl1pPr>
            <a:lvl2pPr>
              <a:defRPr/>
            </a:lvl2pPr>
            <a:lvl3pPr>
              <a:defRPr/>
            </a:lvl3pPr>
            <a:lvl4pPr>
              <a:defRPr/>
            </a:lvl4pPr>
            <a:lvl5pPr>
              <a:defRPr/>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Text Placeholder 2"/>
          <p:cNvSpPr>
            <a:spLocks noGrp="1"/>
          </p:cNvSpPr>
          <p:nvPr>
            <p:ph idx="1" hasCustomPrompt="1"/>
          </p:nvPr>
        </p:nvSpPr>
        <p:spPr bwMode="gray">
          <a:xfrm>
            <a:off x="659008" y="1795636"/>
            <a:ext cx="5266800" cy="4403948"/>
          </a:xfrm>
          <a:prstGeom prst="rect">
            <a:avLst/>
          </a:prstGeom>
        </p:spPr>
        <p:txBody>
          <a:bodyPr vert="horz" lIns="0" tIns="0" rIns="0" bIns="0" rtlCol="0">
            <a:noAutofit/>
          </a:bodyPr>
          <a:lstStyle>
            <a:lvl1pPr>
              <a:defRPr/>
            </a:lvl1pPr>
            <a:lvl2pPr>
              <a:defRPr/>
            </a:lvl2pPr>
            <a:lvl3pPr>
              <a:defRPr/>
            </a:lvl3pPr>
            <a:lvl4pPr>
              <a:defRPr/>
            </a:lvl4pPr>
            <a:lvl5pPr>
              <a:defRPr/>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Text Placeholder 10"/>
          <p:cNvSpPr>
            <a:spLocks noGrp="1"/>
          </p:cNvSpPr>
          <p:nvPr>
            <p:ph type="body" sz="quarter" idx="12" hasCustomPrompt="1"/>
          </p:nvPr>
        </p:nvSpPr>
        <p:spPr>
          <a:xfrm>
            <a:off x="659008" y="1141200"/>
            <a:ext cx="5266800" cy="572400"/>
          </a:xfrm>
        </p:spPr>
        <p:txBody>
          <a:bodyPr>
            <a:noAutofit/>
          </a:bodyPr>
          <a:lstStyle>
            <a:lvl1pPr>
              <a:lnSpc>
                <a:spcPct val="93000"/>
              </a:lnSpc>
              <a:defRPr sz="2000" b="1">
                <a:solidFill>
                  <a:schemeClr val="bg2"/>
                </a:solidFill>
              </a:defRPr>
            </a:lvl1pPr>
          </a:lstStyle>
          <a:p>
            <a:pPr lvl="0"/>
            <a:r>
              <a:rPr lang="en-GB" noProof="0" dirty="0"/>
              <a:t>Click to add subtitle</a:t>
            </a:r>
          </a:p>
        </p:txBody>
      </p:sp>
      <p:sp>
        <p:nvSpPr>
          <p:cNvPr id="3" name="Title 2">
            <a:extLst>
              <a:ext uri="{FF2B5EF4-FFF2-40B4-BE49-F238E27FC236}">
                <a16:creationId xmlns:a16="http://schemas.microsoft.com/office/drawing/2014/main" id="{8D10E2A6-3B9C-4CCB-9AF4-A075C9B65F4D}"/>
              </a:ext>
            </a:extLst>
          </p:cNvPr>
          <p:cNvSpPr>
            <a:spLocks noGrp="1"/>
          </p:cNvSpPr>
          <p:nvPr>
            <p:ph type="title"/>
          </p:nvPr>
        </p:nvSpPr>
        <p:spPr>
          <a:xfrm>
            <a:off x="659008" y="325235"/>
            <a:ext cx="10875600" cy="817244"/>
          </a:xfrm>
        </p:spPr>
        <p:txBody>
          <a:bodyPr/>
          <a:lstStyle/>
          <a:p>
            <a:r>
              <a:rPr lang="en-US" noProof="0"/>
              <a:t>Click to edit Master title style</a:t>
            </a:r>
            <a:endParaRPr lang="en-GB" noProof="0" dirty="0"/>
          </a:p>
        </p:txBody>
      </p:sp>
      <p:sp>
        <p:nvSpPr>
          <p:cNvPr id="5" name="Footer Placeholder 4">
            <a:extLst>
              <a:ext uri="{FF2B5EF4-FFF2-40B4-BE49-F238E27FC236}">
                <a16:creationId xmlns:a16="http://schemas.microsoft.com/office/drawing/2014/main" id="{B9372160-E1EA-47E5-A047-D299891EE8A8}"/>
              </a:ext>
            </a:extLst>
          </p:cNvPr>
          <p:cNvSpPr>
            <a:spLocks noGrp="1"/>
          </p:cNvSpPr>
          <p:nvPr>
            <p:ph type="ftr" sz="quarter" idx="13"/>
          </p:nvPr>
        </p:nvSpPr>
        <p:spPr/>
        <p:txBody>
          <a:bodyPr/>
          <a:lstStyle/>
          <a:p>
            <a:endParaRPr lang="en-GB" noProof="0" dirty="0"/>
          </a:p>
        </p:txBody>
      </p:sp>
      <p:sp>
        <p:nvSpPr>
          <p:cNvPr id="7" name="Slide Number Placeholder 6">
            <a:extLst>
              <a:ext uri="{FF2B5EF4-FFF2-40B4-BE49-F238E27FC236}">
                <a16:creationId xmlns:a16="http://schemas.microsoft.com/office/drawing/2014/main" id="{227B0B82-FB55-4F6A-8F74-C7F6E1DFA628}"/>
              </a:ext>
            </a:extLst>
          </p:cNvPr>
          <p:cNvSpPr>
            <a:spLocks noGrp="1"/>
          </p:cNvSpPr>
          <p:nvPr>
            <p:ph type="sldNum" sz="quarter" idx="14"/>
          </p:nvPr>
        </p:nvSpPr>
        <p:spPr/>
        <p:txBody>
          <a:bodyPr/>
          <a:lstStyle/>
          <a:p>
            <a:fld id="{DDD2A080-DA64-4F5C-9131-47EB793B4410}" type="slidenum">
              <a:rPr lang="en-GB" smtClean="0"/>
              <a:pPr/>
              <a:t>‹#›</a:t>
            </a:fld>
            <a:endParaRPr lang="en-GB" dirty="0"/>
          </a:p>
        </p:txBody>
      </p:sp>
      <p:grpSp>
        <p:nvGrpSpPr>
          <p:cNvPr id="17" name="Group 16">
            <a:extLst>
              <a:ext uri="{FF2B5EF4-FFF2-40B4-BE49-F238E27FC236}">
                <a16:creationId xmlns:a16="http://schemas.microsoft.com/office/drawing/2014/main" id="{FB92A929-A1DA-4E5E-B6EB-D47F365E7B1C}"/>
              </a:ext>
            </a:extLst>
          </p:cNvPr>
          <p:cNvGrpSpPr/>
          <p:nvPr userDrawn="1"/>
        </p:nvGrpSpPr>
        <p:grpSpPr>
          <a:xfrm>
            <a:off x="-2368598" y="0"/>
            <a:ext cx="1872000" cy="4379495"/>
            <a:chOff x="-2025698" y="0"/>
            <a:chExt cx="1872000" cy="4379495"/>
          </a:xfrm>
        </p:grpSpPr>
        <p:grpSp>
          <p:nvGrpSpPr>
            <p:cNvPr id="18" name="Group 17">
              <a:extLst>
                <a:ext uri="{FF2B5EF4-FFF2-40B4-BE49-F238E27FC236}">
                  <a16:creationId xmlns:a16="http://schemas.microsoft.com/office/drawing/2014/main" id="{8683DD30-E16E-4BDF-8CD2-0B73F84294D1}"/>
                </a:ext>
              </a:extLst>
            </p:cNvPr>
            <p:cNvGrpSpPr/>
            <p:nvPr userDrawn="1"/>
          </p:nvGrpSpPr>
          <p:grpSpPr>
            <a:xfrm>
              <a:off x="-2025698" y="0"/>
              <a:ext cx="1872000" cy="4379495"/>
              <a:chOff x="-2025698" y="0"/>
              <a:chExt cx="1872000" cy="4379495"/>
            </a:xfrm>
          </p:grpSpPr>
          <p:grpSp>
            <p:nvGrpSpPr>
              <p:cNvPr id="20" name="Group 19">
                <a:extLst>
                  <a:ext uri="{FF2B5EF4-FFF2-40B4-BE49-F238E27FC236}">
                    <a16:creationId xmlns:a16="http://schemas.microsoft.com/office/drawing/2014/main" id="{66AB43A1-9FF4-4D46-8761-35BB5BD0108B}"/>
                  </a:ext>
                </a:extLst>
              </p:cNvPr>
              <p:cNvGrpSpPr/>
              <p:nvPr userDrawn="1"/>
            </p:nvGrpSpPr>
            <p:grpSpPr>
              <a:xfrm>
                <a:off x="-2025698" y="0"/>
                <a:ext cx="1872000" cy="4379495"/>
                <a:chOff x="-2025698" y="0"/>
                <a:chExt cx="1872000" cy="4379495"/>
              </a:xfrm>
            </p:grpSpPr>
            <p:grpSp>
              <p:nvGrpSpPr>
                <p:cNvPr id="22" name="Group 21">
                  <a:extLst>
                    <a:ext uri="{FF2B5EF4-FFF2-40B4-BE49-F238E27FC236}">
                      <a16:creationId xmlns:a16="http://schemas.microsoft.com/office/drawing/2014/main" id="{713A1FFD-F3FE-492E-B509-84FE86BB6FAD}"/>
                    </a:ext>
                  </a:extLst>
                </p:cNvPr>
                <p:cNvGrpSpPr/>
                <p:nvPr/>
              </p:nvGrpSpPr>
              <p:grpSpPr>
                <a:xfrm>
                  <a:off x="-2025698" y="0"/>
                  <a:ext cx="1872000" cy="4379495"/>
                  <a:chOff x="-2025698" y="0"/>
                  <a:chExt cx="1872000" cy="4379495"/>
                </a:xfrm>
              </p:grpSpPr>
              <p:sp>
                <p:nvSpPr>
                  <p:cNvPr id="33" name="Rectangle 104">
                    <a:extLst>
                      <a:ext uri="{FF2B5EF4-FFF2-40B4-BE49-F238E27FC236}">
                        <a16:creationId xmlns:a16="http://schemas.microsoft.com/office/drawing/2014/main" id="{62B21EBD-2E7F-4B3B-8040-E6D45F657C4F}"/>
                      </a:ext>
                    </a:extLst>
                  </p:cNvPr>
                  <p:cNvSpPr>
                    <a:spLocks noChangeArrowheads="1"/>
                  </p:cNvSpPr>
                  <p:nvPr/>
                </p:nvSpPr>
                <p:spPr bwMode="gray">
                  <a:xfrm>
                    <a:off x="-2025698" y="0"/>
                    <a:ext cx="1872000" cy="4379495"/>
                  </a:xfrm>
                  <a:prstGeom prst="rect">
                    <a:avLst/>
                  </a:prstGeom>
                  <a:solidFill>
                    <a:srgbClr val="EAEAEA"/>
                  </a:solidFill>
                  <a:ln>
                    <a:noFill/>
                  </a:ln>
                  <a:effectLst/>
                </p:spPr>
                <p:txBody>
                  <a:bodyPr wrap="square" lIns="180000" tIns="180000" rIns="180000" bIns="180000" anchor="ctr">
                    <a:noAutofit/>
                  </a:bodyPr>
                  <a:lstStyle/>
                  <a:p>
                    <a:endParaRPr lang="en-GB" sz="1000" dirty="0"/>
                  </a:p>
                </p:txBody>
              </p:sp>
              <p:sp>
                <p:nvSpPr>
                  <p:cNvPr id="34" name="Rectangle 113">
                    <a:extLst>
                      <a:ext uri="{FF2B5EF4-FFF2-40B4-BE49-F238E27FC236}">
                        <a16:creationId xmlns:a16="http://schemas.microsoft.com/office/drawing/2014/main" id="{DDF75901-C9E5-48BE-A943-AE18C3D5AB26}"/>
                      </a:ext>
                    </a:extLst>
                  </p:cNvPr>
                  <p:cNvSpPr>
                    <a:spLocks noChangeArrowheads="1"/>
                  </p:cNvSpPr>
                  <p:nvPr userDrawn="1"/>
                </p:nvSpPr>
                <p:spPr bwMode="gray">
                  <a:xfrm>
                    <a:off x="-1893936" y="166884"/>
                    <a:ext cx="1692000"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lnSpc>
                        <a:spcPct val="90000"/>
                      </a:lnSpc>
                      <a:spcBef>
                        <a:spcPct val="20000"/>
                      </a:spcBef>
                      <a:spcAft>
                        <a:spcPct val="20000"/>
                      </a:spcAft>
                    </a:pPr>
                    <a:r>
                      <a:rPr lang="en-GB" altLang="en-US" sz="1200" b="1" dirty="0">
                        <a:solidFill>
                          <a:srgbClr val="333333"/>
                        </a:solidFill>
                      </a:rPr>
                      <a:t>Creating </a:t>
                    </a:r>
                    <a:br>
                      <a:rPr lang="en-GB" altLang="en-US" sz="1200" b="1" dirty="0">
                        <a:solidFill>
                          <a:srgbClr val="333333"/>
                        </a:solidFill>
                      </a:rPr>
                    </a:br>
                    <a:r>
                      <a:rPr lang="en-GB" altLang="en-US" sz="1200" b="1" dirty="0">
                        <a:solidFill>
                          <a:srgbClr val="333333"/>
                        </a:solidFill>
                      </a:rPr>
                      <a:t>on-brand graphs</a:t>
                    </a:r>
                  </a:p>
                </p:txBody>
              </p:sp>
            </p:grpSp>
            <p:sp>
              <p:nvSpPr>
                <p:cNvPr id="23" name="Rectangle 106">
                  <a:extLst>
                    <a:ext uri="{FF2B5EF4-FFF2-40B4-BE49-F238E27FC236}">
                      <a16:creationId xmlns:a16="http://schemas.microsoft.com/office/drawing/2014/main" id="{7BCF099C-1F9B-4D46-9B7C-79AD24D63D7D}"/>
                    </a:ext>
                  </a:extLst>
                </p:cNvPr>
                <p:cNvSpPr>
                  <a:spLocks noChangeArrowheads="1"/>
                </p:cNvSpPr>
                <p:nvPr/>
              </p:nvSpPr>
              <p:spPr bwMode="gray">
                <a:xfrm>
                  <a:off x="-1893936" y="671500"/>
                  <a:ext cx="1658513" cy="3123466"/>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spcBef>
                      <a:spcPct val="20000"/>
                    </a:spcBef>
                    <a:spcAft>
                      <a:spcPct val="20000"/>
                    </a:spcAft>
                  </a:pPr>
                  <a:r>
                    <a:rPr lang="en-US" altLang="en-US" sz="1000" b="0" dirty="0"/>
                    <a:t>Create your own graphs much easier and on brand by using graph templates.</a:t>
                  </a:r>
                  <a:br>
                    <a:rPr lang="en-US" altLang="en-US" sz="1000" b="0" dirty="0"/>
                  </a:br>
                  <a:br>
                    <a:rPr lang="en-US" altLang="en-US" sz="1000" b="0" dirty="0"/>
                  </a:br>
                  <a:r>
                    <a:rPr lang="en-US" altLang="en-US" sz="1000" b="0" dirty="0"/>
                    <a:t>After you click on the graph icon on your </a:t>
                  </a:r>
                  <a:r>
                    <a:rPr lang="en-US" altLang="en-US" sz="1000" b="0"/>
                    <a:t>template slide, </a:t>
                  </a: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r>
                    <a:rPr lang="en-US" altLang="en-US" sz="1000" b="0" dirty="0"/>
                    <a:t>click on ‘Templates’ in the dialogue window that appears. There you can choose a graph template to create an on-brand graph.</a:t>
                  </a:r>
                </a:p>
              </p:txBody>
            </p:sp>
          </p:grpSp>
          <p:pic>
            <p:nvPicPr>
              <p:cNvPr id="21" name="Picture 20">
                <a:extLst>
                  <a:ext uri="{FF2B5EF4-FFF2-40B4-BE49-F238E27FC236}">
                    <a16:creationId xmlns:a16="http://schemas.microsoft.com/office/drawing/2014/main" id="{B68FBB24-F345-494F-947A-BA22547F8F12}"/>
                  </a:ext>
                </a:extLst>
              </p:cNvPr>
              <p:cNvPicPr>
                <a:picLocks noChangeAspect="1"/>
              </p:cNvPicPr>
              <p:nvPr userDrawn="1"/>
            </p:nvPicPr>
            <p:blipFill>
              <a:blip r:embed="rId2"/>
              <a:srcRect/>
              <a:stretch/>
            </p:blipFill>
            <p:spPr>
              <a:xfrm>
                <a:off x="-1893936" y="1754883"/>
                <a:ext cx="1046211" cy="788945"/>
              </a:xfrm>
              <a:prstGeom prst="rect">
                <a:avLst/>
              </a:prstGeom>
            </p:spPr>
          </p:pic>
        </p:grpSp>
        <p:sp>
          <p:nvSpPr>
            <p:cNvPr id="19" name="Rectangle 18">
              <a:extLst>
                <a:ext uri="{FF2B5EF4-FFF2-40B4-BE49-F238E27FC236}">
                  <a16:creationId xmlns:a16="http://schemas.microsoft.com/office/drawing/2014/main" id="{E162D96A-CF7F-4B41-9D6C-EF67222919EF}"/>
                </a:ext>
              </a:extLst>
            </p:cNvPr>
            <p:cNvSpPr/>
            <p:nvPr userDrawn="1"/>
          </p:nvSpPr>
          <p:spPr>
            <a:xfrm>
              <a:off x="-1526400" y="1821459"/>
              <a:ext cx="302400" cy="29754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US" sz="1600" dirty="0" err="1">
                <a:solidFill>
                  <a:schemeClr val="tx1"/>
                </a:solidFill>
              </a:endParaRPr>
            </a:p>
          </p:txBody>
        </p:sp>
      </p:grpSp>
    </p:spTree>
    <p:extLst>
      <p:ext uri="{BB962C8B-B14F-4D97-AF65-F5344CB8AC3E}">
        <p14:creationId xmlns:p14="http://schemas.microsoft.com/office/powerpoint/2010/main" val="3524968767"/>
      </p:ext>
    </p:extLst>
  </p:cSld>
  <p:clrMapOvr>
    <a:masterClrMapping/>
  </p:clrMapOvr>
  <p:extLst>
    <p:ext uri="{DCECCB84-F9BA-43D5-87BE-67443E8EF086}">
      <p15:sldGuideLst xmlns:p15="http://schemas.microsoft.com/office/powerpoint/2012/main">
        <p15:guide id="1" pos="3739">
          <p15:clr>
            <a:srgbClr val="FBAE40"/>
          </p15:clr>
        </p15:guide>
        <p15:guide id="2" pos="394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full pictur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B75F6F7-FB67-4EC8-8492-B81B33A8C169}"/>
              </a:ext>
            </a:extLst>
          </p:cNvPr>
          <p:cNvGrpSpPr/>
          <p:nvPr userDrawn="1"/>
        </p:nvGrpSpPr>
        <p:grpSpPr>
          <a:xfrm>
            <a:off x="-435429" y="5878278"/>
            <a:ext cx="290286" cy="979713"/>
            <a:chOff x="-435429" y="5878278"/>
            <a:chExt cx="290286" cy="979713"/>
          </a:xfrm>
        </p:grpSpPr>
        <p:cxnSp>
          <p:nvCxnSpPr>
            <p:cNvPr id="15" name="Straight Connector 14">
              <a:extLst>
                <a:ext uri="{FF2B5EF4-FFF2-40B4-BE49-F238E27FC236}">
                  <a16:creationId xmlns:a16="http://schemas.microsoft.com/office/drawing/2014/main" id="{A087FD79-4C26-49F1-866C-EA798B35D4CC}"/>
                </a:ext>
              </a:extLst>
            </p:cNvPr>
            <p:cNvCxnSpPr/>
            <p:nvPr userDrawn="1"/>
          </p:nvCxnSpPr>
          <p:spPr>
            <a:xfrm>
              <a:off x="-435429" y="5878278"/>
              <a:ext cx="290286"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B7E1CC9-42C3-41DF-A063-2533A041EBD6}"/>
                </a:ext>
              </a:extLst>
            </p:cNvPr>
            <p:cNvCxnSpPr/>
            <p:nvPr userDrawn="1"/>
          </p:nvCxnSpPr>
          <p:spPr>
            <a:xfrm>
              <a:off x="-435429" y="6857991"/>
              <a:ext cx="290286"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a:extLst>
              <a:ext uri="{FF2B5EF4-FFF2-40B4-BE49-F238E27FC236}">
                <a16:creationId xmlns:a16="http://schemas.microsoft.com/office/drawing/2014/main" id="{6AE355DD-C7E7-4A4E-B99F-2A9022930A62}"/>
              </a:ext>
            </a:extLst>
          </p:cNvPr>
          <p:cNvCxnSpPr/>
          <p:nvPr userDrawn="1"/>
        </p:nvCxnSpPr>
        <p:spPr>
          <a:xfrm>
            <a:off x="659028" y="7003142"/>
            <a:ext cx="0" cy="290284"/>
          </a:xfrm>
          <a:prstGeom prst="line">
            <a:avLst/>
          </a:prstGeom>
          <a:ln w="6350" cap="rnd">
            <a:solidFill>
              <a:srgbClr val="559BD1"/>
            </a:solidFill>
            <a:round/>
            <a:headEnd type="arrow"/>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325DB4B-BB6C-4E96-B97C-7F608E23A5FC}"/>
              </a:ext>
            </a:extLst>
          </p:cNvPr>
          <p:cNvSpPr txBox="1"/>
          <p:nvPr userDrawn="1"/>
        </p:nvSpPr>
        <p:spPr>
          <a:xfrm>
            <a:off x="577225" y="7319409"/>
            <a:ext cx="1575426" cy="226591"/>
          </a:xfrm>
          <a:prstGeom prst="rect">
            <a:avLst/>
          </a:prstGeom>
          <a:noFill/>
        </p:spPr>
        <p:txBody>
          <a:bodyPr wrap="square" lIns="36000" tIns="36000" rIns="36000" bIns="36000" rtlCol="0">
            <a:spAutoFit/>
          </a:bodyPr>
          <a:lstStyle/>
          <a:p>
            <a:r>
              <a:rPr lang="en-GB" sz="1000" b="0">
                <a:solidFill>
                  <a:srgbClr val="696969"/>
                </a:solidFill>
              </a:rPr>
              <a:t>Alignment indicator</a:t>
            </a:r>
            <a:endParaRPr lang="en-GB" sz="1000" b="0" err="1">
              <a:solidFill>
                <a:srgbClr val="696969"/>
              </a:solidFill>
            </a:endParaRPr>
          </a:p>
        </p:txBody>
      </p:sp>
      <p:pic>
        <p:nvPicPr>
          <p:cNvPr id="45" name="ING identifier">
            <a:extLst>
              <a:ext uri="{FF2B5EF4-FFF2-40B4-BE49-F238E27FC236}">
                <a16:creationId xmlns:a16="http://schemas.microsoft.com/office/drawing/2014/main" id="{EEE85C1B-203A-4958-A943-8138A468D04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544428" y="4964165"/>
            <a:ext cx="1647571" cy="1893836"/>
          </a:xfrm>
          <a:prstGeom prst="rect">
            <a:avLst/>
          </a:prstGeom>
        </p:spPr>
      </p:pic>
      <p:sp>
        <p:nvSpPr>
          <p:cNvPr id="7" name="Project Placeholder">
            <a:extLst>
              <a:ext uri="{FF2B5EF4-FFF2-40B4-BE49-F238E27FC236}">
                <a16:creationId xmlns:a16="http://schemas.microsoft.com/office/drawing/2014/main" id="{91CED5FC-8BD5-48C5-9E58-7BB378951BE7}"/>
              </a:ext>
            </a:extLst>
          </p:cNvPr>
          <p:cNvSpPr>
            <a:spLocks noGrp="1" noChangeAspect="1"/>
          </p:cNvSpPr>
          <p:nvPr>
            <p:ph type="pic" sz="quarter" idx="16" hasCustomPrompt="1"/>
          </p:nvPr>
        </p:nvSpPr>
        <p:spPr>
          <a:xfrm>
            <a:off x="658798" y="5896308"/>
            <a:ext cx="3857457" cy="961691"/>
          </a:xfrm>
        </p:spPr>
        <p:txBody>
          <a:bodyPr lIns="288000" tIns="108000" rIns="108000" bIns="108000" anchor="ctr" anchorCtr="0"/>
          <a:lstStyle>
            <a:lvl1pPr>
              <a:defRPr sz="1200">
                <a:solidFill>
                  <a:srgbClr val="A8A8A8"/>
                </a:solidFill>
              </a:defRPr>
            </a:lvl1pPr>
          </a:lstStyle>
          <a:p>
            <a:r>
              <a:rPr lang="en-GB"/>
              <a:t>Business or project wordmark </a:t>
            </a:r>
            <a:br>
              <a:rPr lang="en-GB"/>
            </a:br>
            <a:r>
              <a:rPr lang="en-GB"/>
              <a:t>placeholder</a:t>
            </a:r>
          </a:p>
        </p:txBody>
      </p:sp>
      <p:sp>
        <p:nvSpPr>
          <p:cNvPr id="22" name="Text Placeholder 2">
            <a:extLst>
              <a:ext uri="{FF2B5EF4-FFF2-40B4-BE49-F238E27FC236}">
                <a16:creationId xmlns:a16="http://schemas.microsoft.com/office/drawing/2014/main" id="{DE1C96E9-595E-4298-9E38-674AB1833A5D}"/>
              </a:ext>
            </a:extLst>
          </p:cNvPr>
          <p:cNvSpPr>
            <a:spLocks noGrp="1"/>
          </p:cNvSpPr>
          <p:nvPr>
            <p:ph type="body" sz="quarter" idx="14" hasCustomPrompt="1"/>
          </p:nvPr>
        </p:nvSpPr>
        <p:spPr>
          <a:xfrm>
            <a:off x="658999" y="5583940"/>
            <a:ext cx="5256000" cy="294302"/>
          </a:xfrm>
        </p:spPr>
        <p:txBody>
          <a:bodyPr wrap="square" lIns="0" tIns="0" rIns="36000" bIns="72000" anchor="t" anchorCtr="0">
            <a:sp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lang="en-GB" sz="1600" b="0" i="0" kern="1200" baseline="0" noProof="0" dirty="0" smtClean="0">
                <a:solidFill>
                  <a:schemeClr val="tx1"/>
                </a:solidFill>
                <a:latin typeface="+mn-lt"/>
                <a:ea typeface="+mn-ea"/>
                <a:cs typeface="ING Me" pitchFamily="2" charset="0"/>
              </a:defRPr>
            </a:lvl1pPr>
            <a:lvl2pPr>
              <a:defRPr sz="2200">
                <a:solidFill>
                  <a:srgbClr val="000000"/>
                </a:solidFill>
              </a:defRPr>
            </a:lvl2pPr>
            <a:lvl3pPr>
              <a:defRPr sz="2200">
                <a:solidFill>
                  <a:srgbClr val="000000"/>
                </a:solidFill>
              </a:defRPr>
            </a:lvl3pPr>
            <a:lvl4pPr>
              <a:defRPr sz="2200">
                <a:solidFill>
                  <a:srgbClr val="000000"/>
                </a:solidFill>
              </a:defRPr>
            </a:lvl4pPr>
            <a:lvl5pPr>
              <a:defRPr sz="2200">
                <a:solidFill>
                  <a:srgbClr val="000000"/>
                </a:solidFill>
              </a:defRPr>
            </a:lvl5pPr>
          </a:lstStyle>
          <a:p>
            <a:pPr lvl="0"/>
            <a:r>
              <a:rPr lang="en-GB" noProof="0"/>
              <a:t>Click to add date</a:t>
            </a:r>
          </a:p>
        </p:txBody>
      </p:sp>
      <p:sp>
        <p:nvSpPr>
          <p:cNvPr id="20" name="Subtitle 2">
            <a:extLst>
              <a:ext uri="{FF2B5EF4-FFF2-40B4-BE49-F238E27FC236}">
                <a16:creationId xmlns:a16="http://schemas.microsoft.com/office/drawing/2014/main" id="{A8EDA20D-6EDD-4B8B-AFF1-92BB2BB3A93D}"/>
              </a:ext>
            </a:extLst>
          </p:cNvPr>
          <p:cNvSpPr>
            <a:spLocks noGrp="1"/>
          </p:cNvSpPr>
          <p:nvPr>
            <p:ph type="subTitle" idx="1" hasCustomPrompt="1"/>
          </p:nvPr>
        </p:nvSpPr>
        <p:spPr bwMode="gray">
          <a:xfrm>
            <a:off x="658998" y="5276905"/>
            <a:ext cx="5256000" cy="294302"/>
          </a:xfrm>
        </p:spPr>
        <p:txBody>
          <a:bodyPr wrap="square" lIns="0" rIns="36000" bIns="72000" anchor="t" anchorCtr="0">
            <a:spAutoFit/>
          </a:bodyPr>
          <a:lstStyle>
            <a:lvl1pPr marL="0" indent="0" algn="l">
              <a:lnSpc>
                <a:spcPct val="90000"/>
              </a:lnSpc>
              <a:buNone/>
              <a:defRPr sz="1600" b="1" i="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noProof="0"/>
              <a:t>Click to add name of department and/or author</a:t>
            </a:r>
          </a:p>
        </p:txBody>
      </p:sp>
      <p:sp>
        <p:nvSpPr>
          <p:cNvPr id="156" name="Picture Placeholder 155">
            <a:extLst>
              <a:ext uri="{FF2B5EF4-FFF2-40B4-BE49-F238E27FC236}">
                <a16:creationId xmlns:a16="http://schemas.microsoft.com/office/drawing/2014/main" id="{7425731A-743F-4AF6-BD8E-C71C4F4E2EBD}"/>
              </a:ext>
            </a:extLst>
          </p:cNvPr>
          <p:cNvSpPr>
            <a:spLocks noGrp="1"/>
          </p:cNvSpPr>
          <p:nvPr>
            <p:ph type="pic" sz="quarter" idx="12"/>
          </p:nvPr>
        </p:nvSpPr>
        <p:spPr bwMode="gray">
          <a:xfrm>
            <a:off x="0" y="-176400"/>
            <a:ext cx="12192000" cy="5157745"/>
          </a:xfrm>
          <a:custGeom>
            <a:avLst/>
            <a:gdLst>
              <a:gd name="connsiteX0" fmla="*/ 0 w 12192000"/>
              <a:gd name="connsiteY0" fmla="*/ 0 h 5157745"/>
              <a:gd name="connsiteX1" fmla="*/ 12192000 w 12192000"/>
              <a:gd name="connsiteY1" fmla="*/ 0 h 5157745"/>
              <a:gd name="connsiteX2" fmla="*/ 12192000 w 12192000"/>
              <a:gd name="connsiteY2" fmla="*/ 5157745 h 5157745"/>
              <a:gd name="connsiteX3" fmla="*/ 191455 w 12192000"/>
              <a:gd name="connsiteY3" fmla="*/ 5157745 h 5157745"/>
              <a:gd name="connsiteX4" fmla="*/ 0 w 12192000"/>
              <a:gd name="connsiteY4" fmla="*/ 4966290 h 515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57745">
                <a:moveTo>
                  <a:pt x="0" y="0"/>
                </a:moveTo>
                <a:lnTo>
                  <a:pt x="12192000" y="0"/>
                </a:lnTo>
                <a:lnTo>
                  <a:pt x="12192000" y="5157745"/>
                </a:lnTo>
                <a:lnTo>
                  <a:pt x="191455" y="5157745"/>
                </a:lnTo>
                <a:cubicBezTo>
                  <a:pt x="85717" y="5157745"/>
                  <a:pt x="0" y="5072028"/>
                  <a:pt x="0" y="4966290"/>
                </a:cubicBezTo>
                <a:close/>
              </a:path>
            </a:pathLst>
          </a:custGeom>
          <a:solidFill>
            <a:schemeClr val="accent2">
              <a:lumMod val="20000"/>
              <a:lumOff val="80000"/>
              <a:alpha val="10000"/>
            </a:schemeClr>
          </a:solidFill>
        </p:spPr>
        <p:txBody>
          <a:bodyPr wrap="square" lIns="2880000" tIns="0" anchor="ctr" anchorCtr="0">
            <a:noAutofit/>
          </a:bodyPr>
          <a:lstStyle>
            <a:lvl1pPr algn="ctr">
              <a:defRPr sz="1400" b="0"/>
            </a:lvl1pPr>
          </a:lstStyle>
          <a:p>
            <a:r>
              <a:rPr lang="en-US" noProof="0"/>
              <a:t>Click icon to add picture</a:t>
            </a:r>
            <a:endParaRPr lang="en-GB" noProof="0"/>
          </a:p>
        </p:txBody>
      </p:sp>
      <p:sp>
        <p:nvSpPr>
          <p:cNvPr id="21" name="Text Placeholder 6">
            <a:extLst>
              <a:ext uri="{FF2B5EF4-FFF2-40B4-BE49-F238E27FC236}">
                <a16:creationId xmlns:a16="http://schemas.microsoft.com/office/drawing/2014/main" id="{D70CDBB0-369C-45DE-9CC2-370E4C98C65F}"/>
              </a:ext>
            </a:extLst>
          </p:cNvPr>
          <p:cNvSpPr>
            <a:spLocks noGrp="1"/>
          </p:cNvSpPr>
          <p:nvPr>
            <p:ph type="body" sz="quarter" idx="11" hasCustomPrompt="1"/>
          </p:nvPr>
        </p:nvSpPr>
        <p:spPr bwMode="gray">
          <a:xfrm>
            <a:off x="990000" y="2448480"/>
            <a:ext cx="4786024" cy="732995"/>
          </a:xfrm>
          <a:prstGeom prst="roundRect">
            <a:avLst>
              <a:gd name="adj" fmla="val 13767"/>
            </a:avLst>
          </a:prstGeom>
          <a:solidFill>
            <a:srgbClr val="FF6200"/>
          </a:solidFill>
        </p:spPr>
        <p:txBody>
          <a:bodyPr wrap="none" lIns="108000" tIns="108000" rIns="108000" bIns="72000">
            <a:spAutoFit/>
          </a:bodyPr>
          <a:lstStyle>
            <a:lvl1pPr algn="l">
              <a:lnSpc>
                <a:spcPct val="90000"/>
              </a:lnSpc>
              <a:defRPr sz="3600" b="1">
                <a:solidFill>
                  <a:schemeClr val="bg1"/>
                </a:solidFill>
                <a:latin typeface="+mj-lt"/>
              </a:defRPr>
            </a:lvl1pPr>
          </a:lstStyle>
          <a:p>
            <a:pPr lvl="0"/>
            <a:r>
              <a:rPr lang="en-GB" noProof="0"/>
              <a:t>Click to add (sub)title</a:t>
            </a:r>
          </a:p>
        </p:txBody>
      </p:sp>
      <p:sp>
        <p:nvSpPr>
          <p:cNvPr id="19" name="Title 1">
            <a:extLst>
              <a:ext uri="{FF2B5EF4-FFF2-40B4-BE49-F238E27FC236}">
                <a16:creationId xmlns:a16="http://schemas.microsoft.com/office/drawing/2014/main" id="{2C9487CD-303C-46D0-A559-E815772F3479}"/>
              </a:ext>
            </a:extLst>
          </p:cNvPr>
          <p:cNvSpPr>
            <a:spLocks noGrp="1"/>
          </p:cNvSpPr>
          <p:nvPr>
            <p:ph type="ctrTitle" hasCustomPrompt="1"/>
          </p:nvPr>
        </p:nvSpPr>
        <p:spPr bwMode="gray">
          <a:xfrm>
            <a:off x="658799" y="1634860"/>
            <a:ext cx="3712436" cy="738000"/>
          </a:xfrm>
          <a:prstGeom prst="roundRect">
            <a:avLst>
              <a:gd name="adj" fmla="val 13767"/>
            </a:avLst>
          </a:prstGeom>
          <a:solidFill>
            <a:srgbClr val="FF6200"/>
          </a:solidFill>
        </p:spPr>
        <p:txBody>
          <a:bodyPr wrap="none" lIns="108000" tIns="108000" rIns="108000" bIns="72000" anchor="t" anchorCtr="0">
            <a:spAutoFit/>
          </a:bodyPr>
          <a:lstStyle>
            <a:lvl1pPr algn="l">
              <a:lnSpc>
                <a:spcPct val="90000"/>
              </a:lnSpc>
              <a:defRPr sz="3600">
                <a:solidFill>
                  <a:schemeClr val="bg1"/>
                </a:solidFill>
              </a:defRPr>
            </a:lvl1pPr>
          </a:lstStyle>
          <a:p>
            <a:r>
              <a:rPr lang="en-GB" noProof="0"/>
              <a:t>Click to add title</a:t>
            </a:r>
          </a:p>
        </p:txBody>
      </p:sp>
      <p:sp>
        <p:nvSpPr>
          <p:cNvPr id="16" name="TextBox 15">
            <a:extLst>
              <a:ext uri="{FF2B5EF4-FFF2-40B4-BE49-F238E27FC236}">
                <a16:creationId xmlns:a16="http://schemas.microsoft.com/office/drawing/2014/main" id="{B1450CF4-29E1-4E2F-8200-290A7992276F}"/>
              </a:ext>
            </a:extLst>
          </p:cNvPr>
          <p:cNvSpPr txBox="1"/>
          <p:nvPr userDrawn="1"/>
        </p:nvSpPr>
        <p:spPr>
          <a:xfrm>
            <a:off x="-2261849" y="0"/>
            <a:ext cx="1826420" cy="1919363"/>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a:solidFill>
                  <a:srgbClr val="696969"/>
                </a:solidFill>
              </a:rPr>
              <a:t>ING logo or identifier: which cover should I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a:solidFill>
                <a:srgbClr val="69696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a:solidFill>
                  <a:srgbClr val="696969"/>
                </a:solidFill>
              </a:rPr>
              <a:t>You can choose between covers with the ING logo or with the ING identifier. The identifier can be best applied in commercial and informal presentations, assuming it has significant brand recognition in your market, but is less suitable for formal information</a:t>
            </a:r>
            <a:endParaRPr lang="en-GB" sz="1000" b="0" err="1">
              <a:solidFill>
                <a:srgbClr val="696969"/>
              </a:solidFill>
            </a:endParaRPr>
          </a:p>
        </p:txBody>
      </p:sp>
      <p:sp>
        <p:nvSpPr>
          <p:cNvPr id="18" name="TextBox 17">
            <a:extLst>
              <a:ext uri="{FF2B5EF4-FFF2-40B4-BE49-F238E27FC236}">
                <a16:creationId xmlns:a16="http://schemas.microsoft.com/office/drawing/2014/main" id="{38BA3321-9936-456C-B89B-6FD2F1E8A37A}"/>
              </a:ext>
            </a:extLst>
          </p:cNvPr>
          <p:cNvSpPr txBox="1"/>
          <p:nvPr userDrawn="1"/>
        </p:nvSpPr>
        <p:spPr>
          <a:xfrm>
            <a:off x="-2261849" y="2123802"/>
            <a:ext cx="1826420" cy="4073798"/>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a:solidFill>
                  <a:srgbClr val="696969"/>
                </a:solidFill>
              </a:rPr>
              <a:t>Changing the photo</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696969"/>
              </a:solidFill>
            </a:endParaRPr>
          </a:p>
          <a:p>
            <a:pPr marL="72000" marR="0" lvl="0" indent="-72000" algn="l" defTabSz="914400" rtl="0" eaLnBrk="1" fontAlgn="auto" latinLnBrk="0" hangingPunct="1">
              <a:lnSpc>
                <a:spcPct val="100000"/>
              </a:lnSpc>
              <a:spcBef>
                <a:spcPts val="0"/>
              </a:spcBef>
              <a:spcAft>
                <a:spcPts val="0"/>
              </a:spcAft>
              <a:buClrTx/>
              <a:buSzTx/>
              <a:buFont typeface="ING Me" panose="02000506040000020004" pitchFamily="50" charset="0"/>
              <a:buChar char="–"/>
              <a:tabLst/>
              <a:defRPr/>
            </a:pPr>
            <a:r>
              <a:rPr lang="en-US" sz="1000" b="0">
                <a:solidFill>
                  <a:srgbClr val="696969"/>
                </a:solidFill>
              </a:rPr>
              <a:t>Click on the existing photo, and choose 'Cut' via the right mouse button.</a:t>
            </a:r>
          </a:p>
          <a:p>
            <a:pPr marL="72000" marR="0" lvl="0" indent="-72000" algn="l" defTabSz="914400" rtl="0" eaLnBrk="1" fontAlgn="auto" latinLnBrk="0" hangingPunct="1">
              <a:lnSpc>
                <a:spcPct val="100000"/>
              </a:lnSpc>
              <a:spcBef>
                <a:spcPts val="0"/>
              </a:spcBef>
              <a:spcAft>
                <a:spcPts val="0"/>
              </a:spcAft>
              <a:buClrTx/>
              <a:buSzTx/>
              <a:buFont typeface="ING Me" panose="02000506040000020004" pitchFamily="50" charset="0"/>
              <a:buChar char="–"/>
              <a:tabLst/>
              <a:defRPr/>
            </a:pPr>
            <a:endParaRPr lang="en-US" sz="1000" b="0">
              <a:solidFill>
                <a:srgbClr val="696969"/>
              </a:solidFill>
            </a:endParaRPr>
          </a:p>
          <a:p>
            <a:pPr marL="72000" marR="0" lvl="0" indent="-72000" algn="l" defTabSz="914400" rtl="0" eaLnBrk="1" fontAlgn="auto" latinLnBrk="0" hangingPunct="1">
              <a:lnSpc>
                <a:spcPct val="100000"/>
              </a:lnSpc>
              <a:spcBef>
                <a:spcPts val="0"/>
              </a:spcBef>
              <a:spcAft>
                <a:spcPts val="0"/>
              </a:spcAft>
              <a:buClrTx/>
              <a:buSzTx/>
              <a:buFont typeface="ING Me" panose="02000506040000020004" pitchFamily="50" charset="0"/>
              <a:buChar char="–"/>
              <a:tabLst/>
              <a:defRPr/>
            </a:pPr>
            <a:r>
              <a:rPr lang="en-US" sz="1000" b="0">
                <a:solidFill>
                  <a:srgbClr val="696969"/>
                </a:solidFill>
              </a:rPr>
              <a:t>Select a photo from the last part of the PP file 'Useful elements, example slides and photos', or download a photo from the Media box &gt; Photos on the Brand Portal (https://brandportal.ing.com).</a:t>
            </a:r>
          </a:p>
          <a:p>
            <a:pPr marL="72000" marR="0" lvl="0" indent="-72000" algn="l" defTabSz="914400" rtl="0" eaLnBrk="1" fontAlgn="auto" latinLnBrk="0" hangingPunct="1">
              <a:lnSpc>
                <a:spcPct val="100000"/>
              </a:lnSpc>
              <a:spcBef>
                <a:spcPts val="0"/>
              </a:spcBef>
              <a:spcAft>
                <a:spcPts val="0"/>
              </a:spcAft>
              <a:buClrTx/>
              <a:buSzTx/>
              <a:buFont typeface="ING Me" panose="02000506040000020004" pitchFamily="50" charset="0"/>
              <a:buChar char="–"/>
              <a:tabLst/>
              <a:defRPr/>
            </a:pPr>
            <a:endParaRPr lang="en-US" sz="1000" b="0">
              <a:solidFill>
                <a:srgbClr val="696969"/>
              </a:solidFill>
            </a:endParaRPr>
          </a:p>
          <a:p>
            <a:pPr marL="72000" marR="0" lvl="0" indent="-72000" algn="l" defTabSz="914400" rtl="0" eaLnBrk="1" fontAlgn="auto" latinLnBrk="0" hangingPunct="1">
              <a:lnSpc>
                <a:spcPct val="100000"/>
              </a:lnSpc>
              <a:spcBef>
                <a:spcPts val="0"/>
              </a:spcBef>
              <a:spcAft>
                <a:spcPts val="0"/>
              </a:spcAft>
              <a:buClrTx/>
              <a:buSzTx/>
              <a:buFont typeface="ING Me" panose="02000506040000020004" pitchFamily="50" charset="0"/>
              <a:buChar char="–"/>
              <a:tabLst/>
              <a:defRPr/>
            </a:pPr>
            <a:r>
              <a:rPr lang="en-US" sz="1000" b="0">
                <a:solidFill>
                  <a:srgbClr val="696969"/>
                </a:solidFill>
              </a:rPr>
              <a:t>Copy the big picture on your screen with </a:t>
            </a:r>
            <a:r>
              <a:rPr lang="en-US" sz="1000" b="0" err="1">
                <a:solidFill>
                  <a:srgbClr val="696969"/>
                </a:solidFill>
              </a:rPr>
              <a:t>Ctrl+C</a:t>
            </a:r>
            <a:r>
              <a:rPr lang="en-US" sz="1000" b="0">
                <a:solidFill>
                  <a:srgbClr val="696969"/>
                </a:solidFill>
              </a:rPr>
              <a:t>, go back to the image placeholder on this page, and paste the photo with </a:t>
            </a:r>
            <a:r>
              <a:rPr lang="en-US" sz="1000" b="0" err="1">
                <a:solidFill>
                  <a:srgbClr val="696969"/>
                </a:solidFill>
              </a:rPr>
              <a:t>Ctrl+V</a:t>
            </a:r>
            <a:r>
              <a:rPr lang="en-US" sz="1000" b="0">
                <a:solidFill>
                  <a:srgbClr val="696969"/>
                </a:solidFill>
              </a:rPr>
              <a:t>.</a:t>
            </a:r>
          </a:p>
          <a:p>
            <a:pPr marL="72000" marR="0" lvl="0" indent="-72000" algn="l" defTabSz="914400" rtl="0" eaLnBrk="1" fontAlgn="auto" latinLnBrk="0" hangingPunct="1">
              <a:lnSpc>
                <a:spcPct val="100000"/>
              </a:lnSpc>
              <a:spcBef>
                <a:spcPts val="0"/>
              </a:spcBef>
              <a:spcAft>
                <a:spcPts val="0"/>
              </a:spcAft>
              <a:buClrTx/>
              <a:buSzTx/>
              <a:buFont typeface="ING Me" panose="02000506040000020004" pitchFamily="50" charset="0"/>
              <a:buChar char="–"/>
              <a:tabLst/>
              <a:defRPr/>
            </a:pPr>
            <a:endParaRPr lang="en-US" sz="1000" b="0">
              <a:solidFill>
                <a:srgbClr val="696969"/>
              </a:solidFill>
            </a:endParaRPr>
          </a:p>
          <a:p>
            <a:pPr marL="72000" marR="0" lvl="0" indent="-72000" algn="l" defTabSz="914400" rtl="0" eaLnBrk="1" fontAlgn="auto" latinLnBrk="0" hangingPunct="1">
              <a:lnSpc>
                <a:spcPct val="100000"/>
              </a:lnSpc>
              <a:spcBef>
                <a:spcPts val="0"/>
              </a:spcBef>
              <a:spcAft>
                <a:spcPts val="0"/>
              </a:spcAft>
              <a:buClrTx/>
              <a:buSzTx/>
              <a:buFont typeface="ING Me" panose="02000506040000020004" pitchFamily="50" charset="0"/>
              <a:buChar char="–"/>
              <a:tabLst/>
              <a:defRPr/>
            </a:pPr>
            <a:r>
              <a:rPr lang="en-US" sz="1000" b="0">
                <a:solidFill>
                  <a:srgbClr val="696969"/>
                </a:solidFill>
              </a:rPr>
              <a:t>Finally, click on the new picture and choose 'Move to Back' via the right mouse button to show the heading bars again.</a:t>
            </a:r>
            <a:endParaRPr lang="en-GB" sz="1000" b="0" err="1">
              <a:solidFill>
                <a:srgbClr val="696969"/>
              </a:solidFill>
            </a:endParaRPr>
          </a:p>
        </p:txBody>
      </p:sp>
    </p:spTree>
    <p:extLst>
      <p:ext uri="{BB962C8B-B14F-4D97-AF65-F5344CB8AC3E}">
        <p14:creationId xmlns:p14="http://schemas.microsoft.com/office/powerpoint/2010/main" val="22510561"/>
      </p:ext>
    </p:extLst>
  </p:cSld>
  <p:clrMapOvr>
    <a:masterClrMapping/>
  </p:clrMapOvr>
  <p:extLst>
    <p:ext uri="{DCECCB84-F9BA-43D5-87BE-67443E8EF086}">
      <p15:sldGuideLst xmlns:p15="http://schemas.microsoft.com/office/powerpoint/2012/main">
        <p15:guide id="1" orient="horz" pos="1491" userDrawn="1">
          <p15:clr>
            <a:srgbClr val="FBAE40"/>
          </p15:clr>
        </p15:guide>
        <p15:guide id="2" orient="horz" pos="1542" userDrawn="1">
          <p15:clr>
            <a:srgbClr val="FBAE40"/>
          </p15:clr>
        </p15:guide>
        <p15:guide id="3" orient="horz" pos="2006" userDrawn="1">
          <p15:clr>
            <a:srgbClr val="FBAE40"/>
          </p15:clr>
        </p15:guide>
        <p15:guide id="4" orient="horz" pos="2057"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 column with subtitle righ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bwMode="gray">
          <a:xfrm>
            <a:off x="6267808" y="1795636"/>
            <a:ext cx="5266800" cy="4403948"/>
          </a:xfrm>
        </p:spPr>
        <p:txBody>
          <a:bodyPr>
            <a:noAutofit/>
          </a:bodyPr>
          <a:lstStyle>
            <a:lvl1pPr>
              <a:defRPr/>
            </a:lvl1pPr>
            <a:lvl2pPr>
              <a:defRPr/>
            </a:lvl2pPr>
            <a:lvl3pPr>
              <a:defRPr/>
            </a:lvl3pPr>
            <a:lvl4pPr>
              <a:defRPr/>
            </a:lvl4pPr>
            <a:lvl5pPr>
              <a:defRPr/>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Text Placeholder 2"/>
          <p:cNvSpPr>
            <a:spLocks noGrp="1"/>
          </p:cNvSpPr>
          <p:nvPr>
            <p:ph idx="1" hasCustomPrompt="1"/>
          </p:nvPr>
        </p:nvSpPr>
        <p:spPr bwMode="gray">
          <a:xfrm>
            <a:off x="659008" y="1141197"/>
            <a:ext cx="5266800" cy="5058000"/>
          </a:xfrm>
          <a:prstGeom prst="rect">
            <a:avLst/>
          </a:prstGeom>
        </p:spPr>
        <p:txBody>
          <a:bodyPr vert="horz" lIns="0" tIns="0" rIns="0" bIns="0" rtlCol="0">
            <a:noAutofit/>
          </a:bodyPr>
          <a:lstStyle>
            <a:lvl1pPr>
              <a:defRPr/>
            </a:lvl1pPr>
            <a:lvl2pPr>
              <a:defRPr/>
            </a:lvl2pPr>
            <a:lvl3pPr>
              <a:defRPr/>
            </a:lvl3pPr>
            <a:lvl4pPr>
              <a:defRPr/>
            </a:lvl4pPr>
            <a:lvl5pPr>
              <a:defRPr/>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Placeholder 5"/>
          <p:cNvSpPr>
            <a:spLocks noGrp="1"/>
          </p:cNvSpPr>
          <p:nvPr>
            <p:ph type="sldNum" sz="quarter" idx="11"/>
          </p:nvPr>
        </p:nvSpPr>
        <p:spPr/>
        <p:txBody>
          <a:bodyPr/>
          <a:lstStyle/>
          <a:p>
            <a:fld id="{DDD2A080-DA64-4F5C-9131-47EB793B4410}" type="slidenum">
              <a:rPr lang="en-GB" noProof="0" smtClean="0"/>
              <a:pPr/>
              <a:t>‹#›</a:t>
            </a:fld>
            <a:endParaRPr lang="en-GB" noProof="0" dirty="0"/>
          </a:p>
        </p:txBody>
      </p:sp>
      <p:sp>
        <p:nvSpPr>
          <p:cNvPr id="12" name="Text Placeholder 10"/>
          <p:cNvSpPr>
            <a:spLocks noGrp="1"/>
          </p:cNvSpPr>
          <p:nvPr>
            <p:ph type="body" sz="quarter" idx="13" hasCustomPrompt="1"/>
          </p:nvPr>
        </p:nvSpPr>
        <p:spPr>
          <a:xfrm>
            <a:off x="6267808" y="1141200"/>
            <a:ext cx="5266800" cy="572400"/>
          </a:xfrm>
        </p:spPr>
        <p:txBody>
          <a:bodyPr>
            <a:noAutofit/>
          </a:bodyPr>
          <a:lstStyle>
            <a:lvl1pPr>
              <a:lnSpc>
                <a:spcPct val="93000"/>
              </a:lnSpc>
              <a:defRPr sz="2000" b="1">
                <a:solidFill>
                  <a:schemeClr val="bg2"/>
                </a:solidFill>
              </a:defRPr>
            </a:lvl1pPr>
          </a:lstStyle>
          <a:p>
            <a:pPr lvl="0"/>
            <a:r>
              <a:rPr lang="en-GB" noProof="0" dirty="0"/>
              <a:t>Click to add subtitle</a:t>
            </a:r>
          </a:p>
        </p:txBody>
      </p:sp>
      <p:sp>
        <p:nvSpPr>
          <p:cNvPr id="2" name="Footer Placeholder 1">
            <a:extLst>
              <a:ext uri="{FF2B5EF4-FFF2-40B4-BE49-F238E27FC236}">
                <a16:creationId xmlns:a16="http://schemas.microsoft.com/office/drawing/2014/main" id="{6354F0FD-4827-40E7-BA87-8FF76878B97F}"/>
              </a:ext>
            </a:extLst>
          </p:cNvPr>
          <p:cNvSpPr>
            <a:spLocks noGrp="1"/>
          </p:cNvSpPr>
          <p:nvPr>
            <p:ph type="ftr" sz="quarter" idx="14"/>
          </p:nvPr>
        </p:nvSpPr>
        <p:spPr/>
        <p:txBody>
          <a:bodyPr/>
          <a:lstStyle>
            <a:lvl1pPr>
              <a:defRPr/>
            </a:lvl1pPr>
          </a:lstStyle>
          <a:p>
            <a:endParaRPr lang="en-GB" dirty="0"/>
          </a:p>
        </p:txBody>
      </p:sp>
      <p:sp>
        <p:nvSpPr>
          <p:cNvPr id="3" name="Title 2">
            <a:extLst>
              <a:ext uri="{FF2B5EF4-FFF2-40B4-BE49-F238E27FC236}">
                <a16:creationId xmlns:a16="http://schemas.microsoft.com/office/drawing/2014/main" id="{94D0CD75-F01F-45DE-B90E-313E96F7CA37}"/>
              </a:ext>
            </a:extLst>
          </p:cNvPr>
          <p:cNvSpPr>
            <a:spLocks noGrp="1"/>
          </p:cNvSpPr>
          <p:nvPr>
            <p:ph type="title"/>
          </p:nvPr>
        </p:nvSpPr>
        <p:spPr>
          <a:xfrm>
            <a:off x="659008" y="325235"/>
            <a:ext cx="10875600" cy="817244"/>
          </a:xfrm>
        </p:spPr>
        <p:txBody>
          <a:bodyPr/>
          <a:lstStyle/>
          <a:p>
            <a:r>
              <a:rPr lang="en-US" noProof="0"/>
              <a:t>Click to edit Master title style</a:t>
            </a:r>
            <a:endParaRPr lang="en-GB" noProof="0" dirty="0"/>
          </a:p>
        </p:txBody>
      </p:sp>
      <p:grpSp>
        <p:nvGrpSpPr>
          <p:cNvPr id="17" name="Group 16">
            <a:extLst>
              <a:ext uri="{FF2B5EF4-FFF2-40B4-BE49-F238E27FC236}">
                <a16:creationId xmlns:a16="http://schemas.microsoft.com/office/drawing/2014/main" id="{31AC473C-A6C1-441E-9BFA-27C2B3ADCBF8}"/>
              </a:ext>
            </a:extLst>
          </p:cNvPr>
          <p:cNvGrpSpPr/>
          <p:nvPr userDrawn="1"/>
        </p:nvGrpSpPr>
        <p:grpSpPr>
          <a:xfrm>
            <a:off x="-2368598" y="0"/>
            <a:ext cx="1872000" cy="4379495"/>
            <a:chOff x="-2025698" y="0"/>
            <a:chExt cx="1872000" cy="4379495"/>
          </a:xfrm>
        </p:grpSpPr>
        <p:grpSp>
          <p:nvGrpSpPr>
            <p:cNvPr id="18" name="Group 17">
              <a:extLst>
                <a:ext uri="{FF2B5EF4-FFF2-40B4-BE49-F238E27FC236}">
                  <a16:creationId xmlns:a16="http://schemas.microsoft.com/office/drawing/2014/main" id="{066E69C8-EF33-465D-8A26-29969D28E49F}"/>
                </a:ext>
              </a:extLst>
            </p:cNvPr>
            <p:cNvGrpSpPr/>
            <p:nvPr userDrawn="1"/>
          </p:nvGrpSpPr>
          <p:grpSpPr>
            <a:xfrm>
              <a:off x="-2025698" y="0"/>
              <a:ext cx="1872000" cy="4379495"/>
              <a:chOff x="-2025698" y="0"/>
              <a:chExt cx="1872000" cy="4379495"/>
            </a:xfrm>
          </p:grpSpPr>
          <p:grpSp>
            <p:nvGrpSpPr>
              <p:cNvPr id="20" name="Group 19">
                <a:extLst>
                  <a:ext uri="{FF2B5EF4-FFF2-40B4-BE49-F238E27FC236}">
                    <a16:creationId xmlns:a16="http://schemas.microsoft.com/office/drawing/2014/main" id="{41B916F9-78F4-4A8B-BC63-C55C3684B862}"/>
                  </a:ext>
                </a:extLst>
              </p:cNvPr>
              <p:cNvGrpSpPr/>
              <p:nvPr userDrawn="1"/>
            </p:nvGrpSpPr>
            <p:grpSpPr>
              <a:xfrm>
                <a:off x="-2025698" y="0"/>
                <a:ext cx="1872000" cy="4379495"/>
                <a:chOff x="-2025698" y="0"/>
                <a:chExt cx="1872000" cy="4379495"/>
              </a:xfrm>
            </p:grpSpPr>
            <p:grpSp>
              <p:nvGrpSpPr>
                <p:cNvPr id="22" name="Group 21">
                  <a:extLst>
                    <a:ext uri="{FF2B5EF4-FFF2-40B4-BE49-F238E27FC236}">
                      <a16:creationId xmlns:a16="http://schemas.microsoft.com/office/drawing/2014/main" id="{F5CC4694-699A-4A4E-B361-DB9E9225CD6F}"/>
                    </a:ext>
                  </a:extLst>
                </p:cNvPr>
                <p:cNvGrpSpPr/>
                <p:nvPr/>
              </p:nvGrpSpPr>
              <p:grpSpPr>
                <a:xfrm>
                  <a:off x="-2025698" y="0"/>
                  <a:ext cx="1872000" cy="4379495"/>
                  <a:chOff x="-2025698" y="0"/>
                  <a:chExt cx="1872000" cy="4379495"/>
                </a:xfrm>
              </p:grpSpPr>
              <p:sp>
                <p:nvSpPr>
                  <p:cNvPr id="33" name="Rectangle 104">
                    <a:extLst>
                      <a:ext uri="{FF2B5EF4-FFF2-40B4-BE49-F238E27FC236}">
                        <a16:creationId xmlns:a16="http://schemas.microsoft.com/office/drawing/2014/main" id="{05416BCD-A5D4-4FEE-A730-BBF133461664}"/>
                      </a:ext>
                    </a:extLst>
                  </p:cNvPr>
                  <p:cNvSpPr>
                    <a:spLocks noChangeArrowheads="1"/>
                  </p:cNvSpPr>
                  <p:nvPr/>
                </p:nvSpPr>
                <p:spPr bwMode="gray">
                  <a:xfrm>
                    <a:off x="-2025698" y="0"/>
                    <a:ext cx="1872000" cy="4379495"/>
                  </a:xfrm>
                  <a:prstGeom prst="rect">
                    <a:avLst/>
                  </a:prstGeom>
                  <a:solidFill>
                    <a:srgbClr val="EAEAEA"/>
                  </a:solidFill>
                  <a:ln>
                    <a:noFill/>
                  </a:ln>
                  <a:effectLst/>
                </p:spPr>
                <p:txBody>
                  <a:bodyPr wrap="square" lIns="180000" tIns="180000" rIns="180000" bIns="180000" anchor="ctr">
                    <a:noAutofit/>
                  </a:bodyPr>
                  <a:lstStyle/>
                  <a:p>
                    <a:endParaRPr lang="en-GB" sz="1000" dirty="0"/>
                  </a:p>
                </p:txBody>
              </p:sp>
              <p:sp>
                <p:nvSpPr>
                  <p:cNvPr id="34" name="Rectangle 113">
                    <a:extLst>
                      <a:ext uri="{FF2B5EF4-FFF2-40B4-BE49-F238E27FC236}">
                        <a16:creationId xmlns:a16="http://schemas.microsoft.com/office/drawing/2014/main" id="{80E16C94-B39B-4551-B204-2E9EC7127715}"/>
                      </a:ext>
                    </a:extLst>
                  </p:cNvPr>
                  <p:cNvSpPr>
                    <a:spLocks noChangeArrowheads="1"/>
                  </p:cNvSpPr>
                  <p:nvPr userDrawn="1"/>
                </p:nvSpPr>
                <p:spPr bwMode="gray">
                  <a:xfrm>
                    <a:off x="-1893936" y="166884"/>
                    <a:ext cx="1692000"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lnSpc>
                        <a:spcPct val="90000"/>
                      </a:lnSpc>
                      <a:spcBef>
                        <a:spcPct val="20000"/>
                      </a:spcBef>
                      <a:spcAft>
                        <a:spcPct val="20000"/>
                      </a:spcAft>
                    </a:pPr>
                    <a:r>
                      <a:rPr lang="en-GB" altLang="en-US" sz="1200" b="1" dirty="0">
                        <a:solidFill>
                          <a:srgbClr val="333333"/>
                        </a:solidFill>
                      </a:rPr>
                      <a:t>Creating </a:t>
                    </a:r>
                    <a:br>
                      <a:rPr lang="en-GB" altLang="en-US" sz="1200" b="1" dirty="0">
                        <a:solidFill>
                          <a:srgbClr val="333333"/>
                        </a:solidFill>
                      </a:rPr>
                    </a:br>
                    <a:r>
                      <a:rPr lang="en-GB" altLang="en-US" sz="1200" b="1" dirty="0">
                        <a:solidFill>
                          <a:srgbClr val="333333"/>
                        </a:solidFill>
                      </a:rPr>
                      <a:t>on-brand graphs</a:t>
                    </a:r>
                  </a:p>
                </p:txBody>
              </p:sp>
            </p:grpSp>
            <p:sp>
              <p:nvSpPr>
                <p:cNvPr id="23" name="Rectangle 106">
                  <a:extLst>
                    <a:ext uri="{FF2B5EF4-FFF2-40B4-BE49-F238E27FC236}">
                      <a16:creationId xmlns:a16="http://schemas.microsoft.com/office/drawing/2014/main" id="{EFF825D0-FAD8-46C9-AB5B-437B5F363014}"/>
                    </a:ext>
                  </a:extLst>
                </p:cNvPr>
                <p:cNvSpPr>
                  <a:spLocks noChangeArrowheads="1"/>
                </p:cNvSpPr>
                <p:nvPr/>
              </p:nvSpPr>
              <p:spPr bwMode="gray">
                <a:xfrm>
                  <a:off x="-1893936" y="671500"/>
                  <a:ext cx="1658513" cy="3123466"/>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spcBef>
                      <a:spcPct val="20000"/>
                    </a:spcBef>
                    <a:spcAft>
                      <a:spcPct val="20000"/>
                    </a:spcAft>
                  </a:pPr>
                  <a:r>
                    <a:rPr lang="en-US" altLang="en-US" sz="1000" b="0" dirty="0"/>
                    <a:t>Create your own graphs much easier and on brand by using graph templates.</a:t>
                  </a:r>
                  <a:br>
                    <a:rPr lang="en-US" altLang="en-US" sz="1000" b="0" dirty="0"/>
                  </a:br>
                  <a:br>
                    <a:rPr lang="en-US" altLang="en-US" sz="1000" b="0" dirty="0"/>
                  </a:br>
                  <a:r>
                    <a:rPr lang="en-US" altLang="en-US" sz="1000" b="0" dirty="0"/>
                    <a:t>After you click on the graph icon on your </a:t>
                  </a:r>
                  <a:r>
                    <a:rPr lang="en-US" altLang="en-US" sz="1000" b="0"/>
                    <a:t>template slide, </a:t>
                  </a: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r>
                    <a:rPr lang="en-US" altLang="en-US" sz="1000" b="0" dirty="0"/>
                    <a:t>click on ‘Templates’ in the dialogue window that appears. There you can choose a graph template to create an on-brand graph.</a:t>
                  </a:r>
                </a:p>
              </p:txBody>
            </p:sp>
          </p:grpSp>
          <p:pic>
            <p:nvPicPr>
              <p:cNvPr id="21" name="Picture 20">
                <a:extLst>
                  <a:ext uri="{FF2B5EF4-FFF2-40B4-BE49-F238E27FC236}">
                    <a16:creationId xmlns:a16="http://schemas.microsoft.com/office/drawing/2014/main" id="{7EAA0503-B5E7-46D7-A51B-A6AF36893BAB}"/>
                  </a:ext>
                </a:extLst>
              </p:cNvPr>
              <p:cNvPicPr>
                <a:picLocks noChangeAspect="1"/>
              </p:cNvPicPr>
              <p:nvPr userDrawn="1"/>
            </p:nvPicPr>
            <p:blipFill>
              <a:blip r:embed="rId2"/>
              <a:srcRect/>
              <a:stretch/>
            </p:blipFill>
            <p:spPr>
              <a:xfrm>
                <a:off x="-1893936" y="1754883"/>
                <a:ext cx="1046211" cy="788945"/>
              </a:xfrm>
              <a:prstGeom prst="rect">
                <a:avLst/>
              </a:prstGeom>
            </p:spPr>
          </p:pic>
        </p:grpSp>
        <p:sp>
          <p:nvSpPr>
            <p:cNvPr id="19" name="Rectangle 18">
              <a:extLst>
                <a:ext uri="{FF2B5EF4-FFF2-40B4-BE49-F238E27FC236}">
                  <a16:creationId xmlns:a16="http://schemas.microsoft.com/office/drawing/2014/main" id="{490203CF-ED78-4305-8ED7-105B7E9D8906}"/>
                </a:ext>
              </a:extLst>
            </p:cNvPr>
            <p:cNvSpPr/>
            <p:nvPr userDrawn="1"/>
          </p:nvSpPr>
          <p:spPr>
            <a:xfrm>
              <a:off x="-1526400" y="1821459"/>
              <a:ext cx="302400" cy="29754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US" sz="1600" dirty="0" err="1">
                <a:solidFill>
                  <a:schemeClr val="tx1"/>
                </a:solidFill>
              </a:endParaRPr>
            </a:p>
          </p:txBody>
        </p:sp>
      </p:grpSp>
    </p:spTree>
    <p:extLst>
      <p:ext uri="{BB962C8B-B14F-4D97-AF65-F5344CB8AC3E}">
        <p14:creationId xmlns:p14="http://schemas.microsoft.com/office/powerpoint/2010/main" val="2424895094"/>
      </p:ext>
    </p:extLst>
  </p:cSld>
  <p:clrMapOvr>
    <a:masterClrMapping/>
  </p:clrMapOvr>
  <p:extLst>
    <p:ext uri="{DCECCB84-F9BA-43D5-87BE-67443E8EF086}">
      <p15:sldGuideLst xmlns:p15="http://schemas.microsoft.com/office/powerpoint/2012/main">
        <p15:guide id="1" pos="3739">
          <p15:clr>
            <a:srgbClr val="FBAE40"/>
          </p15:clr>
        </p15:guide>
        <p15:guide id="2" pos="394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 split">
    <p:bg bwMode="gray">
      <p:bgRef idx="1001">
        <a:schemeClr val="bg1"/>
      </p:bgRef>
    </p:bg>
    <p:spTree>
      <p:nvGrpSpPr>
        <p:cNvPr id="1" name=""/>
        <p:cNvGrpSpPr/>
        <p:nvPr/>
      </p:nvGrpSpPr>
      <p:grpSpPr>
        <a:xfrm>
          <a:off x="0" y="0"/>
          <a:ext cx="0" cy="0"/>
          <a:chOff x="0" y="0"/>
          <a:chExt cx="0" cy="0"/>
        </a:xfrm>
      </p:grpSpPr>
      <p:sp>
        <p:nvSpPr>
          <p:cNvPr id="12" name="Slide Number Placeholder 11"/>
          <p:cNvSpPr>
            <a:spLocks noGrp="1"/>
          </p:cNvSpPr>
          <p:nvPr>
            <p:ph type="sldNum" sz="quarter" idx="27"/>
          </p:nvPr>
        </p:nvSpPr>
        <p:spPr/>
        <p:txBody>
          <a:bodyPr/>
          <a:lstStyle/>
          <a:p>
            <a:fld id="{DDD2A080-DA64-4F5C-9131-47EB793B4410}" type="slidenum">
              <a:rPr lang="en-GB" noProof="0" smtClean="0"/>
              <a:pPr/>
              <a:t>‹#›</a:t>
            </a:fld>
            <a:endParaRPr lang="en-GB" noProof="0" dirty="0"/>
          </a:p>
        </p:txBody>
      </p:sp>
      <p:sp>
        <p:nvSpPr>
          <p:cNvPr id="23" name="Content Placeholder 3"/>
          <p:cNvSpPr>
            <a:spLocks noGrp="1"/>
          </p:cNvSpPr>
          <p:nvPr>
            <p:ph sz="half" idx="2" hasCustomPrompt="1"/>
          </p:nvPr>
        </p:nvSpPr>
        <p:spPr bwMode="gray">
          <a:xfrm>
            <a:off x="6267808" y="1141986"/>
            <a:ext cx="5266800" cy="2397600"/>
          </a:xfrm>
        </p:spPr>
        <p:txBody>
          <a:bodyPr>
            <a:noAutofit/>
          </a:bodyPr>
          <a:lstStyle>
            <a:lvl1pPr>
              <a:defRPr/>
            </a:lvl1pPr>
            <a:lvl2pPr>
              <a:defRPr/>
            </a:lvl2pPr>
            <a:lvl3pPr>
              <a:defRPr/>
            </a:lvl3pPr>
            <a:lvl4pPr>
              <a:defRPr/>
            </a:lvl4pPr>
            <a:lvl5pPr>
              <a:defRPr/>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4" name="Text Placeholder 2"/>
          <p:cNvSpPr>
            <a:spLocks noGrp="1"/>
          </p:cNvSpPr>
          <p:nvPr>
            <p:ph idx="28" hasCustomPrompt="1"/>
          </p:nvPr>
        </p:nvSpPr>
        <p:spPr bwMode="gray">
          <a:xfrm>
            <a:off x="659008" y="1141986"/>
            <a:ext cx="5266800" cy="2397600"/>
          </a:xfrm>
          <a:prstGeom prst="rect">
            <a:avLst/>
          </a:prstGeom>
        </p:spPr>
        <p:txBody>
          <a:bodyPr vert="horz" lIns="0" tIns="0" rIns="0" bIns="0" rtlCol="0">
            <a:noAutofit/>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Content Placeholder 3"/>
          <p:cNvSpPr>
            <a:spLocks noGrp="1"/>
          </p:cNvSpPr>
          <p:nvPr>
            <p:ph sz="half" idx="29" hasCustomPrompt="1"/>
          </p:nvPr>
        </p:nvSpPr>
        <p:spPr bwMode="gray">
          <a:xfrm>
            <a:off x="6267808" y="3802197"/>
            <a:ext cx="5266800" cy="2397789"/>
          </a:xfrm>
        </p:spPr>
        <p:txBody>
          <a:bodyPr>
            <a:noAutofit/>
          </a:bodyPr>
          <a:lstStyle>
            <a:lvl1pPr>
              <a:defRPr/>
            </a:lvl1pPr>
            <a:lvl2pPr>
              <a:defRPr/>
            </a:lvl2pPr>
            <a:lvl3pPr>
              <a:defRPr/>
            </a:lvl3pPr>
            <a:lvl4pPr>
              <a:defRPr/>
            </a:lvl4pPr>
            <a:lvl5pPr>
              <a:defRPr/>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6" name="Text Placeholder 2"/>
          <p:cNvSpPr>
            <a:spLocks noGrp="1"/>
          </p:cNvSpPr>
          <p:nvPr>
            <p:ph idx="30" hasCustomPrompt="1"/>
          </p:nvPr>
        </p:nvSpPr>
        <p:spPr bwMode="gray">
          <a:xfrm>
            <a:off x="659008" y="3802197"/>
            <a:ext cx="5266800" cy="2397789"/>
          </a:xfrm>
          <a:prstGeom prst="rect">
            <a:avLst/>
          </a:prstGeom>
        </p:spPr>
        <p:txBody>
          <a:bodyPr vert="horz" lIns="0" tIns="0" rIns="0" bIns="0" rtlCol="0">
            <a:noAutofit/>
          </a:bodyPr>
          <a:lstStyle>
            <a:lvl1pPr>
              <a:defRPr/>
            </a:lvl1pPr>
            <a:lvl2pPr>
              <a:defRPr/>
            </a:lvl2pPr>
            <a:lvl3pPr>
              <a:defRPr/>
            </a:lvl3pPr>
            <a:lvl4pPr>
              <a:defRPr/>
            </a:lvl4pPr>
            <a:lvl5pPr>
              <a:defRPr/>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a:extLst>
              <a:ext uri="{FF2B5EF4-FFF2-40B4-BE49-F238E27FC236}">
                <a16:creationId xmlns:a16="http://schemas.microsoft.com/office/drawing/2014/main" id="{4EDD62BA-FC45-408F-BEDB-6A95B524438F}"/>
              </a:ext>
            </a:extLst>
          </p:cNvPr>
          <p:cNvSpPr>
            <a:spLocks noGrp="1"/>
          </p:cNvSpPr>
          <p:nvPr>
            <p:ph type="ftr" sz="quarter" idx="31"/>
          </p:nvPr>
        </p:nvSpPr>
        <p:spPr/>
        <p:txBody>
          <a:bodyPr/>
          <a:lstStyle>
            <a:lvl1pPr>
              <a:defRPr/>
            </a:lvl1pPr>
          </a:lstStyle>
          <a:p>
            <a:endParaRPr lang="en-GB" noProof="0" dirty="0"/>
          </a:p>
        </p:txBody>
      </p:sp>
      <p:sp>
        <p:nvSpPr>
          <p:cNvPr id="5" name="Title 4">
            <a:extLst>
              <a:ext uri="{FF2B5EF4-FFF2-40B4-BE49-F238E27FC236}">
                <a16:creationId xmlns:a16="http://schemas.microsoft.com/office/drawing/2014/main" id="{C5165C57-A39C-4702-9224-E9AB0A554CC4}"/>
              </a:ext>
            </a:extLst>
          </p:cNvPr>
          <p:cNvSpPr>
            <a:spLocks noGrp="1"/>
          </p:cNvSpPr>
          <p:nvPr>
            <p:ph type="title"/>
          </p:nvPr>
        </p:nvSpPr>
        <p:spPr>
          <a:xfrm>
            <a:off x="659008" y="325235"/>
            <a:ext cx="10875600" cy="817244"/>
          </a:xfrm>
        </p:spPr>
        <p:txBody>
          <a:bodyPr/>
          <a:lstStyle/>
          <a:p>
            <a:r>
              <a:rPr lang="en-US" noProof="0"/>
              <a:t>Click to edit Master title style</a:t>
            </a:r>
            <a:endParaRPr lang="en-GB" noProof="0"/>
          </a:p>
        </p:txBody>
      </p:sp>
      <p:grpSp>
        <p:nvGrpSpPr>
          <p:cNvPr id="18" name="Group 17">
            <a:extLst>
              <a:ext uri="{FF2B5EF4-FFF2-40B4-BE49-F238E27FC236}">
                <a16:creationId xmlns:a16="http://schemas.microsoft.com/office/drawing/2014/main" id="{D81180ED-7705-41B1-A517-5D9E1F2ABC2E}"/>
              </a:ext>
            </a:extLst>
          </p:cNvPr>
          <p:cNvGrpSpPr/>
          <p:nvPr userDrawn="1"/>
        </p:nvGrpSpPr>
        <p:grpSpPr>
          <a:xfrm>
            <a:off x="-2368598" y="0"/>
            <a:ext cx="1872000" cy="4379495"/>
            <a:chOff x="-2025698" y="0"/>
            <a:chExt cx="1872000" cy="4379495"/>
          </a:xfrm>
        </p:grpSpPr>
        <p:grpSp>
          <p:nvGrpSpPr>
            <p:cNvPr id="19" name="Group 18">
              <a:extLst>
                <a:ext uri="{FF2B5EF4-FFF2-40B4-BE49-F238E27FC236}">
                  <a16:creationId xmlns:a16="http://schemas.microsoft.com/office/drawing/2014/main" id="{FA5FD254-8911-4CEB-9003-1252ED1C49EB}"/>
                </a:ext>
              </a:extLst>
            </p:cNvPr>
            <p:cNvGrpSpPr/>
            <p:nvPr userDrawn="1"/>
          </p:nvGrpSpPr>
          <p:grpSpPr>
            <a:xfrm>
              <a:off x="-2025698" y="0"/>
              <a:ext cx="1872000" cy="4379495"/>
              <a:chOff x="-2025698" y="0"/>
              <a:chExt cx="1872000" cy="4379495"/>
            </a:xfrm>
          </p:grpSpPr>
          <p:grpSp>
            <p:nvGrpSpPr>
              <p:cNvPr id="21" name="Group 20">
                <a:extLst>
                  <a:ext uri="{FF2B5EF4-FFF2-40B4-BE49-F238E27FC236}">
                    <a16:creationId xmlns:a16="http://schemas.microsoft.com/office/drawing/2014/main" id="{E344E630-11BB-42F6-949D-9F1A7294849B}"/>
                  </a:ext>
                </a:extLst>
              </p:cNvPr>
              <p:cNvGrpSpPr/>
              <p:nvPr userDrawn="1"/>
            </p:nvGrpSpPr>
            <p:grpSpPr>
              <a:xfrm>
                <a:off x="-2025698" y="0"/>
                <a:ext cx="1872000" cy="4379495"/>
                <a:chOff x="-2025698" y="0"/>
                <a:chExt cx="1872000" cy="4379495"/>
              </a:xfrm>
            </p:grpSpPr>
            <p:grpSp>
              <p:nvGrpSpPr>
                <p:cNvPr id="27" name="Group 26">
                  <a:extLst>
                    <a:ext uri="{FF2B5EF4-FFF2-40B4-BE49-F238E27FC236}">
                      <a16:creationId xmlns:a16="http://schemas.microsoft.com/office/drawing/2014/main" id="{68B8A680-F835-4D93-AC44-54894E1B405C}"/>
                    </a:ext>
                  </a:extLst>
                </p:cNvPr>
                <p:cNvGrpSpPr/>
                <p:nvPr/>
              </p:nvGrpSpPr>
              <p:grpSpPr>
                <a:xfrm>
                  <a:off x="-2025698" y="0"/>
                  <a:ext cx="1872000" cy="4379495"/>
                  <a:chOff x="-2025698" y="0"/>
                  <a:chExt cx="1872000" cy="4379495"/>
                </a:xfrm>
              </p:grpSpPr>
              <p:sp>
                <p:nvSpPr>
                  <p:cNvPr id="38" name="Rectangle 104">
                    <a:extLst>
                      <a:ext uri="{FF2B5EF4-FFF2-40B4-BE49-F238E27FC236}">
                        <a16:creationId xmlns:a16="http://schemas.microsoft.com/office/drawing/2014/main" id="{FE9A71FF-815E-4804-9920-7572BA814154}"/>
                      </a:ext>
                    </a:extLst>
                  </p:cNvPr>
                  <p:cNvSpPr>
                    <a:spLocks noChangeArrowheads="1"/>
                  </p:cNvSpPr>
                  <p:nvPr/>
                </p:nvSpPr>
                <p:spPr bwMode="gray">
                  <a:xfrm>
                    <a:off x="-2025698" y="0"/>
                    <a:ext cx="1872000" cy="4379495"/>
                  </a:xfrm>
                  <a:prstGeom prst="rect">
                    <a:avLst/>
                  </a:prstGeom>
                  <a:solidFill>
                    <a:srgbClr val="EAEAEA"/>
                  </a:solidFill>
                  <a:ln>
                    <a:noFill/>
                  </a:ln>
                  <a:effectLst/>
                </p:spPr>
                <p:txBody>
                  <a:bodyPr wrap="square" lIns="180000" tIns="180000" rIns="180000" bIns="180000" anchor="ctr">
                    <a:noAutofit/>
                  </a:bodyPr>
                  <a:lstStyle/>
                  <a:p>
                    <a:endParaRPr lang="en-GB" sz="1000" dirty="0"/>
                  </a:p>
                </p:txBody>
              </p:sp>
              <p:sp>
                <p:nvSpPr>
                  <p:cNvPr id="39" name="Rectangle 113">
                    <a:extLst>
                      <a:ext uri="{FF2B5EF4-FFF2-40B4-BE49-F238E27FC236}">
                        <a16:creationId xmlns:a16="http://schemas.microsoft.com/office/drawing/2014/main" id="{CA8D94AF-AD7E-4619-AD5C-859FC5413F57}"/>
                      </a:ext>
                    </a:extLst>
                  </p:cNvPr>
                  <p:cNvSpPr>
                    <a:spLocks noChangeArrowheads="1"/>
                  </p:cNvSpPr>
                  <p:nvPr userDrawn="1"/>
                </p:nvSpPr>
                <p:spPr bwMode="gray">
                  <a:xfrm>
                    <a:off x="-1893936" y="166884"/>
                    <a:ext cx="1692000"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lnSpc>
                        <a:spcPct val="90000"/>
                      </a:lnSpc>
                      <a:spcBef>
                        <a:spcPct val="20000"/>
                      </a:spcBef>
                      <a:spcAft>
                        <a:spcPct val="20000"/>
                      </a:spcAft>
                    </a:pPr>
                    <a:r>
                      <a:rPr lang="en-GB" altLang="en-US" sz="1200" b="1" dirty="0">
                        <a:solidFill>
                          <a:srgbClr val="333333"/>
                        </a:solidFill>
                      </a:rPr>
                      <a:t>Creating </a:t>
                    </a:r>
                    <a:br>
                      <a:rPr lang="en-GB" altLang="en-US" sz="1200" b="1" dirty="0">
                        <a:solidFill>
                          <a:srgbClr val="333333"/>
                        </a:solidFill>
                      </a:rPr>
                    </a:br>
                    <a:r>
                      <a:rPr lang="en-GB" altLang="en-US" sz="1200" b="1" dirty="0">
                        <a:solidFill>
                          <a:srgbClr val="333333"/>
                        </a:solidFill>
                      </a:rPr>
                      <a:t>on-brand graphs</a:t>
                    </a:r>
                  </a:p>
                </p:txBody>
              </p:sp>
            </p:grpSp>
            <p:sp>
              <p:nvSpPr>
                <p:cNvPr id="28" name="Rectangle 106">
                  <a:extLst>
                    <a:ext uri="{FF2B5EF4-FFF2-40B4-BE49-F238E27FC236}">
                      <a16:creationId xmlns:a16="http://schemas.microsoft.com/office/drawing/2014/main" id="{B2229489-4F13-4E1A-A058-D1FC4B564928}"/>
                    </a:ext>
                  </a:extLst>
                </p:cNvPr>
                <p:cNvSpPr>
                  <a:spLocks noChangeArrowheads="1"/>
                </p:cNvSpPr>
                <p:nvPr/>
              </p:nvSpPr>
              <p:spPr bwMode="gray">
                <a:xfrm>
                  <a:off x="-1893936" y="671500"/>
                  <a:ext cx="1658513" cy="3123466"/>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spcBef>
                      <a:spcPct val="20000"/>
                    </a:spcBef>
                    <a:spcAft>
                      <a:spcPct val="20000"/>
                    </a:spcAft>
                  </a:pPr>
                  <a:r>
                    <a:rPr lang="en-US" altLang="en-US" sz="1000" b="0" dirty="0"/>
                    <a:t>Create your own graphs much easier and on brand by using graph templates.</a:t>
                  </a:r>
                  <a:br>
                    <a:rPr lang="en-US" altLang="en-US" sz="1000" b="0" dirty="0"/>
                  </a:br>
                  <a:br>
                    <a:rPr lang="en-US" altLang="en-US" sz="1000" b="0" dirty="0"/>
                  </a:br>
                  <a:r>
                    <a:rPr lang="en-US" altLang="en-US" sz="1000" b="0" dirty="0"/>
                    <a:t>After you click on the graph icon on your </a:t>
                  </a:r>
                  <a:r>
                    <a:rPr lang="en-US" altLang="en-US" sz="1000" b="0"/>
                    <a:t>template slide, </a:t>
                  </a: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r>
                    <a:rPr lang="en-US" altLang="en-US" sz="1000" b="0" dirty="0"/>
                    <a:t>click on ‘Templates’ in the dialogue window that appears. There you can choose a graph template to create an on-brand graph.</a:t>
                  </a:r>
                </a:p>
              </p:txBody>
            </p:sp>
          </p:grpSp>
          <p:pic>
            <p:nvPicPr>
              <p:cNvPr id="22" name="Picture 21">
                <a:extLst>
                  <a:ext uri="{FF2B5EF4-FFF2-40B4-BE49-F238E27FC236}">
                    <a16:creationId xmlns:a16="http://schemas.microsoft.com/office/drawing/2014/main" id="{CAAE9F0D-1CCF-480F-A4F7-1FD0463919C9}"/>
                  </a:ext>
                </a:extLst>
              </p:cNvPr>
              <p:cNvPicPr>
                <a:picLocks noChangeAspect="1"/>
              </p:cNvPicPr>
              <p:nvPr userDrawn="1"/>
            </p:nvPicPr>
            <p:blipFill>
              <a:blip r:embed="rId2"/>
              <a:srcRect/>
              <a:stretch/>
            </p:blipFill>
            <p:spPr>
              <a:xfrm>
                <a:off x="-1893936" y="1754883"/>
                <a:ext cx="1046211" cy="788945"/>
              </a:xfrm>
              <a:prstGeom prst="rect">
                <a:avLst/>
              </a:prstGeom>
            </p:spPr>
          </p:pic>
        </p:grpSp>
        <p:sp>
          <p:nvSpPr>
            <p:cNvPr id="20" name="Rectangle 19">
              <a:extLst>
                <a:ext uri="{FF2B5EF4-FFF2-40B4-BE49-F238E27FC236}">
                  <a16:creationId xmlns:a16="http://schemas.microsoft.com/office/drawing/2014/main" id="{0B03B54B-F436-43A4-876F-E6CC07584BF5}"/>
                </a:ext>
              </a:extLst>
            </p:cNvPr>
            <p:cNvSpPr/>
            <p:nvPr userDrawn="1"/>
          </p:nvSpPr>
          <p:spPr>
            <a:xfrm>
              <a:off x="-1526400" y="1821459"/>
              <a:ext cx="302400" cy="29754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US" sz="1600" dirty="0" err="1">
                <a:solidFill>
                  <a:schemeClr val="tx1"/>
                </a:solidFill>
              </a:endParaRPr>
            </a:p>
          </p:txBody>
        </p:sp>
      </p:grpSp>
    </p:spTree>
    <p:extLst>
      <p:ext uri="{BB962C8B-B14F-4D97-AF65-F5344CB8AC3E}">
        <p14:creationId xmlns:p14="http://schemas.microsoft.com/office/powerpoint/2010/main" val="3950429142"/>
      </p:ext>
    </p:extLst>
  </p:cSld>
  <p:clrMapOvr>
    <a:masterClrMapping/>
  </p:clrMapOvr>
  <p:extLst>
    <p:ext uri="{DCECCB84-F9BA-43D5-87BE-67443E8EF086}">
      <p15:sldGuideLst xmlns:p15="http://schemas.microsoft.com/office/powerpoint/2012/main">
        <p15:guide id="0" pos="3941">
          <p15:clr>
            <a:srgbClr val="FBAE40"/>
          </p15:clr>
        </p15:guide>
        <p15:guide id="1" pos="3739">
          <p15:clr>
            <a:srgbClr val="FBAE40"/>
          </p15:clr>
        </p15:guide>
        <p15:guide id="2" orient="horz" pos="2240">
          <p15:clr>
            <a:srgbClr val="FBAE40"/>
          </p15:clr>
        </p15:guide>
        <p15:guide id="3" orient="horz" pos="239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 spli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659008" y="1141986"/>
            <a:ext cx="3401817" cy="2397600"/>
          </a:xfrm>
        </p:spPr>
        <p:txBody>
          <a:bodyPr/>
          <a:lstStyle>
            <a:lvl1pPr>
              <a:defRPr/>
            </a:lvl1pPr>
            <a:lvl2pPr>
              <a:defRPr/>
            </a:lvl2pPr>
            <a:lvl3pPr>
              <a:defRPr/>
            </a:lvl3pPr>
            <a:lvl4pPr>
              <a:defRPr/>
            </a:lvl4pPr>
            <a:lvl5pPr>
              <a:defRPr/>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Content Placeholder 2"/>
          <p:cNvSpPr>
            <a:spLocks noGrp="1"/>
          </p:cNvSpPr>
          <p:nvPr>
            <p:ph idx="13" hasCustomPrompt="1"/>
          </p:nvPr>
        </p:nvSpPr>
        <p:spPr bwMode="gray">
          <a:xfrm>
            <a:off x="4395716" y="1141986"/>
            <a:ext cx="3402000" cy="2397600"/>
          </a:xfrm>
        </p:spPr>
        <p:txBody>
          <a:bodyPr/>
          <a:lstStyle>
            <a:lvl1pPr>
              <a:defRPr/>
            </a:lvl1pPr>
            <a:lvl2pPr>
              <a:defRPr/>
            </a:lvl2pPr>
            <a:lvl3pPr>
              <a:defRPr/>
            </a:lvl3pPr>
            <a:lvl4pPr>
              <a:defRPr/>
            </a:lvl4pPr>
            <a:lvl5pPr>
              <a:defRPr/>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Content Placeholder 2"/>
          <p:cNvSpPr>
            <a:spLocks noGrp="1"/>
          </p:cNvSpPr>
          <p:nvPr>
            <p:ph idx="14" hasCustomPrompt="1"/>
          </p:nvPr>
        </p:nvSpPr>
        <p:spPr bwMode="gray">
          <a:xfrm>
            <a:off x="8132608" y="1141986"/>
            <a:ext cx="3402000" cy="2397600"/>
          </a:xfrm>
        </p:spPr>
        <p:txBody>
          <a:bodyPr/>
          <a:lstStyle>
            <a:lvl1pPr>
              <a:defRPr/>
            </a:lvl1pPr>
            <a:lvl2pPr>
              <a:defRPr/>
            </a:lvl2pPr>
            <a:lvl3pPr>
              <a:defRPr/>
            </a:lvl3pPr>
            <a:lvl4pPr>
              <a:defRPr/>
            </a:lvl4pPr>
            <a:lvl5pPr>
              <a:defRPr/>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Slide Number Placeholder 8"/>
          <p:cNvSpPr>
            <a:spLocks noGrp="1"/>
          </p:cNvSpPr>
          <p:nvPr>
            <p:ph type="sldNum" sz="quarter" idx="19"/>
          </p:nvPr>
        </p:nvSpPr>
        <p:spPr/>
        <p:txBody>
          <a:bodyPr/>
          <a:lstStyle/>
          <a:p>
            <a:fld id="{DDD2A080-DA64-4F5C-9131-47EB793B4410}" type="slidenum">
              <a:rPr lang="en-GB" noProof="0" smtClean="0"/>
              <a:pPr/>
              <a:t>‹#›</a:t>
            </a:fld>
            <a:endParaRPr lang="en-GB" noProof="0" dirty="0"/>
          </a:p>
        </p:txBody>
      </p:sp>
      <p:sp>
        <p:nvSpPr>
          <p:cNvPr id="2" name="Footer Placeholder 1">
            <a:extLst>
              <a:ext uri="{FF2B5EF4-FFF2-40B4-BE49-F238E27FC236}">
                <a16:creationId xmlns:a16="http://schemas.microsoft.com/office/drawing/2014/main" id="{8FFC834C-A34C-444A-96B2-193DA5760128}"/>
              </a:ext>
            </a:extLst>
          </p:cNvPr>
          <p:cNvSpPr>
            <a:spLocks noGrp="1"/>
          </p:cNvSpPr>
          <p:nvPr>
            <p:ph type="ftr" sz="quarter" idx="20"/>
          </p:nvPr>
        </p:nvSpPr>
        <p:spPr/>
        <p:txBody>
          <a:bodyPr/>
          <a:lstStyle>
            <a:lvl1pPr>
              <a:defRPr/>
            </a:lvl1pPr>
          </a:lstStyle>
          <a:p>
            <a:endParaRPr lang="en-GB" noProof="0"/>
          </a:p>
        </p:txBody>
      </p:sp>
      <p:sp>
        <p:nvSpPr>
          <p:cNvPr id="6" name="Title 5">
            <a:extLst>
              <a:ext uri="{FF2B5EF4-FFF2-40B4-BE49-F238E27FC236}">
                <a16:creationId xmlns:a16="http://schemas.microsoft.com/office/drawing/2014/main" id="{C4EBA273-56DA-4043-8B43-48A7F2D5882A}"/>
              </a:ext>
            </a:extLst>
          </p:cNvPr>
          <p:cNvSpPr>
            <a:spLocks noGrp="1"/>
          </p:cNvSpPr>
          <p:nvPr>
            <p:ph type="title"/>
          </p:nvPr>
        </p:nvSpPr>
        <p:spPr>
          <a:xfrm>
            <a:off x="659008" y="325235"/>
            <a:ext cx="10875600" cy="817244"/>
          </a:xfrm>
        </p:spPr>
        <p:txBody>
          <a:bodyPr/>
          <a:lstStyle/>
          <a:p>
            <a:r>
              <a:rPr lang="en-US" noProof="0"/>
              <a:t>Click to edit Master title style</a:t>
            </a:r>
            <a:endParaRPr lang="en-GB" noProof="0"/>
          </a:p>
        </p:txBody>
      </p:sp>
      <p:sp>
        <p:nvSpPr>
          <p:cNvPr id="20" name="Text Placeholder 19">
            <a:extLst>
              <a:ext uri="{FF2B5EF4-FFF2-40B4-BE49-F238E27FC236}">
                <a16:creationId xmlns:a16="http://schemas.microsoft.com/office/drawing/2014/main" id="{21A61B2F-042C-45F8-A0F3-A805A4CC3426}"/>
              </a:ext>
            </a:extLst>
          </p:cNvPr>
          <p:cNvSpPr>
            <a:spLocks noGrp="1"/>
          </p:cNvSpPr>
          <p:nvPr>
            <p:ph type="body" sz="quarter" idx="25" hasCustomPrompt="1"/>
          </p:nvPr>
        </p:nvSpPr>
        <p:spPr bwMode="auto">
          <a:xfrm>
            <a:off x="8132608" y="3802386"/>
            <a:ext cx="3402000" cy="2397600"/>
          </a:xfrm>
          <a:custGeom>
            <a:avLst/>
            <a:gdLst>
              <a:gd name="connsiteX0" fmla="*/ 0 w 3265200"/>
              <a:gd name="connsiteY0" fmla="*/ 0 h 2329200"/>
              <a:gd name="connsiteX1" fmla="*/ 3265200 w 3265200"/>
              <a:gd name="connsiteY1" fmla="*/ 0 h 2329200"/>
              <a:gd name="connsiteX2" fmla="*/ 3265200 w 3265200"/>
              <a:gd name="connsiteY2" fmla="*/ 2329200 h 2329200"/>
              <a:gd name="connsiteX3" fmla="*/ 0 w 3265200"/>
              <a:gd name="connsiteY3" fmla="*/ 2329200 h 2329200"/>
            </a:gdLst>
            <a:ahLst/>
            <a:cxnLst>
              <a:cxn ang="0">
                <a:pos x="connsiteX0" y="connsiteY0"/>
              </a:cxn>
              <a:cxn ang="0">
                <a:pos x="connsiteX1" y="connsiteY1"/>
              </a:cxn>
              <a:cxn ang="0">
                <a:pos x="connsiteX2" y="connsiteY2"/>
              </a:cxn>
              <a:cxn ang="0">
                <a:pos x="connsiteX3" y="connsiteY3"/>
              </a:cxn>
            </a:cxnLst>
            <a:rect l="l" t="t" r="r" b="b"/>
            <a:pathLst>
              <a:path w="3265200" h="2329200">
                <a:moveTo>
                  <a:pt x="0" y="0"/>
                </a:moveTo>
                <a:lnTo>
                  <a:pt x="3265200" y="0"/>
                </a:lnTo>
                <a:lnTo>
                  <a:pt x="3265200" y="2329200"/>
                </a:lnTo>
                <a:lnTo>
                  <a:pt x="0" y="2329200"/>
                </a:lnTo>
                <a:close/>
              </a:path>
            </a:pathLst>
          </a:custGeom>
        </p:spPr>
        <p:txBody>
          <a:bodyPr wrap="square">
            <a:noAutofit/>
          </a:bodyPr>
          <a:lstStyle>
            <a:lvl1pPr>
              <a:defRPr/>
            </a:lvl1pPr>
            <a:lvl2pPr>
              <a:defRPr/>
            </a:lvl2pPr>
          </a:lstStyle>
          <a:p>
            <a:pPr lvl="0"/>
            <a:r>
              <a:rPr lang="en-GB" noProof="0" dirty="0"/>
              <a:t>Click to add text</a:t>
            </a:r>
          </a:p>
          <a:p>
            <a:pPr lvl="1"/>
            <a:r>
              <a:rPr lang="en-GB" noProof="0" dirty="0"/>
              <a:t>Second level</a:t>
            </a:r>
          </a:p>
        </p:txBody>
      </p:sp>
      <p:sp>
        <p:nvSpPr>
          <p:cNvPr id="18" name="Text Placeholder 17">
            <a:extLst>
              <a:ext uri="{FF2B5EF4-FFF2-40B4-BE49-F238E27FC236}">
                <a16:creationId xmlns:a16="http://schemas.microsoft.com/office/drawing/2014/main" id="{303AD663-BDF9-41B1-932D-882CB2D05686}"/>
              </a:ext>
            </a:extLst>
          </p:cNvPr>
          <p:cNvSpPr>
            <a:spLocks noGrp="1"/>
          </p:cNvSpPr>
          <p:nvPr>
            <p:ph type="body" sz="quarter" idx="26" hasCustomPrompt="1"/>
          </p:nvPr>
        </p:nvSpPr>
        <p:spPr bwMode="auto">
          <a:xfrm>
            <a:off x="4395716" y="3802386"/>
            <a:ext cx="3402000" cy="2397600"/>
          </a:xfrm>
          <a:custGeom>
            <a:avLst/>
            <a:gdLst>
              <a:gd name="connsiteX0" fmla="*/ 0 w 3265200"/>
              <a:gd name="connsiteY0" fmla="*/ 0 h 2329200"/>
              <a:gd name="connsiteX1" fmla="*/ 3265200 w 3265200"/>
              <a:gd name="connsiteY1" fmla="*/ 0 h 2329200"/>
              <a:gd name="connsiteX2" fmla="*/ 3265200 w 3265200"/>
              <a:gd name="connsiteY2" fmla="*/ 2329200 h 2329200"/>
              <a:gd name="connsiteX3" fmla="*/ 0 w 3265200"/>
              <a:gd name="connsiteY3" fmla="*/ 2329200 h 2329200"/>
            </a:gdLst>
            <a:ahLst/>
            <a:cxnLst>
              <a:cxn ang="0">
                <a:pos x="connsiteX0" y="connsiteY0"/>
              </a:cxn>
              <a:cxn ang="0">
                <a:pos x="connsiteX1" y="connsiteY1"/>
              </a:cxn>
              <a:cxn ang="0">
                <a:pos x="connsiteX2" y="connsiteY2"/>
              </a:cxn>
              <a:cxn ang="0">
                <a:pos x="connsiteX3" y="connsiteY3"/>
              </a:cxn>
            </a:cxnLst>
            <a:rect l="l" t="t" r="r" b="b"/>
            <a:pathLst>
              <a:path w="3265200" h="2329200">
                <a:moveTo>
                  <a:pt x="0" y="0"/>
                </a:moveTo>
                <a:lnTo>
                  <a:pt x="3265200" y="0"/>
                </a:lnTo>
                <a:lnTo>
                  <a:pt x="3265200" y="2329200"/>
                </a:lnTo>
                <a:lnTo>
                  <a:pt x="0" y="2329200"/>
                </a:lnTo>
                <a:close/>
              </a:path>
            </a:pathLst>
          </a:custGeom>
        </p:spPr>
        <p:txBody>
          <a:bodyPr wrap="square">
            <a:noAutofit/>
          </a:bodyPr>
          <a:lstStyle>
            <a:lvl1pPr>
              <a:defRPr/>
            </a:lvl1pPr>
            <a:lvl2pPr>
              <a:defRPr/>
            </a:lvl2pPr>
          </a:lstStyle>
          <a:p>
            <a:pPr lvl="0"/>
            <a:r>
              <a:rPr lang="en-GB" noProof="0" dirty="0"/>
              <a:t>Click to add text</a:t>
            </a:r>
          </a:p>
          <a:p>
            <a:pPr lvl="1"/>
            <a:r>
              <a:rPr lang="en-GB" noProof="0" dirty="0"/>
              <a:t>Second level</a:t>
            </a:r>
          </a:p>
        </p:txBody>
      </p:sp>
      <p:sp>
        <p:nvSpPr>
          <p:cNvPr id="17" name="Text Placeholder 16">
            <a:extLst>
              <a:ext uri="{FF2B5EF4-FFF2-40B4-BE49-F238E27FC236}">
                <a16:creationId xmlns:a16="http://schemas.microsoft.com/office/drawing/2014/main" id="{5C8C9853-D80D-461C-A5C1-7A244490EF01}"/>
              </a:ext>
            </a:extLst>
          </p:cNvPr>
          <p:cNvSpPr>
            <a:spLocks noGrp="1"/>
          </p:cNvSpPr>
          <p:nvPr>
            <p:ph type="body" sz="quarter" idx="27" hasCustomPrompt="1"/>
          </p:nvPr>
        </p:nvSpPr>
        <p:spPr bwMode="auto">
          <a:xfrm>
            <a:off x="659008" y="3802386"/>
            <a:ext cx="3401817" cy="2397600"/>
          </a:xfrm>
          <a:custGeom>
            <a:avLst/>
            <a:gdLst>
              <a:gd name="connsiteX0" fmla="*/ 0 w 3265200"/>
              <a:gd name="connsiteY0" fmla="*/ 0 h 2329200"/>
              <a:gd name="connsiteX1" fmla="*/ 3265200 w 3265200"/>
              <a:gd name="connsiteY1" fmla="*/ 0 h 2329200"/>
              <a:gd name="connsiteX2" fmla="*/ 3265200 w 3265200"/>
              <a:gd name="connsiteY2" fmla="*/ 2329200 h 2329200"/>
              <a:gd name="connsiteX3" fmla="*/ 0 w 3265200"/>
              <a:gd name="connsiteY3" fmla="*/ 2329200 h 2329200"/>
            </a:gdLst>
            <a:ahLst/>
            <a:cxnLst>
              <a:cxn ang="0">
                <a:pos x="connsiteX0" y="connsiteY0"/>
              </a:cxn>
              <a:cxn ang="0">
                <a:pos x="connsiteX1" y="connsiteY1"/>
              </a:cxn>
              <a:cxn ang="0">
                <a:pos x="connsiteX2" y="connsiteY2"/>
              </a:cxn>
              <a:cxn ang="0">
                <a:pos x="connsiteX3" y="connsiteY3"/>
              </a:cxn>
            </a:cxnLst>
            <a:rect l="l" t="t" r="r" b="b"/>
            <a:pathLst>
              <a:path w="3265200" h="2329200">
                <a:moveTo>
                  <a:pt x="0" y="0"/>
                </a:moveTo>
                <a:lnTo>
                  <a:pt x="3265200" y="0"/>
                </a:lnTo>
                <a:lnTo>
                  <a:pt x="3265200" y="2329200"/>
                </a:lnTo>
                <a:lnTo>
                  <a:pt x="0" y="2329200"/>
                </a:lnTo>
                <a:close/>
              </a:path>
            </a:pathLst>
          </a:custGeom>
        </p:spPr>
        <p:txBody>
          <a:bodyPr wrap="square">
            <a:noAutofit/>
          </a:bodyPr>
          <a:lstStyle>
            <a:lvl1pPr>
              <a:defRPr/>
            </a:lvl1pPr>
            <a:lvl2pPr>
              <a:defRPr/>
            </a:lvl2pPr>
          </a:lstStyle>
          <a:p>
            <a:pPr lvl="0"/>
            <a:r>
              <a:rPr lang="en-GB" noProof="0" dirty="0"/>
              <a:t>Click to add text</a:t>
            </a:r>
          </a:p>
          <a:p>
            <a:pPr lvl="1"/>
            <a:r>
              <a:rPr lang="en-GB" noProof="0" dirty="0"/>
              <a:t>Second level</a:t>
            </a:r>
          </a:p>
        </p:txBody>
      </p:sp>
      <p:grpSp>
        <p:nvGrpSpPr>
          <p:cNvPr id="39" name="Group 38">
            <a:extLst>
              <a:ext uri="{FF2B5EF4-FFF2-40B4-BE49-F238E27FC236}">
                <a16:creationId xmlns:a16="http://schemas.microsoft.com/office/drawing/2014/main" id="{9AF6D44A-0294-48EC-8B01-EA74305500DC}"/>
              </a:ext>
            </a:extLst>
          </p:cNvPr>
          <p:cNvGrpSpPr/>
          <p:nvPr userDrawn="1"/>
        </p:nvGrpSpPr>
        <p:grpSpPr>
          <a:xfrm>
            <a:off x="-2368598" y="0"/>
            <a:ext cx="1872000" cy="4379495"/>
            <a:chOff x="-2025698" y="0"/>
            <a:chExt cx="1872000" cy="4379495"/>
          </a:xfrm>
        </p:grpSpPr>
        <p:grpSp>
          <p:nvGrpSpPr>
            <p:cNvPr id="40" name="Group 39">
              <a:extLst>
                <a:ext uri="{FF2B5EF4-FFF2-40B4-BE49-F238E27FC236}">
                  <a16:creationId xmlns:a16="http://schemas.microsoft.com/office/drawing/2014/main" id="{64C5CFFD-F0C8-4A93-B89E-FB68A48F3825}"/>
                </a:ext>
              </a:extLst>
            </p:cNvPr>
            <p:cNvGrpSpPr/>
            <p:nvPr userDrawn="1"/>
          </p:nvGrpSpPr>
          <p:grpSpPr>
            <a:xfrm>
              <a:off x="-2025698" y="0"/>
              <a:ext cx="1872000" cy="4379495"/>
              <a:chOff x="-2025698" y="0"/>
              <a:chExt cx="1872000" cy="4379495"/>
            </a:xfrm>
          </p:grpSpPr>
          <p:grpSp>
            <p:nvGrpSpPr>
              <p:cNvPr id="42" name="Group 41">
                <a:extLst>
                  <a:ext uri="{FF2B5EF4-FFF2-40B4-BE49-F238E27FC236}">
                    <a16:creationId xmlns:a16="http://schemas.microsoft.com/office/drawing/2014/main" id="{E57FA918-40CA-44E1-B636-4EFDEF52933A}"/>
                  </a:ext>
                </a:extLst>
              </p:cNvPr>
              <p:cNvGrpSpPr/>
              <p:nvPr userDrawn="1"/>
            </p:nvGrpSpPr>
            <p:grpSpPr>
              <a:xfrm>
                <a:off x="-2025698" y="0"/>
                <a:ext cx="1872000" cy="4379495"/>
                <a:chOff x="-2025698" y="0"/>
                <a:chExt cx="1872000" cy="4379495"/>
              </a:xfrm>
            </p:grpSpPr>
            <p:grpSp>
              <p:nvGrpSpPr>
                <p:cNvPr id="44" name="Group 43">
                  <a:extLst>
                    <a:ext uri="{FF2B5EF4-FFF2-40B4-BE49-F238E27FC236}">
                      <a16:creationId xmlns:a16="http://schemas.microsoft.com/office/drawing/2014/main" id="{AE03D839-457C-4C20-BBFC-54D7BA6EDA83}"/>
                    </a:ext>
                  </a:extLst>
                </p:cNvPr>
                <p:cNvGrpSpPr/>
                <p:nvPr/>
              </p:nvGrpSpPr>
              <p:grpSpPr>
                <a:xfrm>
                  <a:off x="-2025698" y="0"/>
                  <a:ext cx="1872000" cy="4379495"/>
                  <a:chOff x="-2025698" y="0"/>
                  <a:chExt cx="1872000" cy="4379495"/>
                </a:xfrm>
              </p:grpSpPr>
              <p:sp>
                <p:nvSpPr>
                  <p:cNvPr id="46" name="Rectangle 104">
                    <a:extLst>
                      <a:ext uri="{FF2B5EF4-FFF2-40B4-BE49-F238E27FC236}">
                        <a16:creationId xmlns:a16="http://schemas.microsoft.com/office/drawing/2014/main" id="{E3F01C10-0FD6-49DE-9290-CC484C79E93A}"/>
                      </a:ext>
                    </a:extLst>
                  </p:cNvPr>
                  <p:cNvSpPr>
                    <a:spLocks noChangeArrowheads="1"/>
                  </p:cNvSpPr>
                  <p:nvPr/>
                </p:nvSpPr>
                <p:spPr bwMode="gray">
                  <a:xfrm>
                    <a:off x="-2025698" y="0"/>
                    <a:ext cx="1872000" cy="4379495"/>
                  </a:xfrm>
                  <a:prstGeom prst="rect">
                    <a:avLst/>
                  </a:prstGeom>
                  <a:solidFill>
                    <a:srgbClr val="EAEAEA"/>
                  </a:solidFill>
                  <a:ln>
                    <a:noFill/>
                  </a:ln>
                  <a:effectLst/>
                </p:spPr>
                <p:txBody>
                  <a:bodyPr wrap="square" lIns="180000" tIns="180000" rIns="180000" bIns="180000" anchor="ctr">
                    <a:noAutofit/>
                  </a:bodyPr>
                  <a:lstStyle/>
                  <a:p>
                    <a:endParaRPr lang="en-GB" sz="1000" dirty="0"/>
                  </a:p>
                </p:txBody>
              </p:sp>
              <p:sp>
                <p:nvSpPr>
                  <p:cNvPr id="47" name="Rectangle 113">
                    <a:extLst>
                      <a:ext uri="{FF2B5EF4-FFF2-40B4-BE49-F238E27FC236}">
                        <a16:creationId xmlns:a16="http://schemas.microsoft.com/office/drawing/2014/main" id="{55FF9082-9A8A-45AD-AA5A-65C6622A4B25}"/>
                      </a:ext>
                    </a:extLst>
                  </p:cNvPr>
                  <p:cNvSpPr>
                    <a:spLocks noChangeArrowheads="1"/>
                  </p:cNvSpPr>
                  <p:nvPr userDrawn="1"/>
                </p:nvSpPr>
                <p:spPr bwMode="gray">
                  <a:xfrm>
                    <a:off x="-1893936" y="166884"/>
                    <a:ext cx="1692000"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lnSpc>
                        <a:spcPct val="90000"/>
                      </a:lnSpc>
                      <a:spcBef>
                        <a:spcPct val="20000"/>
                      </a:spcBef>
                      <a:spcAft>
                        <a:spcPct val="20000"/>
                      </a:spcAft>
                    </a:pPr>
                    <a:r>
                      <a:rPr lang="en-GB" altLang="en-US" sz="1200" b="1" dirty="0">
                        <a:solidFill>
                          <a:srgbClr val="333333"/>
                        </a:solidFill>
                      </a:rPr>
                      <a:t>Creating </a:t>
                    </a:r>
                    <a:br>
                      <a:rPr lang="en-GB" altLang="en-US" sz="1200" b="1" dirty="0">
                        <a:solidFill>
                          <a:srgbClr val="333333"/>
                        </a:solidFill>
                      </a:rPr>
                    </a:br>
                    <a:r>
                      <a:rPr lang="en-GB" altLang="en-US" sz="1200" b="1" dirty="0">
                        <a:solidFill>
                          <a:srgbClr val="333333"/>
                        </a:solidFill>
                      </a:rPr>
                      <a:t>on-brand graphs</a:t>
                    </a:r>
                  </a:p>
                </p:txBody>
              </p:sp>
            </p:grpSp>
            <p:sp>
              <p:nvSpPr>
                <p:cNvPr id="45" name="Rectangle 106">
                  <a:extLst>
                    <a:ext uri="{FF2B5EF4-FFF2-40B4-BE49-F238E27FC236}">
                      <a16:creationId xmlns:a16="http://schemas.microsoft.com/office/drawing/2014/main" id="{E9D5ED91-05AF-4DEC-929C-8DE1EF08461C}"/>
                    </a:ext>
                  </a:extLst>
                </p:cNvPr>
                <p:cNvSpPr>
                  <a:spLocks noChangeArrowheads="1"/>
                </p:cNvSpPr>
                <p:nvPr/>
              </p:nvSpPr>
              <p:spPr bwMode="gray">
                <a:xfrm>
                  <a:off x="-1893936" y="671500"/>
                  <a:ext cx="1658513" cy="3123466"/>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spcBef>
                      <a:spcPct val="20000"/>
                    </a:spcBef>
                    <a:spcAft>
                      <a:spcPct val="20000"/>
                    </a:spcAft>
                  </a:pPr>
                  <a:r>
                    <a:rPr lang="en-US" altLang="en-US" sz="1000" b="0" dirty="0"/>
                    <a:t>Create your own graphs much easier and on brand by using graph templates.</a:t>
                  </a:r>
                  <a:br>
                    <a:rPr lang="en-US" altLang="en-US" sz="1000" b="0" dirty="0"/>
                  </a:br>
                  <a:br>
                    <a:rPr lang="en-US" altLang="en-US" sz="1000" b="0" dirty="0"/>
                  </a:br>
                  <a:r>
                    <a:rPr lang="en-US" altLang="en-US" sz="1000" b="0" dirty="0"/>
                    <a:t>After you click on the graph icon on your </a:t>
                  </a:r>
                  <a:r>
                    <a:rPr lang="en-US" altLang="en-US" sz="1000" b="0"/>
                    <a:t>template slide, </a:t>
                  </a: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r>
                    <a:rPr lang="en-US" altLang="en-US" sz="1000" b="0" dirty="0"/>
                    <a:t>click on ‘Templates’ in the dialogue window that appears. There you can choose a graph template to create an on-brand graph.</a:t>
                  </a:r>
                </a:p>
              </p:txBody>
            </p:sp>
          </p:grpSp>
          <p:pic>
            <p:nvPicPr>
              <p:cNvPr id="43" name="Picture 42">
                <a:extLst>
                  <a:ext uri="{FF2B5EF4-FFF2-40B4-BE49-F238E27FC236}">
                    <a16:creationId xmlns:a16="http://schemas.microsoft.com/office/drawing/2014/main" id="{28AADD23-D330-4589-8B81-8B8CEAA82A60}"/>
                  </a:ext>
                </a:extLst>
              </p:cNvPr>
              <p:cNvPicPr>
                <a:picLocks noChangeAspect="1"/>
              </p:cNvPicPr>
              <p:nvPr userDrawn="1"/>
            </p:nvPicPr>
            <p:blipFill>
              <a:blip r:embed="rId2"/>
              <a:srcRect/>
              <a:stretch/>
            </p:blipFill>
            <p:spPr>
              <a:xfrm>
                <a:off x="-1893936" y="1754883"/>
                <a:ext cx="1046211" cy="788945"/>
              </a:xfrm>
              <a:prstGeom prst="rect">
                <a:avLst/>
              </a:prstGeom>
            </p:spPr>
          </p:pic>
        </p:grpSp>
        <p:sp>
          <p:nvSpPr>
            <p:cNvPr id="41" name="Rectangle 40">
              <a:extLst>
                <a:ext uri="{FF2B5EF4-FFF2-40B4-BE49-F238E27FC236}">
                  <a16:creationId xmlns:a16="http://schemas.microsoft.com/office/drawing/2014/main" id="{A9FFDADA-1ECF-47A4-AB70-A5A3A174B857}"/>
                </a:ext>
              </a:extLst>
            </p:cNvPr>
            <p:cNvSpPr/>
            <p:nvPr userDrawn="1"/>
          </p:nvSpPr>
          <p:spPr>
            <a:xfrm>
              <a:off x="-1526400" y="1821459"/>
              <a:ext cx="302400" cy="29754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US" sz="1600" dirty="0" err="1">
                <a:solidFill>
                  <a:schemeClr val="tx1"/>
                </a:solidFill>
              </a:endParaRPr>
            </a:p>
          </p:txBody>
        </p:sp>
      </p:grpSp>
    </p:spTree>
    <p:extLst>
      <p:ext uri="{BB962C8B-B14F-4D97-AF65-F5344CB8AC3E}">
        <p14:creationId xmlns:p14="http://schemas.microsoft.com/office/powerpoint/2010/main" val="2030646275"/>
      </p:ext>
    </p:extLst>
  </p:cSld>
  <p:clrMapOvr>
    <a:masterClrMapping/>
  </p:clrMapOvr>
  <p:extLst>
    <p:ext uri="{DCECCB84-F9BA-43D5-87BE-67443E8EF086}">
      <p15:sldGuideLst xmlns:p15="http://schemas.microsoft.com/office/powerpoint/2012/main">
        <p15:guide id="1" pos="2558">
          <p15:clr>
            <a:srgbClr val="FBAE40"/>
          </p15:clr>
        </p15:guide>
        <p15:guide id="2" pos="2770">
          <p15:clr>
            <a:srgbClr val="FBAE40"/>
          </p15:clr>
        </p15:guide>
        <p15:guide id="3" pos="4910">
          <p15:clr>
            <a:srgbClr val="FBAE40"/>
          </p15:clr>
        </p15:guide>
        <p15:guide id="4" pos="5122">
          <p15:clr>
            <a:srgbClr val="FBAE40"/>
          </p15:clr>
        </p15:guide>
        <p15:guide id="5" orient="horz" pos="2240">
          <p15:clr>
            <a:srgbClr val="FBAE40"/>
          </p15:clr>
        </p15:guide>
        <p15:guide id="6" orient="horz" pos="239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 split graph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659008" y="1795637"/>
            <a:ext cx="3402000" cy="2696988"/>
          </a:xfrm>
        </p:spPr>
        <p:txBody>
          <a:bodyPr/>
          <a:lstStyle>
            <a:lvl1pPr>
              <a:defRPr/>
            </a:lvl1pPr>
            <a:lvl2pPr>
              <a:defRPr/>
            </a:lvl2pPr>
            <a:lvl3pPr>
              <a:defRPr/>
            </a:lvl3pPr>
            <a:lvl4pPr>
              <a:defRPr/>
            </a:lvl4pPr>
            <a:lvl5pPr>
              <a:defRPr/>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Content Placeholder 2"/>
          <p:cNvSpPr>
            <a:spLocks noGrp="1"/>
          </p:cNvSpPr>
          <p:nvPr>
            <p:ph idx="13" hasCustomPrompt="1"/>
          </p:nvPr>
        </p:nvSpPr>
        <p:spPr bwMode="gray">
          <a:xfrm>
            <a:off x="4395716" y="1795637"/>
            <a:ext cx="3402000" cy="2696988"/>
          </a:xfrm>
        </p:spPr>
        <p:txBody>
          <a:bodyPr/>
          <a:lstStyle>
            <a:lvl1pPr>
              <a:defRPr/>
            </a:lvl1pPr>
            <a:lvl2pPr>
              <a:defRPr/>
            </a:lvl2pPr>
            <a:lvl3pPr>
              <a:defRPr/>
            </a:lvl3pPr>
            <a:lvl4pPr>
              <a:defRPr/>
            </a:lvl4pPr>
            <a:lvl5pPr>
              <a:defRPr/>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Content Placeholder 2"/>
          <p:cNvSpPr>
            <a:spLocks noGrp="1"/>
          </p:cNvSpPr>
          <p:nvPr>
            <p:ph idx="14" hasCustomPrompt="1"/>
          </p:nvPr>
        </p:nvSpPr>
        <p:spPr bwMode="gray">
          <a:xfrm>
            <a:off x="8132608" y="1795637"/>
            <a:ext cx="3402000" cy="2696988"/>
          </a:xfrm>
        </p:spPr>
        <p:txBody>
          <a:bodyPr/>
          <a:lstStyle>
            <a:lvl1pPr>
              <a:defRPr/>
            </a:lvl1pPr>
            <a:lvl2pPr>
              <a:defRPr/>
            </a:lvl2pPr>
            <a:lvl3pPr>
              <a:defRPr/>
            </a:lvl3pPr>
            <a:lvl4pPr>
              <a:defRPr/>
            </a:lvl4pPr>
            <a:lvl5pPr>
              <a:defRPr/>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Slide Number Placeholder 8"/>
          <p:cNvSpPr>
            <a:spLocks noGrp="1"/>
          </p:cNvSpPr>
          <p:nvPr>
            <p:ph type="sldNum" sz="quarter" idx="19"/>
          </p:nvPr>
        </p:nvSpPr>
        <p:spPr/>
        <p:txBody>
          <a:bodyPr/>
          <a:lstStyle/>
          <a:p>
            <a:fld id="{DDD2A080-DA64-4F5C-9131-47EB793B4410}" type="slidenum">
              <a:rPr lang="en-GB" noProof="0" smtClean="0"/>
              <a:pPr/>
              <a:t>‹#›</a:t>
            </a:fld>
            <a:endParaRPr lang="en-GB" noProof="0" dirty="0"/>
          </a:p>
        </p:txBody>
      </p:sp>
      <p:sp>
        <p:nvSpPr>
          <p:cNvPr id="10" name="Text Placeholder 10"/>
          <p:cNvSpPr>
            <a:spLocks noGrp="1"/>
          </p:cNvSpPr>
          <p:nvPr>
            <p:ph type="body" sz="quarter" idx="12" hasCustomPrompt="1"/>
          </p:nvPr>
        </p:nvSpPr>
        <p:spPr>
          <a:xfrm>
            <a:off x="659008" y="1141200"/>
            <a:ext cx="3402000" cy="572400"/>
          </a:xfrm>
        </p:spPr>
        <p:txBody>
          <a:bodyPr>
            <a:noAutofit/>
          </a:bodyPr>
          <a:lstStyle>
            <a:lvl1pPr>
              <a:lnSpc>
                <a:spcPct val="93000"/>
              </a:lnSpc>
              <a:defRPr sz="2000" b="1">
                <a:solidFill>
                  <a:schemeClr val="bg2"/>
                </a:solidFill>
              </a:defRPr>
            </a:lvl1pPr>
          </a:lstStyle>
          <a:p>
            <a:pPr lvl="0"/>
            <a:r>
              <a:rPr lang="en-GB" noProof="0" dirty="0"/>
              <a:t>Click to add subtitle</a:t>
            </a:r>
          </a:p>
        </p:txBody>
      </p:sp>
      <p:sp>
        <p:nvSpPr>
          <p:cNvPr id="16" name="Text Placeholder 10"/>
          <p:cNvSpPr>
            <a:spLocks noGrp="1"/>
          </p:cNvSpPr>
          <p:nvPr>
            <p:ph type="body" sz="quarter" idx="20" hasCustomPrompt="1"/>
          </p:nvPr>
        </p:nvSpPr>
        <p:spPr>
          <a:xfrm>
            <a:off x="4395716" y="1141200"/>
            <a:ext cx="3402000" cy="572400"/>
          </a:xfrm>
        </p:spPr>
        <p:txBody>
          <a:bodyPr/>
          <a:lstStyle>
            <a:lvl1pPr>
              <a:lnSpc>
                <a:spcPct val="93000"/>
              </a:lnSpc>
              <a:defRPr sz="2000" b="1">
                <a:solidFill>
                  <a:schemeClr val="bg2"/>
                </a:solidFill>
              </a:defRPr>
            </a:lvl1pPr>
          </a:lstStyle>
          <a:p>
            <a:pPr lvl="0"/>
            <a:r>
              <a:rPr lang="en-GB" noProof="0" dirty="0"/>
              <a:t>Click to add subtitle</a:t>
            </a:r>
          </a:p>
        </p:txBody>
      </p:sp>
      <p:sp>
        <p:nvSpPr>
          <p:cNvPr id="17" name="Text Placeholder 10"/>
          <p:cNvSpPr>
            <a:spLocks noGrp="1"/>
          </p:cNvSpPr>
          <p:nvPr>
            <p:ph type="body" sz="quarter" idx="21" hasCustomPrompt="1"/>
          </p:nvPr>
        </p:nvSpPr>
        <p:spPr>
          <a:xfrm>
            <a:off x="8132608" y="1141200"/>
            <a:ext cx="3402000" cy="572400"/>
          </a:xfrm>
        </p:spPr>
        <p:txBody>
          <a:bodyPr/>
          <a:lstStyle>
            <a:lvl1pPr>
              <a:lnSpc>
                <a:spcPct val="93000"/>
              </a:lnSpc>
              <a:defRPr sz="2000" b="1">
                <a:solidFill>
                  <a:schemeClr val="bg2"/>
                </a:solidFill>
              </a:defRPr>
            </a:lvl1pPr>
          </a:lstStyle>
          <a:p>
            <a:pPr lvl="0"/>
            <a:r>
              <a:rPr lang="en-GB" noProof="0" dirty="0"/>
              <a:t>Click to add subtitle</a:t>
            </a:r>
          </a:p>
        </p:txBody>
      </p:sp>
      <p:sp>
        <p:nvSpPr>
          <p:cNvPr id="2" name="Footer Placeholder 1">
            <a:extLst>
              <a:ext uri="{FF2B5EF4-FFF2-40B4-BE49-F238E27FC236}">
                <a16:creationId xmlns:a16="http://schemas.microsoft.com/office/drawing/2014/main" id="{9A6698A2-A39B-41B3-9275-CB9AF2EB4D82}"/>
              </a:ext>
            </a:extLst>
          </p:cNvPr>
          <p:cNvSpPr>
            <a:spLocks noGrp="1"/>
          </p:cNvSpPr>
          <p:nvPr>
            <p:ph type="ftr" sz="quarter" idx="22"/>
          </p:nvPr>
        </p:nvSpPr>
        <p:spPr/>
        <p:txBody>
          <a:bodyPr/>
          <a:lstStyle>
            <a:lvl1pPr>
              <a:defRPr/>
            </a:lvl1pPr>
          </a:lstStyle>
          <a:p>
            <a:endParaRPr lang="en-GB" noProof="0"/>
          </a:p>
        </p:txBody>
      </p:sp>
      <p:sp>
        <p:nvSpPr>
          <p:cNvPr id="6" name="Title 5">
            <a:extLst>
              <a:ext uri="{FF2B5EF4-FFF2-40B4-BE49-F238E27FC236}">
                <a16:creationId xmlns:a16="http://schemas.microsoft.com/office/drawing/2014/main" id="{7461088F-78BF-40B2-9347-3DDF04997BA2}"/>
              </a:ext>
            </a:extLst>
          </p:cNvPr>
          <p:cNvSpPr>
            <a:spLocks noGrp="1"/>
          </p:cNvSpPr>
          <p:nvPr>
            <p:ph type="title"/>
          </p:nvPr>
        </p:nvSpPr>
        <p:spPr>
          <a:xfrm>
            <a:off x="659008" y="325235"/>
            <a:ext cx="10875600" cy="817244"/>
          </a:xfrm>
        </p:spPr>
        <p:txBody>
          <a:bodyPr/>
          <a:lstStyle/>
          <a:p>
            <a:r>
              <a:rPr lang="en-US" noProof="0"/>
              <a:t>Click to edit Master title style</a:t>
            </a:r>
            <a:endParaRPr lang="en-GB" noProof="0"/>
          </a:p>
        </p:txBody>
      </p:sp>
      <p:sp>
        <p:nvSpPr>
          <p:cNvPr id="20" name="Text Placeholder 19">
            <a:extLst>
              <a:ext uri="{FF2B5EF4-FFF2-40B4-BE49-F238E27FC236}">
                <a16:creationId xmlns:a16="http://schemas.microsoft.com/office/drawing/2014/main" id="{CEFF65E3-281C-42C3-B17B-E3FBBBFCC311}"/>
              </a:ext>
            </a:extLst>
          </p:cNvPr>
          <p:cNvSpPr>
            <a:spLocks noGrp="1"/>
          </p:cNvSpPr>
          <p:nvPr>
            <p:ph type="body" sz="quarter" idx="23" hasCustomPrompt="1"/>
          </p:nvPr>
        </p:nvSpPr>
        <p:spPr bwMode="auto">
          <a:xfrm>
            <a:off x="659008" y="4760733"/>
            <a:ext cx="3402000" cy="1440042"/>
          </a:xfrm>
          <a:custGeom>
            <a:avLst/>
            <a:gdLst>
              <a:gd name="connsiteX0" fmla="*/ 0 w 3265200"/>
              <a:gd name="connsiteY0" fmla="*/ 0 h 1440042"/>
              <a:gd name="connsiteX1" fmla="*/ 3265200 w 3265200"/>
              <a:gd name="connsiteY1" fmla="*/ 0 h 1440042"/>
              <a:gd name="connsiteX2" fmla="*/ 3265200 w 3265200"/>
              <a:gd name="connsiteY2" fmla="*/ 1440042 h 1440042"/>
              <a:gd name="connsiteX3" fmla="*/ 0 w 3265200"/>
              <a:gd name="connsiteY3" fmla="*/ 1440042 h 1440042"/>
            </a:gdLst>
            <a:ahLst/>
            <a:cxnLst>
              <a:cxn ang="0">
                <a:pos x="connsiteX0" y="connsiteY0"/>
              </a:cxn>
              <a:cxn ang="0">
                <a:pos x="connsiteX1" y="connsiteY1"/>
              </a:cxn>
              <a:cxn ang="0">
                <a:pos x="connsiteX2" y="connsiteY2"/>
              </a:cxn>
              <a:cxn ang="0">
                <a:pos x="connsiteX3" y="connsiteY3"/>
              </a:cxn>
            </a:cxnLst>
            <a:rect l="l" t="t" r="r" b="b"/>
            <a:pathLst>
              <a:path w="3265200" h="1440042">
                <a:moveTo>
                  <a:pt x="0" y="0"/>
                </a:moveTo>
                <a:lnTo>
                  <a:pt x="3265200" y="0"/>
                </a:lnTo>
                <a:lnTo>
                  <a:pt x="3265200" y="1440042"/>
                </a:lnTo>
                <a:lnTo>
                  <a:pt x="0" y="1440042"/>
                </a:lnTo>
                <a:close/>
              </a:path>
            </a:pathLst>
          </a:custGeom>
        </p:spPr>
        <p:txBody>
          <a:bodyPr wrap="square">
            <a:noAutofit/>
          </a:bodyPr>
          <a:lstStyle>
            <a:lvl1pPr>
              <a:defRPr/>
            </a:lvl1pPr>
            <a:lvl2pPr>
              <a:defRPr/>
            </a:lvl2pPr>
          </a:lstStyle>
          <a:p>
            <a:pPr lvl="0"/>
            <a:r>
              <a:rPr lang="en-GB" noProof="0" dirty="0"/>
              <a:t>Click to add text</a:t>
            </a:r>
          </a:p>
          <a:p>
            <a:pPr lvl="1"/>
            <a:r>
              <a:rPr lang="en-GB" noProof="0" dirty="0"/>
              <a:t>Second level</a:t>
            </a:r>
          </a:p>
        </p:txBody>
      </p:sp>
      <p:sp>
        <p:nvSpPr>
          <p:cNvPr id="21" name="Text Placeholder 20">
            <a:extLst>
              <a:ext uri="{FF2B5EF4-FFF2-40B4-BE49-F238E27FC236}">
                <a16:creationId xmlns:a16="http://schemas.microsoft.com/office/drawing/2014/main" id="{4EB20EA5-1BDF-4774-85AE-3707EE79E838}"/>
              </a:ext>
            </a:extLst>
          </p:cNvPr>
          <p:cNvSpPr>
            <a:spLocks noGrp="1"/>
          </p:cNvSpPr>
          <p:nvPr>
            <p:ph type="body" sz="quarter" idx="24" hasCustomPrompt="1"/>
          </p:nvPr>
        </p:nvSpPr>
        <p:spPr bwMode="auto">
          <a:xfrm>
            <a:off x="4395716" y="4760733"/>
            <a:ext cx="3402000" cy="1440042"/>
          </a:xfrm>
          <a:custGeom>
            <a:avLst/>
            <a:gdLst>
              <a:gd name="connsiteX0" fmla="*/ 0 w 3265200"/>
              <a:gd name="connsiteY0" fmla="*/ 0 h 1440042"/>
              <a:gd name="connsiteX1" fmla="*/ 3265200 w 3265200"/>
              <a:gd name="connsiteY1" fmla="*/ 0 h 1440042"/>
              <a:gd name="connsiteX2" fmla="*/ 3265200 w 3265200"/>
              <a:gd name="connsiteY2" fmla="*/ 1440042 h 1440042"/>
              <a:gd name="connsiteX3" fmla="*/ 0 w 3265200"/>
              <a:gd name="connsiteY3" fmla="*/ 1440042 h 1440042"/>
            </a:gdLst>
            <a:ahLst/>
            <a:cxnLst>
              <a:cxn ang="0">
                <a:pos x="connsiteX0" y="connsiteY0"/>
              </a:cxn>
              <a:cxn ang="0">
                <a:pos x="connsiteX1" y="connsiteY1"/>
              </a:cxn>
              <a:cxn ang="0">
                <a:pos x="connsiteX2" y="connsiteY2"/>
              </a:cxn>
              <a:cxn ang="0">
                <a:pos x="connsiteX3" y="connsiteY3"/>
              </a:cxn>
            </a:cxnLst>
            <a:rect l="l" t="t" r="r" b="b"/>
            <a:pathLst>
              <a:path w="3265200" h="1440042">
                <a:moveTo>
                  <a:pt x="0" y="0"/>
                </a:moveTo>
                <a:lnTo>
                  <a:pt x="3265200" y="0"/>
                </a:lnTo>
                <a:lnTo>
                  <a:pt x="3265200" y="1440042"/>
                </a:lnTo>
                <a:lnTo>
                  <a:pt x="0" y="1440042"/>
                </a:lnTo>
                <a:close/>
              </a:path>
            </a:pathLst>
          </a:custGeom>
        </p:spPr>
        <p:txBody>
          <a:bodyPr wrap="square">
            <a:noAutofit/>
          </a:bodyPr>
          <a:lstStyle>
            <a:lvl1pPr>
              <a:defRPr/>
            </a:lvl1pPr>
            <a:lvl2pPr>
              <a:defRPr/>
            </a:lvl2pPr>
          </a:lstStyle>
          <a:p>
            <a:pPr lvl="0"/>
            <a:r>
              <a:rPr lang="en-GB" noProof="0" dirty="0"/>
              <a:t>Click to add text</a:t>
            </a:r>
          </a:p>
          <a:p>
            <a:pPr lvl="1"/>
            <a:r>
              <a:rPr lang="en-GB" noProof="0" dirty="0"/>
              <a:t>Second level</a:t>
            </a:r>
          </a:p>
        </p:txBody>
      </p:sp>
      <p:sp>
        <p:nvSpPr>
          <p:cNvPr id="22" name="Text Placeholder 21">
            <a:extLst>
              <a:ext uri="{FF2B5EF4-FFF2-40B4-BE49-F238E27FC236}">
                <a16:creationId xmlns:a16="http://schemas.microsoft.com/office/drawing/2014/main" id="{47ABD35C-80D6-4CEF-A7D8-B8167BA43E06}"/>
              </a:ext>
            </a:extLst>
          </p:cNvPr>
          <p:cNvSpPr>
            <a:spLocks noGrp="1"/>
          </p:cNvSpPr>
          <p:nvPr>
            <p:ph type="body" sz="quarter" idx="25" hasCustomPrompt="1"/>
          </p:nvPr>
        </p:nvSpPr>
        <p:spPr bwMode="auto">
          <a:xfrm>
            <a:off x="8132608" y="4760733"/>
            <a:ext cx="3402000" cy="1440042"/>
          </a:xfrm>
          <a:custGeom>
            <a:avLst/>
            <a:gdLst>
              <a:gd name="connsiteX0" fmla="*/ 0 w 3265200"/>
              <a:gd name="connsiteY0" fmla="*/ 0 h 1440042"/>
              <a:gd name="connsiteX1" fmla="*/ 3265200 w 3265200"/>
              <a:gd name="connsiteY1" fmla="*/ 0 h 1440042"/>
              <a:gd name="connsiteX2" fmla="*/ 3265200 w 3265200"/>
              <a:gd name="connsiteY2" fmla="*/ 1440042 h 1440042"/>
              <a:gd name="connsiteX3" fmla="*/ 0 w 3265200"/>
              <a:gd name="connsiteY3" fmla="*/ 1440042 h 1440042"/>
            </a:gdLst>
            <a:ahLst/>
            <a:cxnLst>
              <a:cxn ang="0">
                <a:pos x="connsiteX0" y="connsiteY0"/>
              </a:cxn>
              <a:cxn ang="0">
                <a:pos x="connsiteX1" y="connsiteY1"/>
              </a:cxn>
              <a:cxn ang="0">
                <a:pos x="connsiteX2" y="connsiteY2"/>
              </a:cxn>
              <a:cxn ang="0">
                <a:pos x="connsiteX3" y="connsiteY3"/>
              </a:cxn>
            </a:cxnLst>
            <a:rect l="l" t="t" r="r" b="b"/>
            <a:pathLst>
              <a:path w="3265200" h="1440042">
                <a:moveTo>
                  <a:pt x="0" y="0"/>
                </a:moveTo>
                <a:lnTo>
                  <a:pt x="3265200" y="0"/>
                </a:lnTo>
                <a:lnTo>
                  <a:pt x="3265200" y="1440042"/>
                </a:lnTo>
                <a:lnTo>
                  <a:pt x="0" y="1440042"/>
                </a:lnTo>
                <a:close/>
              </a:path>
            </a:pathLst>
          </a:custGeom>
        </p:spPr>
        <p:txBody>
          <a:bodyPr wrap="square">
            <a:noAutofit/>
          </a:bodyPr>
          <a:lstStyle>
            <a:lvl1pPr>
              <a:defRPr/>
            </a:lvl1pPr>
            <a:lvl2pPr>
              <a:defRPr/>
            </a:lvl2pPr>
          </a:lstStyle>
          <a:p>
            <a:pPr lvl="0"/>
            <a:r>
              <a:rPr lang="en-GB" noProof="0" dirty="0"/>
              <a:t>Click to add text</a:t>
            </a:r>
          </a:p>
          <a:p>
            <a:pPr lvl="1"/>
            <a:r>
              <a:rPr lang="en-GB" noProof="0" dirty="0"/>
              <a:t>Second level</a:t>
            </a:r>
          </a:p>
        </p:txBody>
      </p:sp>
      <p:grpSp>
        <p:nvGrpSpPr>
          <p:cNvPr id="23" name="Group 22">
            <a:extLst>
              <a:ext uri="{FF2B5EF4-FFF2-40B4-BE49-F238E27FC236}">
                <a16:creationId xmlns:a16="http://schemas.microsoft.com/office/drawing/2014/main" id="{5837A4F1-813B-4E08-9ED0-69735471A037}"/>
              </a:ext>
            </a:extLst>
          </p:cNvPr>
          <p:cNvGrpSpPr/>
          <p:nvPr userDrawn="1"/>
        </p:nvGrpSpPr>
        <p:grpSpPr>
          <a:xfrm>
            <a:off x="-2368598" y="0"/>
            <a:ext cx="1872000" cy="4379495"/>
            <a:chOff x="-2025698" y="0"/>
            <a:chExt cx="1872000" cy="4379495"/>
          </a:xfrm>
        </p:grpSpPr>
        <p:grpSp>
          <p:nvGrpSpPr>
            <p:cNvPr id="24" name="Group 23">
              <a:extLst>
                <a:ext uri="{FF2B5EF4-FFF2-40B4-BE49-F238E27FC236}">
                  <a16:creationId xmlns:a16="http://schemas.microsoft.com/office/drawing/2014/main" id="{55440F9C-887D-4F39-AF0E-29E9DD0B1166}"/>
                </a:ext>
              </a:extLst>
            </p:cNvPr>
            <p:cNvGrpSpPr/>
            <p:nvPr userDrawn="1"/>
          </p:nvGrpSpPr>
          <p:grpSpPr>
            <a:xfrm>
              <a:off x="-2025698" y="0"/>
              <a:ext cx="1872000" cy="4379495"/>
              <a:chOff x="-2025698" y="0"/>
              <a:chExt cx="1872000" cy="4379495"/>
            </a:xfrm>
          </p:grpSpPr>
          <p:grpSp>
            <p:nvGrpSpPr>
              <p:cNvPr id="26" name="Group 25">
                <a:extLst>
                  <a:ext uri="{FF2B5EF4-FFF2-40B4-BE49-F238E27FC236}">
                    <a16:creationId xmlns:a16="http://schemas.microsoft.com/office/drawing/2014/main" id="{3AE6EB06-797B-485F-A2DD-ED177C516635}"/>
                  </a:ext>
                </a:extLst>
              </p:cNvPr>
              <p:cNvGrpSpPr/>
              <p:nvPr userDrawn="1"/>
            </p:nvGrpSpPr>
            <p:grpSpPr>
              <a:xfrm>
                <a:off x="-2025698" y="0"/>
                <a:ext cx="1872000" cy="4379495"/>
                <a:chOff x="-2025698" y="0"/>
                <a:chExt cx="1872000" cy="4379495"/>
              </a:xfrm>
            </p:grpSpPr>
            <p:grpSp>
              <p:nvGrpSpPr>
                <p:cNvPr id="28" name="Group 27">
                  <a:extLst>
                    <a:ext uri="{FF2B5EF4-FFF2-40B4-BE49-F238E27FC236}">
                      <a16:creationId xmlns:a16="http://schemas.microsoft.com/office/drawing/2014/main" id="{2B48A556-2CC1-405E-B7DD-8422C79FF47D}"/>
                    </a:ext>
                  </a:extLst>
                </p:cNvPr>
                <p:cNvGrpSpPr/>
                <p:nvPr/>
              </p:nvGrpSpPr>
              <p:grpSpPr>
                <a:xfrm>
                  <a:off x="-2025698" y="0"/>
                  <a:ext cx="1872000" cy="4379495"/>
                  <a:chOff x="-2025698" y="0"/>
                  <a:chExt cx="1872000" cy="4379495"/>
                </a:xfrm>
              </p:grpSpPr>
              <p:sp>
                <p:nvSpPr>
                  <p:cNvPr id="30" name="Rectangle 104">
                    <a:extLst>
                      <a:ext uri="{FF2B5EF4-FFF2-40B4-BE49-F238E27FC236}">
                        <a16:creationId xmlns:a16="http://schemas.microsoft.com/office/drawing/2014/main" id="{184BE141-3152-4EEA-8393-0EEF51DA0B79}"/>
                      </a:ext>
                    </a:extLst>
                  </p:cNvPr>
                  <p:cNvSpPr>
                    <a:spLocks noChangeArrowheads="1"/>
                  </p:cNvSpPr>
                  <p:nvPr/>
                </p:nvSpPr>
                <p:spPr bwMode="gray">
                  <a:xfrm>
                    <a:off x="-2025698" y="0"/>
                    <a:ext cx="1872000" cy="4379495"/>
                  </a:xfrm>
                  <a:prstGeom prst="rect">
                    <a:avLst/>
                  </a:prstGeom>
                  <a:solidFill>
                    <a:srgbClr val="EAEAEA"/>
                  </a:solidFill>
                  <a:ln>
                    <a:noFill/>
                  </a:ln>
                  <a:effectLst/>
                </p:spPr>
                <p:txBody>
                  <a:bodyPr wrap="square" lIns="180000" tIns="180000" rIns="180000" bIns="180000" anchor="ctr">
                    <a:noAutofit/>
                  </a:bodyPr>
                  <a:lstStyle/>
                  <a:p>
                    <a:endParaRPr lang="en-GB" sz="1000" dirty="0"/>
                  </a:p>
                </p:txBody>
              </p:sp>
              <p:sp>
                <p:nvSpPr>
                  <p:cNvPr id="31" name="Rectangle 113">
                    <a:extLst>
                      <a:ext uri="{FF2B5EF4-FFF2-40B4-BE49-F238E27FC236}">
                        <a16:creationId xmlns:a16="http://schemas.microsoft.com/office/drawing/2014/main" id="{CF52034F-CE32-4091-8163-CD7282C61E90}"/>
                      </a:ext>
                    </a:extLst>
                  </p:cNvPr>
                  <p:cNvSpPr>
                    <a:spLocks noChangeArrowheads="1"/>
                  </p:cNvSpPr>
                  <p:nvPr userDrawn="1"/>
                </p:nvSpPr>
                <p:spPr bwMode="gray">
                  <a:xfrm>
                    <a:off x="-1893936" y="166884"/>
                    <a:ext cx="1692000"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lnSpc>
                        <a:spcPct val="90000"/>
                      </a:lnSpc>
                      <a:spcBef>
                        <a:spcPct val="20000"/>
                      </a:spcBef>
                      <a:spcAft>
                        <a:spcPct val="20000"/>
                      </a:spcAft>
                    </a:pPr>
                    <a:r>
                      <a:rPr lang="en-GB" altLang="en-US" sz="1200" b="1" dirty="0">
                        <a:solidFill>
                          <a:srgbClr val="333333"/>
                        </a:solidFill>
                      </a:rPr>
                      <a:t>Creating </a:t>
                    </a:r>
                    <a:br>
                      <a:rPr lang="en-GB" altLang="en-US" sz="1200" b="1" dirty="0">
                        <a:solidFill>
                          <a:srgbClr val="333333"/>
                        </a:solidFill>
                      </a:rPr>
                    </a:br>
                    <a:r>
                      <a:rPr lang="en-GB" altLang="en-US" sz="1200" b="1" dirty="0">
                        <a:solidFill>
                          <a:srgbClr val="333333"/>
                        </a:solidFill>
                      </a:rPr>
                      <a:t>on-brand graphs</a:t>
                    </a:r>
                  </a:p>
                </p:txBody>
              </p:sp>
            </p:grpSp>
            <p:sp>
              <p:nvSpPr>
                <p:cNvPr id="29" name="Rectangle 106">
                  <a:extLst>
                    <a:ext uri="{FF2B5EF4-FFF2-40B4-BE49-F238E27FC236}">
                      <a16:creationId xmlns:a16="http://schemas.microsoft.com/office/drawing/2014/main" id="{6E95BDBF-AC8B-42DE-9F35-62D0FB7884DB}"/>
                    </a:ext>
                  </a:extLst>
                </p:cNvPr>
                <p:cNvSpPr>
                  <a:spLocks noChangeArrowheads="1"/>
                </p:cNvSpPr>
                <p:nvPr/>
              </p:nvSpPr>
              <p:spPr bwMode="gray">
                <a:xfrm>
                  <a:off x="-1893936" y="671500"/>
                  <a:ext cx="1658513" cy="3123466"/>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spcBef>
                      <a:spcPct val="20000"/>
                    </a:spcBef>
                    <a:spcAft>
                      <a:spcPct val="20000"/>
                    </a:spcAft>
                  </a:pPr>
                  <a:r>
                    <a:rPr lang="en-US" altLang="en-US" sz="1000" b="0" dirty="0"/>
                    <a:t>Create your own graphs much easier and on brand by using graph templates.</a:t>
                  </a:r>
                  <a:br>
                    <a:rPr lang="en-US" altLang="en-US" sz="1000" b="0" dirty="0"/>
                  </a:br>
                  <a:br>
                    <a:rPr lang="en-US" altLang="en-US" sz="1000" b="0" dirty="0"/>
                  </a:br>
                  <a:r>
                    <a:rPr lang="en-US" altLang="en-US" sz="1000" b="0" dirty="0"/>
                    <a:t>After you click on the graph icon on your </a:t>
                  </a:r>
                  <a:r>
                    <a:rPr lang="en-US" altLang="en-US" sz="1000" b="0"/>
                    <a:t>template slide, </a:t>
                  </a: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r>
                    <a:rPr lang="en-US" altLang="en-US" sz="1000" b="0" dirty="0"/>
                    <a:t>click on ‘Templates’ in the dialogue window that appears. There you can choose a graph template to create an on-brand graph.</a:t>
                  </a:r>
                </a:p>
              </p:txBody>
            </p:sp>
          </p:grpSp>
          <p:pic>
            <p:nvPicPr>
              <p:cNvPr id="27" name="Picture 26">
                <a:extLst>
                  <a:ext uri="{FF2B5EF4-FFF2-40B4-BE49-F238E27FC236}">
                    <a16:creationId xmlns:a16="http://schemas.microsoft.com/office/drawing/2014/main" id="{CFBD03D0-C21F-4DB5-ACE6-45B38290F545}"/>
                  </a:ext>
                </a:extLst>
              </p:cNvPr>
              <p:cNvPicPr>
                <a:picLocks noChangeAspect="1"/>
              </p:cNvPicPr>
              <p:nvPr userDrawn="1"/>
            </p:nvPicPr>
            <p:blipFill>
              <a:blip r:embed="rId2"/>
              <a:srcRect/>
              <a:stretch/>
            </p:blipFill>
            <p:spPr>
              <a:xfrm>
                <a:off x="-1893936" y="1754883"/>
                <a:ext cx="1046211" cy="788945"/>
              </a:xfrm>
              <a:prstGeom prst="rect">
                <a:avLst/>
              </a:prstGeom>
            </p:spPr>
          </p:pic>
        </p:grpSp>
        <p:sp>
          <p:nvSpPr>
            <p:cNvPr id="25" name="Rectangle 24">
              <a:extLst>
                <a:ext uri="{FF2B5EF4-FFF2-40B4-BE49-F238E27FC236}">
                  <a16:creationId xmlns:a16="http://schemas.microsoft.com/office/drawing/2014/main" id="{F459B91F-8FB6-4CBF-9522-E614B9536C64}"/>
                </a:ext>
              </a:extLst>
            </p:cNvPr>
            <p:cNvSpPr/>
            <p:nvPr userDrawn="1"/>
          </p:nvSpPr>
          <p:spPr>
            <a:xfrm>
              <a:off x="-1526400" y="1821459"/>
              <a:ext cx="302400" cy="29754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US" sz="1600" dirty="0" err="1">
                <a:solidFill>
                  <a:schemeClr val="tx1"/>
                </a:solidFill>
              </a:endParaRPr>
            </a:p>
          </p:txBody>
        </p:sp>
      </p:grpSp>
    </p:spTree>
    <p:extLst>
      <p:ext uri="{BB962C8B-B14F-4D97-AF65-F5344CB8AC3E}">
        <p14:creationId xmlns:p14="http://schemas.microsoft.com/office/powerpoint/2010/main" val="469535059"/>
      </p:ext>
    </p:extLst>
  </p:cSld>
  <p:clrMapOvr>
    <a:masterClrMapping/>
  </p:clrMapOvr>
  <p:extLst>
    <p:ext uri="{DCECCB84-F9BA-43D5-87BE-67443E8EF086}">
      <p15:sldGuideLst xmlns:p15="http://schemas.microsoft.com/office/powerpoint/2012/main">
        <p15:guide id="2" pos="2768">
          <p15:clr>
            <a:srgbClr val="FBAE40"/>
          </p15:clr>
        </p15:guide>
        <p15:guide id="3" pos="4912">
          <p15:clr>
            <a:srgbClr val="FBAE40"/>
          </p15:clr>
        </p15:guide>
        <p15:guide id="4" pos="5120">
          <p15:clr>
            <a:srgbClr val="FBAE40"/>
          </p15:clr>
        </p15:guide>
        <p15:guide id="5" orient="horz" pos="2830">
          <p15:clr>
            <a:srgbClr val="FBAE40"/>
          </p15:clr>
        </p15:guide>
        <p15:guide id="6" orient="horz" pos="2998">
          <p15:clr>
            <a:srgbClr val="FBAE40"/>
          </p15:clr>
        </p15:guide>
        <p15:guide id="7" pos="256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 split with subtitles">
    <p:bg bwMode="gray">
      <p:bgRef idx="1001">
        <a:schemeClr val="bg1"/>
      </p:bgRef>
    </p:bg>
    <p:spTree>
      <p:nvGrpSpPr>
        <p:cNvPr id="1" name=""/>
        <p:cNvGrpSpPr/>
        <p:nvPr/>
      </p:nvGrpSpPr>
      <p:grpSpPr>
        <a:xfrm>
          <a:off x="0" y="0"/>
          <a:ext cx="0" cy="0"/>
          <a:chOff x="0" y="0"/>
          <a:chExt cx="0" cy="0"/>
        </a:xfrm>
      </p:grpSpPr>
      <p:sp>
        <p:nvSpPr>
          <p:cNvPr id="6" name="Content Placeholder 2"/>
          <p:cNvSpPr>
            <a:spLocks noGrp="1"/>
          </p:cNvSpPr>
          <p:nvPr>
            <p:ph idx="13" hasCustomPrompt="1"/>
          </p:nvPr>
        </p:nvSpPr>
        <p:spPr bwMode="gray">
          <a:xfrm>
            <a:off x="659008" y="1754561"/>
            <a:ext cx="5266800" cy="1854000"/>
          </a:xfrm>
        </p:spPr>
        <p:txBody>
          <a:bodyPr/>
          <a:lstStyle>
            <a:lvl3pPr>
              <a:lnSpc>
                <a:spcPct val="93000"/>
              </a:lnSpc>
              <a:defRPr sz="2000"/>
            </a:lvl3pPr>
          </a:lstStyle>
          <a:p>
            <a:pPr lvl="1"/>
            <a:r>
              <a:rPr lang="en-GB" noProof="0"/>
              <a:t>Click </a:t>
            </a:r>
            <a:r>
              <a:rPr lang="en-GB" noProof="0" dirty="0"/>
              <a:t>to add text</a:t>
            </a:r>
          </a:p>
        </p:txBody>
      </p:sp>
      <p:sp>
        <p:nvSpPr>
          <p:cNvPr id="8" name="Content Placeholder 2"/>
          <p:cNvSpPr>
            <a:spLocks noGrp="1"/>
          </p:cNvSpPr>
          <p:nvPr>
            <p:ph idx="21" hasCustomPrompt="1"/>
          </p:nvPr>
        </p:nvSpPr>
        <p:spPr bwMode="gray">
          <a:xfrm>
            <a:off x="659008" y="4346775"/>
            <a:ext cx="5266800" cy="1854000"/>
          </a:xfrm>
        </p:spPr>
        <p:txBody>
          <a:bodyPr/>
          <a:lstStyle>
            <a:lvl3pPr>
              <a:lnSpc>
                <a:spcPct val="93000"/>
              </a:lnSpc>
              <a:defRPr sz="2000"/>
            </a:lvl3pPr>
          </a:lstStyle>
          <a:p>
            <a:pPr lvl="1"/>
            <a:r>
              <a:rPr lang="en-GB" noProof="0" dirty="0"/>
              <a:t>Click to add text</a:t>
            </a:r>
          </a:p>
        </p:txBody>
      </p:sp>
      <p:cxnSp>
        <p:nvCxnSpPr>
          <p:cNvPr id="9" name="Straight Connector 8"/>
          <p:cNvCxnSpPr/>
          <p:nvPr userDrawn="1"/>
        </p:nvCxnSpPr>
        <p:spPr bwMode="gray">
          <a:xfrm>
            <a:off x="659008" y="1682898"/>
            <a:ext cx="52668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gray">
          <a:xfrm>
            <a:off x="659008" y="4278810"/>
            <a:ext cx="52668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a:spLocks noGrp="1"/>
          </p:cNvSpPr>
          <p:nvPr>
            <p:ph idx="23" hasCustomPrompt="1"/>
          </p:nvPr>
        </p:nvSpPr>
        <p:spPr bwMode="gray">
          <a:xfrm>
            <a:off x="6267808" y="1754561"/>
            <a:ext cx="5266800" cy="1854000"/>
          </a:xfrm>
        </p:spPr>
        <p:txBody>
          <a:bodyPr/>
          <a:lstStyle>
            <a:lvl3pPr>
              <a:lnSpc>
                <a:spcPct val="93000"/>
              </a:lnSpc>
              <a:defRPr sz="2000"/>
            </a:lvl3pPr>
          </a:lstStyle>
          <a:p>
            <a:pPr lvl="1"/>
            <a:r>
              <a:rPr lang="en-GB" noProof="0" dirty="0"/>
              <a:t>Click to add text</a:t>
            </a:r>
          </a:p>
        </p:txBody>
      </p:sp>
      <p:sp>
        <p:nvSpPr>
          <p:cNvPr id="18" name="Content Placeholder 2"/>
          <p:cNvSpPr>
            <a:spLocks noGrp="1"/>
          </p:cNvSpPr>
          <p:nvPr>
            <p:ph idx="25" hasCustomPrompt="1"/>
          </p:nvPr>
        </p:nvSpPr>
        <p:spPr bwMode="gray">
          <a:xfrm>
            <a:off x="6267808" y="4346775"/>
            <a:ext cx="5266800" cy="1854000"/>
          </a:xfrm>
        </p:spPr>
        <p:txBody>
          <a:bodyPr/>
          <a:lstStyle>
            <a:lvl3pPr>
              <a:lnSpc>
                <a:spcPct val="93000"/>
              </a:lnSpc>
              <a:defRPr sz="2000"/>
            </a:lvl3pPr>
          </a:lstStyle>
          <a:p>
            <a:pPr lvl="1"/>
            <a:r>
              <a:rPr lang="en-GB" noProof="0"/>
              <a:t>Click </a:t>
            </a:r>
            <a:r>
              <a:rPr lang="en-GB" noProof="0" dirty="0"/>
              <a:t>to add text</a:t>
            </a:r>
          </a:p>
        </p:txBody>
      </p:sp>
      <p:cxnSp>
        <p:nvCxnSpPr>
          <p:cNvPr id="19" name="Straight Connector 18"/>
          <p:cNvCxnSpPr/>
          <p:nvPr userDrawn="1"/>
        </p:nvCxnSpPr>
        <p:spPr bwMode="gray">
          <a:xfrm>
            <a:off x="6267808" y="1682898"/>
            <a:ext cx="52668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gray">
          <a:xfrm>
            <a:off x="6267808" y="4278810"/>
            <a:ext cx="52668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27"/>
          </p:nvPr>
        </p:nvSpPr>
        <p:spPr/>
        <p:txBody>
          <a:bodyPr/>
          <a:lstStyle/>
          <a:p>
            <a:fld id="{DDD2A080-DA64-4F5C-9131-47EB793B4410}" type="slidenum">
              <a:rPr lang="en-GB" noProof="0" smtClean="0"/>
              <a:pPr/>
              <a:t>‹#›</a:t>
            </a:fld>
            <a:endParaRPr lang="en-GB" noProof="0" dirty="0"/>
          </a:p>
        </p:txBody>
      </p:sp>
      <p:sp>
        <p:nvSpPr>
          <p:cNvPr id="2" name="Footer Placeholder 1">
            <a:extLst>
              <a:ext uri="{FF2B5EF4-FFF2-40B4-BE49-F238E27FC236}">
                <a16:creationId xmlns:a16="http://schemas.microsoft.com/office/drawing/2014/main" id="{B93A5B4B-0671-49BC-8204-148282CCCD85}"/>
              </a:ext>
            </a:extLst>
          </p:cNvPr>
          <p:cNvSpPr>
            <a:spLocks noGrp="1"/>
          </p:cNvSpPr>
          <p:nvPr>
            <p:ph type="ftr" sz="quarter" idx="28"/>
          </p:nvPr>
        </p:nvSpPr>
        <p:spPr/>
        <p:txBody>
          <a:bodyPr/>
          <a:lstStyle>
            <a:lvl1pPr>
              <a:defRPr/>
            </a:lvl1pPr>
          </a:lstStyle>
          <a:p>
            <a:endParaRPr lang="en-GB" noProof="0"/>
          </a:p>
        </p:txBody>
      </p:sp>
      <p:sp>
        <p:nvSpPr>
          <p:cNvPr id="11" name="Title 10">
            <a:extLst>
              <a:ext uri="{FF2B5EF4-FFF2-40B4-BE49-F238E27FC236}">
                <a16:creationId xmlns:a16="http://schemas.microsoft.com/office/drawing/2014/main" id="{20FBD913-9040-4AE9-AC53-764A04CD6981}"/>
              </a:ext>
            </a:extLst>
          </p:cNvPr>
          <p:cNvSpPr>
            <a:spLocks noGrp="1"/>
          </p:cNvSpPr>
          <p:nvPr>
            <p:ph type="title"/>
          </p:nvPr>
        </p:nvSpPr>
        <p:spPr>
          <a:xfrm>
            <a:off x="659008" y="325235"/>
            <a:ext cx="10875600" cy="817244"/>
          </a:xfrm>
        </p:spPr>
        <p:txBody>
          <a:bodyPr/>
          <a:lstStyle/>
          <a:p>
            <a:r>
              <a:rPr lang="en-US" noProof="0"/>
              <a:t>Click to edit Master title style</a:t>
            </a:r>
            <a:endParaRPr lang="en-GB" noProof="0" dirty="0"/>
          </a:p>
        </p:txBody>
      </p:sp>
      <p:sp>
        <p:nvSpPr>
          <p:cNvPr id="26" name="Text Placeholder 25">
            <a:extLst>
              <a:ext uri="{FF2B5EF4-FFF2-40B4-BE49-F238E27FC236}">
                <a16:creationId xmlns:a16="http://schemas.microsoft.com/office/drawing/2014/main" id="{CBE08C37-B308-4095-A1E0-4F6A9285A4B8}"/>
              </a:ext>
            </a:extLst>
          </p:cNvPr>
          <p:cNvSpPr>
            <a:spLocks noGrp="1"/>
          </p:cNvSpPr>
          <p:nvPr>
            <p:ph type="body" sz="quarter" idx="38" hasCustomPrompt="1"/>
          </p:nvPr>
        </p:nvSpPr>
        <p:spPr bwMode="auto">
          <a:xfrm>
            <a:off x="659008" y="1141199"/>
            <a:ext cx="5266800" cy="572400"/>
          </a:xfrm>
          <a:custGeom>
            <a:avLst/>
            <a:gdLst>
              <a:gd name="connsiteX0" fmla="*/ 0 w 5058000"/>
              <a:gd name="connsiteY0" fmla="*/ 0 h 572400"/>
              <a:gd name="connsiteX1" fmla="*/ 5058000 w 5058000"/>
              <a:gd name="connsiteY1" fmla="*/ 0 h 572400"/>
              <a:gd name="connsiteX2" fmla="*/ 5058000 w 5058000"/>
              <a:gd name="connsiteY2" fmla="*/ 572400 h 572400"/>
              <a:gd name="connsiteX3" fmla="*/ 0 w 5058000"/>
              <a:gd name="connsiteY3" fmla="*/ 572400 h 572400"/>
            </a:gdLst>
            <a:ahLst/>
            <a:cxnLst>
              <a:cxn ang="0">
                <a:pos x="connsiteX0" y="connsiteY0"/>
              </a:cxn>
              <a:cxn ang="0">
                <a:pos x="connsiteX1" y="connsiteY1"/>
              </a:cxn>
              <a:cxn ang="0">
                <a:pos x="connsiteX2" y="connsiteY2"/>
              </a:cxn>
              <a:cxn ang="0">
                <a:pos x="connsiteX3" y="connsiteY3"/>
              </a:cxn>
            </a:cxnLst>
            <a:rect l="l" t="t" r="r" b="b"/>
            <a:pathLst>
              <a:path w="5058000" h="572400">
                <a:moveTo>
                  <a:pt x="0" y="0"/>
                </a:moveTo>
                <a:lnTo>
                  <a:pt x="5058000" y="0"/>
                </a:lnTo>
                <a:lnTo>
                  <a:pt x="5058000" y="572400"/>
                </a:lnTo>
                <a:lnTo>
                  <a:pt x="0" y="572400"/>
                </a:lnTo>
                <a:close/>
              </a:path>
            </a:pathLst>
          </a:custGeom>
        </p:spPr>
        <p:txBody>
          <a:bodyPr wrap="square">
            <a:noAutofit/>
          </a:bodyPr>
          <a:lstStyle>
            <a:lvl1pPr>
              <a:lnSpc>
                <a:spcPct val="93000"/>
              </a:lnSpc>
              <a:defRPr b="1"/>
            </a:lvl1pPr>
          </a:lstStyle>
          <a:p>
            <a:pPr lvl="0"/>
            <a:r>
              <a:rPr lang="en-US" dirty="0"/>
              <a:t>Click to add subtitle</a:t>
            </a:r>
            <a:endParaRPr lang="en-GB" dirty="0"/>
          </a:p>
        </p:txBody>
      </p:sp>
      <p:sp>
        <p:nvSpPr>
          <p:cNvPr id="28" name="Text Placeholder 27">
            <a:extLst>
              <a:ext uri="{FF2B5EF4-FFF2-40B4-BE49-F238E27FC236}">
                <a16:creationId xmlns:a16="http://schemas.microsoft.com/office/drawing/2014/main" id="{7B6B260B-AEFF-45D7-A63C-7181FC204B9E}"/>
              </a:ext>
            </a:extLst>
          </p:cNvPr>
          <p:cNvSpPr>
            <a:spLocks noGrp="1"/>
          </p:cNvSpPr>
          <p:nvPr>
            <p:ph type="body" sz="quarter" idx="42" hasCustomPrompt="1"/>
          </p:nvPr>
        </p:nvSpPr>
        <p:spPr bwMode="auto">
          <a:xfrm>
            <a:off x="659008" y="3733413"/>
            <a:ext cx="5266800" cy="572400"/>
          </a:xfrm>
          <a:custGeom>
            <a:avLst/>
            <a:gdLst>
              <a:gd name="connsiteX0" fmla="*/ 0 w 5058000"/>
              <a:gd name="connsiteY0" fmla="*/ 0 h 324000"/>
              <a:gd name="connsiteX1" fmla="*/ 5058000 w 5058000"/>
              <a:gd name="connsiteY1" fmla="*/ 0 h 324000"/>
              <a:gd name="connsiteX2" fmla="*/ 5058000 w 5058000"/>
              <a:gd name="connsiteY2" fmla="*/ 324000 h 324000"/>
              <a:gd name="connsiteX3" fmla="*/ 0 w 5058000"/>
              <a:gd name="connsiteY3" fmla="*/ 324000 h 324000"/>
            </a:gdLst>
            <a:ahLst/>
            <a:cxnLst>
              <a:cxn ang="0">
                <a:pos x="connsiteX0" y="connsiteY0"/>
              </a:cxn>
              <a:cxn ang="0">
                <a:pos x="connsiteX1" y="connsiteY1"/>
              </a:cxn>
              <a:cxn ang="0">
                <a:pos x="connsiteX2" y="connsiteY2"/>
              </a:cxn>
              <a:cxn ang="0">
                <a:pos x="connsiteX3" y="connsiteY3"/>
              </a:cxn>
            </a:cxnLst>
            <a:rect l="l" t="t" r="r" b="b"/>
            <a:pathLst>
              <a:path w="5058000" h="324000">
                <a:moveTo>
                  <a:pt x="0" y="0"/>
                </a:moveTo>
                <a:lnTo>
                  <a:pt x="5058000" y="0"/>
                </a:lnTo>
                <a:lnTo>
                  <a:pt x="5058000" y="324000"/>
                </a:lnTo>
                <a:lnTo>
                  <a:pt x="0" y="324000"/>
                </a:lnTo>
                <a:close/>
              </a:path>
            </a:pathLst>
          </a:custGeom>
        </p:spPr>
        <p:txBody>
          <a:bodyPr wrap="square">
            <a:noAutofit/>
          </a:bodyPr>
          <a:lstStyle>
            <a:lvl1pPr>
              <a:lnSpc>
                <a:spcPct val="93000"/>
              </a:lnSpc>
              <a:defRPr b="1"/>
            </a:lvl1pPr>
          </a:lstStyle>
          <a:p>
            <a:pPr lvl="0"/>
            <a:r>
              <a:rPr lang="en-US" dirty="0"/>
              <a:t>Click to add subtitle</a:t>
            </a:r>
            <a:endParaRPr lang="en-GB" dirty="0"/>
          </a:p>
        </p:txBody>
      </p:sp>
      <p:sp>
        <p:nvSpPr>
          <p:cNvPr id="27" name="Text Placeholder 26">
            <a:extLst>
              <a:ext uri="{FF2B5EF4-FFF2-40B4-BE49-F238E27FC236}">
                <a16:creationId xmlns:a16="http://schemas.microsoft.com/office/drawing/2014/main" id="{E1ED5493-9DF4-4D9B-AA23-320F230497BF}"/>
              </a:ext>
            </a:extLst>
          </p:cNvPr>
          <p:cNvSpPr>
            <a:spLocks noGrp="1"/>
          </p:cNvSpPr>
          <p:nvPr>
            <p:ph type="body" sz="quarter" idx="43" hasCustomPrompt="1"/>
          </p:nvPr>
        </p:nvSpPr>
        <p:spPr bwMode="auto">
          <a:xfrm>
            <a:off x="6267808" y="1141199"/>
            <a:ext cx="5266800" cy="572400"/>
          </a:xfrm>
          <a:custGeom>
            <a:avLst/>
            <a:gdLst>
              <a:gd name="connsiteX0" fmla="*/ 0 w 5058000"/>
              <a:gd name="connsiteY0" fmla="*/ 0 h 572400"/>
              <a:gd name="connsiteX1" fmla="*/ 5058000 w 5058000"/>
              <a:gd name="connsiteY1" fmla="*/ 0 h 572400"/>
              <a:gd name="connsiteX2" fmla="*/ 5058000 w 5058000"/>
              <a:gd name="connsiteY2" fmla="*/ 572400 h 572400"/>
              <a:gd name="connsiteX3" fmla="*/ 0 w 5058000"/>
              <a:gd name="connsiteY3" fmla="*/ 572400 h 572400"/>
            </a:gdLst>
            <a:ahLst/>
            <a:cxnLst>
              <a:cxn ang="0">
                <a:pos x="connsiteX0" y="connsiteY0"/>
              </a:cxn>
              <a:cxn ang="0">
                <a:pos x="connsiteX1" y="connsiteY1"/>
              </a:cxn>
              <a:cxn ang="0">
                <a:pos x="connsiteX2" y="connsiteY2"/>
              </a:cxn>
              <a:cxn ang="0">
                <a:pos x="connsiteX3" y="connsiteY3"/>
              </a:cxn>
            </a:cxnLst>
            <a:rect l="l" t="t" r="r" b="b"/>
            <a:pathLst>
              <a:path w="5058000" h="572400">
                <a:moveTo>
                  <a:pt x="0" y="0"/>
                </a:moveTo>
                <a:lnTo>
                  <a:pt x="5058000" y="0"/>
                </a:lnTo>
                <a:lnTo>
                  <a:pt x="5058000" y="572400"/>
                </a:lnTo>
                <a:lnTo>
                  <a:pt x="0" y="572400"/>
                </a:lnTo>
                <a:close/>
              </a:path>
            </a:pathLst>
          </a:custGeom>
        </p:spPr>
        <p:txBody>
          <a:bodyPr wrap="square">
            <a:noAutofit/>
          </a:bodyPr>
          <a:lstStyle>
            <a:lvl1pPr>
              <a:lnSpc>
                <a:spcPct val="93000"/>
              </a:lnSpc>
              <a:defRPr b="1"/>
            </a:lvl1pPr>
          </a:lstStyle>
          <a:p>
            <a:pPr lvl="0"/>
            <a:r>
              <a:rPr lang="en-US" dirty="0"/>
              <a:t>Click to add subtitle</a:t>
            </a:r>
            <a:endParaRPr lang="en-GB" dirty="0"/>
          </a:p>
        </p:txBody>
      </p:sp>
      <p:sp>
        <p:nvSpPr>
          <p:cNvPr id="29" name="Text Placeholder 28">
            <a:extLst>
              <a:ext uri="{FF2B5EF4-FFF2-40B4-BE49-F238E27FC236}">
                <a16:creationId xmlns:a16="http://schemas.microsoft.com/office/drawing/2014/main" id="{F0CF9846-3CEC-46AC-9920-CB26942D3B06}"/>
              </a:ext>
            </a:extLst>
          </p:cNvPr>
          <p:cNvSpPr>
            <a:spLocks noGrp="1"/>
          </p:cNvSpPr>
          <p:nvPr>
            <p:ph type="body" sz="quarter" idx="44" hasCustomPrompt="1"/>
          </p:nvPr>
        </p:nvSpPr>
        <p:spPr bwMode="auto">
          <a:xfrm>
            <a:off x="6267808" y="3733413"/>
            <a:ext cx="5266800" cy="572400"/>
          </a:xfrm>
          <a:custGeom>
            <a:avLst/>
            <a:gdLst>
              <a:gd name="connsiteX0" fmla="*/ 0 w 5058000"/>
              <a:gd name="connsiteY0" fmla="*/ 0 h 324000"/>
              <a:gd name="connsiteX1" fmla="*/ 5058000 w 5058000"/>
              <a:gd name="connsiteY1" fmla="*/ 0 h 324000"/>
              <a:gd name="connsiteX2" fmla="*/ 5058000 w 5058000"/>
              <a:gd name="connsiteY2" fmla="*/ 324000 h 324000"/>
              <a:gd name="connsiteX3" fmla="*/ 0 w 5058000"/>
              <a:gd name="connsiteY3" fmla="*/ 324000 h 324000"/>
            </a:gdLst>
            <a:ahLst/>
            <a:cxnLst>
              <a:cxn ang="0">
                <a:pos x="connsiteX0" y="connsiteY0"/>
              </a:cxn>
              <a:cxn ang="0">
                <a:pos x="connsiteX1" y="connsiteY1"/>
              </a:cxn>
              <a:cxn ang="0">
                <a:pos x="connsiteX2" y="connsiteY2"/>
              </a:cxn>
              <a:cxn ang="0">
                <a:pos x="connsiteX3" y="connsiteY3"/>
              </a:cxn>
            </a:cxnLst>
            <a:rect l="l" t="t" r="r" b="b"/>
            <a:pathLst>
              <a:path w="5058000" h="324000">
                <a:moveTo>
                  <a:pt x="0" y="0"/>
                </a:moveTo>
                <a:lnTo>
                  <a:pt x="5058000" y="0"/>
                </a:lnTo>
                <a:lnTo>
                  <a:pt x="5058000" y="324000"/>
                </a:lnTo>
                <a:lnTo>
                  <a:pt x="0" y="324000"/>
                </a:lnTo>
                <a:close/>
              </a:path>
            </a:pathLst>
          </a:custGeom>
        </p:spPr>
        <p:txBody>
          <a:bodyPr wrap="square">
            <a:noAutofit/>
          </a:bodyPr>
          <a:lstStyle>
            <a:lvl1pPr>
              <a:lnSpc>
                <a:spcPct val="93000"/>
              </a:lnSpc>
              <a:defRPr b="1"/>
            </a:lvl1pPr>
          </a:lstStyle>
          <a:p>
            <a:pPr lvl="0"/>
            <a:r>
              <a:rPr lang="en-US" dirty="0"/>
              <a:t>Click to add subtitle</a:t>
            </a:r>
            <a:endParaRPr lang="en-GB" dirty="0"/>
          </a:p>
        </p:txBody>
      </p:sp>
      <p:grpSp>
        <p:nvGrpSpPr>
          <p:cNvPr id="30" name="Group 29">
            <a:extLst>
              <a:ext uri="{FF2B5EF4-FFF2-40B4-BE49-F238E27FC236}">
                <a16:creationId xmlns:a16="http://schemas.microsoft.com/office/drawing/2014/main" id="{C8DD7138-7E1A-4558-BDF5-88DA9333D584}"/>
              </a:ext>
            </a:extLst>
          </p:cNvPr>
          <p:cNvGrpSpPr/>
          <p:nvPr userDrawn="1"/>
        </p:nvGrpSpPr>
        <p:grpSpPr>
          <a:xfrm>
            <a:off x="-2368598" y="0"/>
            <a:ext cx="1872000" cy="4379495"/>
            <a:chOff x="-2025698" y="0"/>
            <a:chExt cx="1872000" cy="4379495"/>
          </a:xfrm>
        </p:grpSpPr>
        <p:grpSp>
          <p:nvGrpSpPr>
            <p:cNvPr id="31" name="Group 30">
              <a:extLst>
                <a:ext uri="{FF2B5EF4-FFF2-40B4-BE49-F238E27FC236}">
                  <a16:creationId xmlns:a16="http://schemas.microsoft.com/office/drawing/2014/main" id="{EFB145EF-3494-41B7-A308-3513680B0EFC}"/>
                </a:ext>
              </a:extLst>
            </p:cNvPr>
            <p:cNvGrpSpPr/>
            <p:nvPr userDrawn="1"/>
          </p:nvGrpSpPr>
          <p:grpSpPr>
            <a:xfrm>
              <a:off x="-2025698" y="0"/>
              <a:ext cx="1872000" cy="4379495"/>
              <a:chOff x="-2025698" y="0"/>
              <a:chExt cx="1872000" cy="4379495"/>
            </a:xfrm>
          </p:grpSpPr>
          <p:grpSp>
            <p:nvGrpSpPr>
              <p:cNvPr id="33" name="Group 32">
                <a:extLst>
                  <a:ext uri="{FF2B5EF4-FFF2-40B4-BE49-F238E27FC236}">
                    <a16:creationId xmlns:a16="http://schemas.microsoft.com/office/drawing/2014/main" id="{0371EB9D-BFFF-4E5E-9B8B-758BF9945B83}"/>
                  </a:ext>
                </a:extLst>
              </p:cNvPr>
              <p:cNvGrpSpPr/>
              <p:nvPr userDrawn="1"/>
            </p:nvGrpSpPr>
            <p:grpSpPr>
              <a:xfrm>
                <a:off x="-2025698" y="0"/>
                <a:ext cx="1872000" cy="4379495"/>
                <a:chOff x="-2025698" y="0"/>
                <a:chExt cx="1872000" cy="4379495"/>
              </a:xfrm>
            </p:grpSpPr>
            <p:grpSp>
              <p:nvGrpSpPr>
                <p:cNvPr id="35" name="Group 34">
                  <a:extLst>
                    <a:ext uri="{FF2B5EF4-FFF2-40B4-BE49-F238E27FC236}">
                      <a16:creationId xmlns:a16="http://schemas.microsoft.com/office/drawing/2014/main" id="{EC5CDC9E-02CE-413A-AF0C-7DED02087354}"/>
                    </a:ext>
                  </a:extLst>
                </p:cNvPr>
                <p:cNvGrpSpPr/>
                <p:nvPr/>
              </p:nvGrpSpPr>
              <p:grpSpPr>
                <a:xfrm>
                  <a:off x="-2025698" y="0"/>
                  <a:ext cx="1872000" cy="4379495"/>
                  <a:chOff x="-2025698" y="0"/>
                  <a:chExt cx="1872000" cy="4379495"/>
                </a:xfrm>
              </p:grpSpPr>
              <p:sp>
                <p:nvSpPr>
                  <p:cNvPr id="46" name="Rectangle 104">
                    <a:extLst>
                      <a:ext uri="{FF2B5EF4-FFF2-40B4-BE49-F238E27FC236}">
                        <a16:creationId xmlns:a16="http://schemas.microsoft.com/office/drawing/2014/main" id="{F7D83AC5-ED1B-4729-A64C-7B7A765ED2F5}"/>
                      </a:ext>
                    </a:extLst>
                  </p:cNvPr>
                  <p:cNvSpPr>
                    <a:spLocks noChangeArrowheads="1"/>
                  </p:cNvSpPr>
                  <p:nvPr/>
                </p:nvSpPr>
                <p:spPr bwMode="gray">
                  <a:xfrm>
                    <a:off x="-2025698" y="0"/>
                    <a:ext cx="1872000" cy="4379495"/>
                  </a:xfrm>
                  <a:prstGeom prst="rect">
                    <a:avLst/>
                  </a:prstGeom>
                  <a:solidFill>
                    <a:srgbClr val="EAEAEA"/>
                  </a:solidFill>
                  <a:ln>
                    <a:noFill/>
                  </a:ln>
                  <a:effectLst/>
                </p:spPr>
                <p:txBody>
                  <a:bodyPr wrap="square" lIns="180000" tIns="180000" rIns="180000" bIns="180000" anchor="ctr">
                    <a:noAutofit/>
                  </a:bodyPr>
                  <a:lstStyle/>
                  <a:p>
                    <a:endParaRPr lang="en-GB" sz="1000" dirty="0"/>
                  </a:p>
                </p:txBody>
              </p:sp>
              <p:sp>
                <p:nvSpPr>
                  <p:cNvPr id="47" name="Rectangle 113">
                    <a:extLst>
                      <a:ext uri="{FF2B5EF4-FFF2-40B4-BE49-F238E27FC236}">
                        <a16:creationId xmlns:a16="http://schemas.microsoft.com/office/drawing/2014/main" id="{C1489E30-784E-466C-9DCB-A7C94C88642B}"/>
                      </a:ext>
                    </a:extLst>
                  </p:cNvPr>
                  <p:cNvSpPr>
                    <a:spLocks noChangeArrowheads="1"/>
                  </p:cNvSpPr>
                  <p:nvPr userDrawn="1"/>
                </p:nvSpPr>
                <p:spPr bwMode="gray">
                  <a:xfrm>
                    <a:off x="-1893936" y="166884"/>
                    <a:ext cx="1692000"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lnSpc>
                        <a:spcPct val="90000"/>
                      </a:lnSpc>
                      <a:spcBef>
                        <a:spcPct val="20000"/>
                      </a:spcBef>
                      <a:spcAft>
                        <a:spcPct val="20000"/>
                      </a:spcAft>
                    </a:pPr>
                    <a:r>
                      <a:rPr lang="en-GB" altLang="en-US" sz="1200" b="1" dirty="0">
                        <a:solidFill>
                          <a:srgbClr val="333333"/>
                        </a:solidFill>
                      </a:rPr>
                      <a:t>Creating </a:t>
                    </a:r>
                    <a:br>
                      <a:rPr lang="en-GB" altLang="en-US" sz="1200" b="1" dirty="0">
                        <a:solidFill>
                          <a:srgbClr val="333333"/>
                        </a:solidFill>
                      </a:rPr>
                    </a:br>
                    <a:r>
                      <a:rPr lang="en-GB" altLang="en-US" sz="1200" b="1" dirty="0">
                        <a:solidFill>
                          <a:srgbClr val="333333"/>
                        </a:solidFill>
                      </a:rPr>
                      <a:t>on-brand graphs</a:t>
                    </a:r>
                  </a:p>
                </p:txBody>
              </p:sp>
            </p:grpSp>
            <p:sp>
              <p:nvSpPr>
                <p:cNvPr id="36" name="Rectangle 106">
                  <a:extLst>
                    <a:ext uri="{FF2B5EF4-FFF2-40B4-BE49-F238E27FC236}">
                      <a16:creationId xmlns:a16="http://schemas.microsoft.com/office/drawing/2014/main" id="{BE81ED68-F4B7-455F-84CC-E385AD4838E8}"/>
                    </a:ext>
                  </a:extLst>
                </p:cNvPr>
                <p:cNvSpPr>
                  <a:spLocks noChangeArrowheads="1"/>
                </p:cNvSpPr>
                <p:nvPr/>
              </p:nvSpPr>
              <p:spPr bwMode="gray">
                <a:xfrm>
                  <a:off x="-1893936" y="671500"/>
                  <a:ext cx="1658513" cy="3123466"/>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spcBef>
                      <a:spcPct val="20000"/>
                    </a:spcBef>
                    <a:spcAft>
                      <a:spcPct val="20000"/>
                    </a:spcAft>
                  </a:pPr>
                  <a:r>
                    <a:rPr lang="en-US" altLang="en-US" sz="1000" b="0" dirty="0"/>
                    <a:t>Create your own graphs much easier and on brand by using graph templates.</a:t>
                  </a:r>
                  <a:br>
                    <a:rPr lang="en-US" altLang="en-US" sz="1000" b="0" dirty="0"/>
                  </a:br>
                  <a:br>
                    <a:rPr lang="en-US" altLang="en-US" sz="1000" b="0" dirty="0"/>
                  </a:br>
                  <a:r>
                    <a:rPr lang="en-US" altLang="en-US" sz="1000" b="0" dirty="0"/>
                    <a:t>After you click on the graph icon on your </a:t>
                  </a:r>
                  <a:r>
                    <a:rPr lang="en-US" altLang="en-US" sz="1000" b="0"/>
                    <a:t>template slide, </a:t>
                  </a: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r>
                    <a:rPr lang="en-US" altLang="en-US" sz="1000" b="0" dirty="0"/>
                    <a:t>click on ‘Templates’ in the dialogue window that appears. There you can choose a graph template to create an on-brand graph.</a:t>
                  </a:r>
                </a:p>
              </p:txBody>
            </p:sp>
          </p:grpSp>
          <p:pic>
            <p:nvPicPr>
              <p:cNvPr id="34" name="Picture 33">
                <a:extLst>
                  <a:ext uri="{FF2B5EF4-FFF2-40B4-BE49-F238E27FC236}">
                    <a16:creationId xmlns:a16="http://schemas.microsoft.com/office/drawing/2014/main" id="{CEBAAC2B-D283-4967-89EC-8CA16E2769D1}"/>
                  </a:ext>
                </a:extLst>
              </p:cNvPr>
              <p:cNvPicPr>
                <a:picLocks noChangeAspect="1"/>
              </p:cNvPicPr>
              <p:nvPr userDrawn="1"/>
            </p:nvPicPr>
            <p:blipFill>
              <a:blip r:embed="rId2"/>
              <a:srcRect/>
              <a:stretch/>
            </p:blipFill>
            <p:spPr>
              <a:xfrm>
                <a:off x="-1893936" y="1754883"/>
                <a:ext cx="1046211" cy="788945"/>
              </a:xfrm>
              <a:prstGeom prst="rect">
                <a:avLst/>
              </a:prstGeom>
            </p:spPr>
          </p:pic>
        </p:grpSp>
        <p:sp>
          <p:nvSpPr>
            <p:cNvPr id="32" name="Rectangle 31">
              <a:extLst>
                <a:ext uri="{FF2B5EF4-FFF2-40B4-BE49-F238E27FC236}">
                  <a16:creationId xmlns:a16="http://schemas.microsoft.com/office/drawing/2014/main" id="{BCA8162F-F884-4C45-B0A8-906ACC7BEA03}"/>
                </a:ext>
              </a:extLst>
            </p:cNvPr>
            <p:cNvSpPr/>
            <p:nvPr userDrawn="1"/>
          </p:nvSpPr>
          <p:spPr>
            <a:xfrm>
              <a:off x="-1526400" y="1821459"/>
              <a:ext cx="302400" cy="29754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US" sz="1600" dirty="0" err="1">
                <a:solidFill>
                  <a:schemeClr val="tx1"/>
                </a:solidFill>
              </a:endParaRPr>
            </a:p>
          </p:txBody>
        </p:sp>
      </p:grpSp>
    </p:spTree>
    <p:extLst>
      <p:ext uri="{BB962C8B-B14F-4D97-AF65-F5344CB8AC3E}">
        <p14:creationId xmlns:p14="http://schemas.microsoft.com/office/powerpoint/2010/main" val="3407903036"/>
      </p:ext>
    </p:extLst>
  </p:cSld>
  <p:clrMapOvr>
    <a:masterClrMapping/>
  </p:clrMapOvr>
  <p:extLst>
    <p:ext uri="{DCECCB84-F9BA-43D5-87BE-67443E8EF086}">
      <p15:sldGuideLst xmlns:p15="http://schemas.microsoft.com/office/powerpoint/2012/main">
        <p15:guide id="2" pos="3736">
          <p15:clr>
            <a:srgbClr val="FBAE40"/>
          </p15:clr>
        </p15:guide>
        <p15:guide id="3" pos="3944">
          <p15:clr>
            <a:srgbClr val="FBAE40"/>
          </p15:clr>
        </p15:guide>
        <p15:guide id="4" orient="horz" pos="2274">
          <p15:clr>
            <a:srgbClr val="FBAE40"/>
          </p15:clr>
        </p15:guide>
        <p15:guide id="5" orient="horz" pos="2442">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 split with subtitles">
    <p:spTree>
      <p:nvGrpSpPr>
        <p:cNvPr id="1" name=""/>
        <p:cNvGrpSpPr/>
        <p:nvPr/>
      </p:nvGrpSpPr>
      <p:grpSpPr>
        <a:xfrm>
          <a:off x="0" y="0"/>
          <a:ext cx="0" cy="0"/>
          <a:chOff x="0" y="0"/>
          <a:chExt cx="0" cy="0"/>
        </a:xfrm>
      </p:grpSpPr>
      <p:sp>
        <p:nvSpPr>
          <p:cNvPr id="6" name="Content Placeholder 2"/>
          <p:cNvSpPr>
            <a:spLocks noGrp="1"/>
          </p:cNvSpPr>
          <p:nvPr>
            <p:ph idx="13" hasCustomPrompt="1"/>
          </p:nvPr>
        </p:nvSpPr>
        <p:spPr bwMode="gray">
          <a:xfrm>
            <a:off x="659008" y="1757278"/>
            <a:ext cx="3402000" cy="1850305"/>
          </a:xfrm>
        </p:spPr>
        <p:txBody>
          <a:bodyPr/>
          <a:lstStyle>
            <a:lvl3pPr>
              <a:lnSpc>
                <a:spcPct val="93000"/>
              </a:lnSpc>
              <a:defRPr sz="2000"/>
            </a:lvl3pPr>
          </a:lstStyle>
          <a:p>
            <a:pPr lvl="1"/>
            <a:r>
              <a:rPr lang="en-GB" noProof="0" dirty="0"/>
              <a:t>Click to add text</a:t>
            </a:r>
          </a:p>
        </p:txBody>
      </p:sp>
      <p:sp>
        <p:nvSpPr>
          <p:cNvPr id="8" name="Content Placeholder 2"/>
          <p:cNvSpPr>
            <a:spLocks noGrp="1"/>
          </p:cNvSpPr>
          <p:nvPr>
            <p:ph idx="21" hasCustomPrompt="1"/>
          </p:nvPr>
        </p:nvSpPr>
        <p:spPr bwMode="gray">
          <a:xfrm>
            <a:off x="659008" y="4346776"/>
            <a:ext cx="3402000" cy="1850400"/>
          </a:xfrm>
        </p:spPr>
        <p:txBody>
          <a:bodyPr/>
          <a:lstStyle>
            <a:lvl3pPr>
              <a:lnSpc>
                <a:spcPct val="93000"/>
              </a:lnSpc>
              <a:defRPr sz="2000"/>
            </a:lvl3pPr>
          </a:lstStyle>
          <a:p>
            <a:pPr lvl="1"/>
            <a:r>
              <a:rPr lang="en-GB" noProof="0" dirty="0"/>
              <a:t>Click to add text</a:t>
            </a:r>
          </a:p>
        </p:txBody>
      </p:sp>
      <p:cxnSp>
        <p:nvCxnSpPr>
          <p:cNvPr id="9" name="Straight Connector 8"/>
          <p:cNvCxnSpPr>
            <a:cxnSpLocks/>
          </p:cNvCxnSpPr>
          <p:nvPr userDrawn="1"/>
        </p:nvCxnSpPr>
        <p:spPr bwMode="gray">
          <a:xfrm>
            <a:off x="659008" y="1685616"/>
            <a:ext cx="3402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userDrawn="1"/>
        </p:nvCxnSpPr>
        <p:spPr bwMode="gray">
          <a:xfrm>
            <a:off x="659008" y="4278810"/>
            <a:ext cx="3402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41" name="Content Placeholder 2"/>
          <p:cNvSpPr>
            <a:spLocks noGrp="1"/>
          </p:cNvSpPr>
          <p:nvPr>
            <p:ph idx="23" hasCustomPrompt="1"/>
          </p:nvPr>
        </p:nvSpPr>
        <p:spPr bwMode="gray">
          <a:xfrm>
            <a:off x="8132608" y="1757278"/>
            <a:ext cx="3402000" cy="1850305"/>
          </a:xfrm>
        </p:spPr>
        <p:txBody>
          <a:bodyPr/>
          <a:lstStyle>
            <a:lvl3pPr>
              <a:lnSpc>
                <a:spcPct val="93000"/>
              </a:lnSpc>
              <a:defRPr sz="2000"/>
            </a:lvl3pPr>
          </a:lstStyle>
          <a:p>
            <a:pPr lvl="1"/>
            <a:r>
              <a:rPr lang="en-GB" noProof="0" dirty="0"/>
              <a:t>Click to add text</a:t>
            </a:r>
          </a:p>
        </p:txBody>
      </p:sp>
      <p:sp>
        <p:nvSpPr>
          <p:cNvPr id="43" name="Content Placeholder 2"/>
          <p:cNvSpPr>
            <a:spLocks noGrp="1"/>
          </p:cNvSpPr>
          <p:nvPr>
            <p:ph idx="25" hasCustomPrompt="1"/>
          </p:nvPr>
        </p:nvSpPr>
        <p:spPr bwMode="gray">
          <a:xfrm>
            <a:off x="8132608" y="4346776"/>
            <a:ext cx="3402000" cy="1850400"/>
          </a:xfrm>
        </p:spPr>
        <p:txBody>
          <a:bodyPr/>
          <a:lstStyle>
            <a:lvl3pPr>
              <a:lnSpc>
                <a:spcPct val="93000"/>
              </a:lnSpc>
              <a:defRPr sz="2000"/>
            </a:lvl3pPr>
          </a:lstStyle>
          <a:p>
            <a:pPr lvl="1"/>
            <a:r>
              <a:rPr lang="en-GB" noProof="0" dirty="0"/>
              <a:t>Click to add text</a:t>
            </a:r>
          </a:p>
        </p:txBody>
      </p:sp>
      <p:cxnSp>
        <p:nvCxnSpPr>
          <p:cNvPr id="44" name="Straight Connector 43"/>
          <p:cNvCxnSpPr>
            <a:cxnSpLocks/>
          </p:cNvCxnSpPr>
          <p:nvPr userDrawn="1"/>
        </p:nvCxnSpPr>
        <p:spPr bwMode="gray">
          <a:xfrm>
            <a:off x="8132608" y="1685616"/>
            <a:ext cx="3402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cxnSpLocks/>
          </p:cNvCxnSpPr>
          <p:nvPr userDrawn="1"/>
        </p:nvCxnSpPr>
        <p:spPr bwMode="gray">
          <a:xfrm>
            <a:off x="8132608" y="4278810"/>
            <a:ext cx="3402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47" name="Content Placeholder 2"/>
          <p:cNvSpPr>
            <a:spLocks noGrp="1"/>
          </p:cNvSpPr>
          <p:nvPr>
            <p:ph idx="27" hasCustomPrompt="1"/>
          </p:nvPr>
        </p:nvSpPr>
        <p:spPr bwMode="gray">
          <a:xfrm>
            <a:off x="4395000" y="1757278"/>
            <a:ext cx="3402000" cy="1850305"/>
          </a:xfrm>
        </p:spPr>
        <p:txBody>
          <a:bodyPr/>
          <a:lstStyle>
            <a:lvl3pPr>
              <a:lnSpc>
                <a:spcPct val="93000"/>
              </a:lnSpc>
              <a:defRPr sz="2000"/>
            </a:lvl3pPr>
          </a:lstStyle>
          <a:p>
            <a:pPr lvl="1"/>
            <a:r>
              <a:rPr lang="en-GB" noProof="0" dirty="0"/>
              <a:t>Click to add text</a:t>
            </a:r>
          </a:p>
        </p:txBody>
      </p:sp>
      <p:sp>
        <p:nvSpPr>
          <p:cNvPr id="49" name="Content Placeholder 2"/>
          <p:cNvSpPr>
            <a:spLocks noGrp="1"/>
          </p:cNvSpPr>
          <p:nvPr>
            <p:ph idx="29" hasCustomPrompt="1"/>
          </p:nvPr>
        </p:nvSpPr>
        <p:spPr bwMode="gray">
          <a:xfrm>
            <a:off x="4395000" y="4346776"/>
            <a:ext cx="3402000" cy="1850400"/>
          </a:xfrm>
        </p:spPr>
        <p:txBody>
          <a:bodyPr/>
          <a:lstStyle>
            <a:lvl3pPr>
              <a:lnSpc>
                <a:spcPct val="93000"/>
              </a:lnSpc>
              <a:defRPr sz="2000"/>
            </a:lvl3pPr>
          </a:lstStyle>
          <a:p>
            <a:pPr lvl="1"/>
            <a:r>
              <a:rPr lang="en-GB" noProof="0" dirty="0"/>
              <a:t>Click to add text</a:t>
            </a:r>
          </a:p>
        </p:txBody>
      </p:sp>
      <p:cxnSp>
        <p:nvCxnSpPr>
          <p:cNvPr id="50" name="Straight Connector 49"/>
          <p:cNvCxnSpPr>
            <a:cxnSpLocks/>
          </p:cNvCxnSpPr>
          <p:nvPr userDrawn="1"/>
        </p:nvCxnSpPr>
        <p:spPr bwMode="gray">
          <a:xfrm>
            <a:off x="4395000" y="1685616"/>
            <a:ext cx="3402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cxnSpLocks/>
          </p:cNvCxnSpPr>
          <p:nvPr userDrawn="1"/>
        </p:nvCxnSpPr>
        <p:spPr bwMode="gray">
          <a:xfrm>
            <a:off x="4395000" y="4278810"/>
            <a:ext cx="3402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31"/>
          </p:nvPr>
        </p:nvSpPr>
        <p:spPr/>
        <p:txBody>
          <a:bodyPr/>
          <a:lstStyle/>
          <a:p>
            <a:fld id="{DDD2A080-DA64-4F5C-9131-47EB793B4410}" type="slidenum">
              <a:rPr lang="en-GB" noProof="0" smtClean="0"/>
              <a:pPr/>
              <a:t>‹#›</a:t>
            </a:fld>
            <a:endParaRPr lang="en-GB" noProof="0" dirty="0"/>
          </a:p>
        </p:txBody>
      </p:sp>
      <p:sp>
        <p:nvSpPr>
          <p:cNvPr id="3" name="Footer Placeholder 2">
            <a:extLst>
              <a:ext uri="{FF2B5EF4-FFF2-40B4-BE49-F238E27FC236}">
                <a16:creationId xmlns:a16="http://schemas.microsoft.com/office/drawing/2014/main" id="{7B2AE73F-F541-436A-B59E-B7BA48843A64}"/>
              </a:ext>
            </a:extLst>
          </p:cNvPr>
          <p:cNvSpPr>
            <a:spLocks noGrp="1"/>
          </p:cNvSpPr>
          <p:nvPr>
            <p:ph type="ftr" sz="quarter" idx="32"/>
          </p:nvPr>
        </p:nvSpPr>
        <p:spPr/>
        <p:txBody>
          <a:bodyPr/>
          <a:lstStyle>
            <a:lvl1pPr>
              <a:defRPr/>
            </a:lvl1pPr>
          </a:lstStyle>
          <a:p>
            <a:endParaRPr lang="en-GB" noProof="0"/>
          </a:p>
        </p:txBody>
      </p:sp>
      <p:sp>
        <p:nvSpPr>
          <p:cNvPr id="11" name="Title 10">
            <a:extLst>
              <a:ext uri="{FF2B5EF4-FFF2-40B4-BE49-F238E27FC236}">
                <a16:creationId xmlns:a16="http://schemas.microsoft.com/office/drawing/2014/main" id="{F01FA91F-1347-4A68-B4E4-CB1FEB2F249B}"/>
              </a:ext>
            </a:extLst>
          </p:cNvPr>
          <p:cNvSpPr>
            <a:spLocks noGrp="1"/>
          </p:cNvSpPr>
          <p:nvPr>
            <p:ph type="title"/>
          </p:nvPr>
        </p:nvSpPr>
        <p:spPr>
          <a:xfrm>
            <a:off x="659008" y="325235"/>
            <a:ext cx="10875600" cy="817244"/>
          </a:xfrm>
        </p:spPr>
        <p:txBody>
          <a:bodyPr/>
          <a:lstStyle/>
          <a:p>
            <a:r>
              <a:rPr lang="en-US" noProof="0"/>
              <a:t>Click to edit Master title style</a:t>
            </a:r>
            <a:endParaRPr lang="en-GB" noProof="0"/>
          </a:p>
        </p:txBody>
      </p:sp>
      <p:sp>
        <p:nvSpPr>
          <p:cNvPr id="30" name="Text Placeholder 29">
            <a:extLst>
              <a:ext uri="{FF2B5EF4-FFF2-40B4-BE49-F238E27FC236}">
                <a16:creationId xmlns:a16="http://schemas.microsoft.com/office/drawing/2014/main" id="{71AA57DF-8FA7-4F3A-9EEB-C3E87ACBC8B8}"/>
              </a:ext>
            </a:extLst>
          </p:cNvPr>
          <p:cNvSpPr>
            <a:spLocks noGrp="1"/>
          </p:cNvSpPr>
          <p:nvPr>
            <p:ph type="body" sz="quarter" idx="38" hasCustomPrompt="1"/>
          </p:nvPr>
        </p:nvSpPr>
        <p:spPr bwMode="auto">
          <a:xfrm>
            <a:off x="659008" y="1141199"/>
            <a:ext cx="3402000" cy="572400"/>
          </a:xfrm>
          <a:custGeom>
            <a:avLst/>
            <a:gdLst>
              <a:gd name="connsiteX0" fmla="*/ 0 w 3265200"/>
              <a:gd name="connsiteY0" fmla="*/ 0 h 572400"/>
              <a:gd name="connsiteX1" fmla="*/ 3265200 w 3265200"/>
              <a:gd name="connsiteY1" fmla="*/ 0 h 572400"/>
              <a:gd name="connsiteX2" fmla="*/ 3265200 w 3265200"/>
              <a:gd name="connsiteY2" fmla="*/ 572400 h 572400"/>
              <a:gd name="connsiteX3" fmla="*/ 0 w 3265200"/>
              <a:gd name="connsiteY3" fmla="*/ 572400 h 572400"/>
            </a:gdLst>
            <a:ahLst/>
            <a:cxnLst>
              <a:cxn ang="0">
                <a:pos x="connsiteX0" y="connsiteY0"/>
              </a:cxn>
              <a:cxn ang="0">
                <a:pos x="connsiteX1" y="connsiteY1"/>
              </a:cxn>
              <a:cxn ang="0">
                <a:pos x="connsiteX2" y="connsiteY2"/>
              </a:cxn>
              <a:cxn ang="0">
                <a:pos x="connsiteX3" y="connsiteY3"/>
              </a:cxn>
            </a:cxnLst>
            <a:rect l="l" t="t" r="r" b="b"/>
            <a:pathLst>
              <a:path w="3265200" h="572400">
                <a:moveTo>
                  <a:pt x="0" y="0"/>
                </a:moveTo>
                <a:lnTo>
                  <a:pt x="3265200" y="0"/>
                </a:lnTo>
                <a:lnTo>
                  <a:pt x="3265200" y="572400"/>
                </a:lnTo>
                <a:lnTo>
                  <a:pt x="0" y="572400"/>
                </a:lnTo>
                <a:close/>
              </a:path>
            </a:pathLst>
          </a:custGeom>
        </p:spPr>
        <p:txBody>
          <a:bodyPr wrap="square">
            <a:noAutofit/>
          </a:bodyPr>
          <a:lstStyle>
            <a:lvl1pPr>
              <a:lnSpc>
                <a:spcPct val="93000"/>
              </a:lnSpc>
              <a:defRPr b="1"/>
            </a:lvl1pPr>
          </a:lstStyle>
          <a:p>
            <a:pPr lvl="0"/>
            <a:r>
              <a:rPr lang="en-US" dirty="0"/>
              <a:t>Click to add subtitle</a:t>
            </a:r>
            <a:endParaRPr lang="en-GB" dirty="0"/>
          </a:p>
        </p:txBody>
      </p:sp>
      <p:sp>
        <p:nvSpPr>
          <p:cNvPr id="35" name="Text Placeholder 34">
            <a:extLst>
              <a:ext uri="{FF2B5EF4-FFF2-40B4-BE49-F238E27FC236}">
                <a16:creationId xmlns:a16="http://schemas.microsoft.com/office/drawing/2014/main" id="{E7718391-B7F7-4E37-8AFB-E3B2F541D1CE}"/>
              </a:ext>
            </a:extLst>
          </p:cNvPr>
          <p:cNvSpPr>
            <a:spLocks noGrp="1"/>
          </p:cNvSpPr>
          <p:nvPr>
            <p:ph type="body" sz="quarter" idx="42" hasCustomPrompt="1"/>
          </p:nvPr>
        </p:nvSpPr>
        <p:spPr bwMode="auto">
          <a:xfrm>
            <a:off x="659008" y="3733413"/>
            <a:ext cx="3402000" cy="572400"/>
          </a:xfrm>
          <a:custGeom>
            <a:avLst/>
            <a:gdLst>
              <a:gd name="connsiteX0" fmla="*/ 0 w 3265200"/>
              <a:gd name="connsiteY0" fmla="*/ 0 h 324000"/>
              <a:gd name="connsiteX1" fmla="*/ 3265200 w 3265200"/>
              <a:gd name="connsiteY1" fmla="*/ 0 h 324000"/>
              <a:gd name="connsiteX2" fmla="*/ 3265200 w 3265200"/>
              <a:gd name="connsiteY2" fmla="*/ 324000 h 324000"/>
              <a:gd name="connsiteX3" fmla="*/ 0 w 3265200"/>
              <a:gd name="connsiteY3" fmla="*/ 324000 h 324000"/>
            </a:gdLst>
            <a:ahLst/>
            <a:cxnLst>
              <a:cxn ang="0">
                <a:pos x="connsiteX0" y="connsiteY0"/>
              </a:cxn>
              <a:cxn ang="0">
                <a:pos x="connsiteX1" y="connsiteY1"/>
              </a:cxn>
              <a:cxn ang="0">
                <a:pos x="connsiteX2" y="connsiteY2"/>
              </a:cxn>
              <a:cxn ang="0">
                <a:pos x="connsiteX3" y="connsiteY3"/>
              </a:cxn>
            </a:cxnLst>
            <a:rect l="l" t="t" r="r" b="b"/>
            <a:pathLst>
              <a:path w="3265200" h="324000">
                <a:moveTo>
                  <a:pt x="0" y="0"/>
                </a:moveTo>
                <a:lnTo>
                  <a:pt x="3265200" y="0"/>
                </a:lnTo>
                <a:lnTo>
                  <a:pt x="3265200" y="324000"/>
                </a:lnTo>
                <a:lnTo>
                  <a:pt x="0" y="324000"/>
                </a:lnTo>
                <a:close/>
              </a:path>
            </a:pathLst>
          </a:custGeom>
        </p:spPr>
        <p:txBody>
          <a:bodyPr wrap="square">
            <a:noAutofit/>
          </a:bodyPr>
          <a:lstStyle>
            <a:lvl1pPr>
              <a:lnSpc>
                <a:spcPct val="93000"/>
              </a:lnSpc>
              <a:defRPr b="1"/>
            </a:lvl1pPr>
          </a:lstStyle>
          <a:p>
            <a:pPr lvl="0"/>
            <a:r>
              <a:rPr lang="en-US" dirty="0"/>
              <a:t>Click to add subtitle</a:t>
            </a:r>
            <a:endParaRPr lang="en-GB" dirty="0"/>
          </a:p>
        </p:txBody>
      </p:sp>
      <p:sp>
        <p:nvSpPr>
          <p:cNvPr id="31" name="Text Placeholder 30">
            <a:extLst>
              <a:ext uri="{FF2B5EF4-FFF2-40B4-BE49-F238E27FC236}">
                <a16:creationId xmlns:a16="http://schemas.microsoft.com/office/drawing/2014/main" id="{388B2075-FA24-44D3-A933-88A394B5D12A}"/>
              </a:ext>
            </a:extLst>
          </p:cNvPr>
          <p:cNvSpPr>
            <a:spLocks noGrp="1"/>
          </p:cNvSpPr>
          <p:nvPr>
            <p:ph type="body" sz="quarter" idx="43" hasCustomPrompt="1"/>
          </p:nvPr>
        </p:nvSpPr>
        <p:spPr bwMode="auto">
          <a:xfrm>
            <a:off x="4395000" y="1141199"/>
            <a:ext cx="3402000" cy="572400"/>
          </a:xfrm>
          <a:custGeom>
            <a:avLst/>
            <a:gdLst>
              <a:gd name="connsiteX0" fmla="*/ 0 w 3265200"/>
              <a:gd name="connsiteY0" fmla="*/ 0 h 572400"/>
              <a:gd name="connsiteX1" fmla="*/ 3265200 w 3265200"/>
              <a:gd name="connsiteY1" fmla="*/ 0 h 572400"/>
              <a:gd name="connsiteX2" fmla="*/ 3265200 w 3265200"/>
              <a:gd name="connsiteY2" fmla="*/ 572400 h 572400"/>
              <a:gd name="connsiteX3" fmla="*/ 0 w 3265200"/>
              <a:gd name="connsiteY3" fmla="*/ 572400 h 572400"/>
            </a:gdLst>
            <a:ahLst/>
            <a:cxnLst>
              <a:cxn ang="0">
                <a:pos x="connsiteX0" y="connsiteY0"/>
              </a:cxn>
              <a:cxn ang="0">
                <a:pos x="connsiteX1" y="connsiteY1"/>
              </a:cxn>
              <a:cxn ang="0">
                <a:pos x="connsiteX2" y="connsiteY2"/>
              </a:cxn>
              <a:cxn ang="0">
                <a:pos x="connsiteX3" y="connsiteY3"/>
              </a:cxn>
            </a:cxnLst>
            <a:rect l="l" t="t" r="r" b="b"/>
            <a:pathLst>
              <a:path w="3265200" h="572400">
                <a:moveTo>
                  <a:pt x="0" y="0"/>
                </a:moveTo>
                <a:lnTo>
                  <a:pt x="3265200" y="0"/>
                </a:lnTo>
                <a:lnTo>
                  <a:pt x="3265200" y="572400"/>
                </a:lnTo>
                <a:lnTo>
                  <a:pt x="0" y="572400"/>
                </a:lnTo>
                <a:close/>
              </a:path>
            </a:pathLst>
          </a:custGeom>
        </p:spPr>
        <p:txBody>
          <a:bodyPr wrap="square">
            <a:noAutofit/>
          </a:bodyPr>
          <a:lstStyle>
            <a:lvl1pPr>
              <a:lnSpc>
                <a:spcPct val="93000"/>
              </a:lnSpc>
              <a:defRPr b="1"/>
            </a:lvl1pPr>
          </a:lstStyle>
          <a:p>
            <a:pPr lvl="0"/>
            <a:r>
              <a:rPr lang="en-US" dirty="0"/>
              <a:t>Click to add subtitle</a:t>
            </a:r>
            <a:endParaRPr lang="en-GB" dirty="0"/>
          </a:p>
        </p:txBody>
      </p:sp>
      <p:sp>
        <p:nvSpPr>
          <p:cNvPr id="34" name="Text Placeholder 33">
            <a:extLst>
              <a:ext uri="{FF2B5EF4-FFF2-40B4-BE49-F238E27FC236}">
                <a16:creationId xmlns:a16="http://schemas.microsoft.com/office/drawing/2014/main" id="{5F8D34A5-43EB-460D-B7F1-C4498910281E}"/>
              </a:ext>
            </a:extLst>
          </p:cNvPr>
          <p:cNvSpPr>
            <a:spLocks noGrp="1"/>
          </p:cNvSpPr>
          <p:nvPr>
            <p:ph type="body" sz="quarter" idx="44" hasCustomPrompt="1"/>
          </p:nvPr>
        </p:nvSpPr>
        <p:spPr bwMode="auto">
          <a:xfrm>
            <a:off x="4395000" y="3733413"/>
            <a:ext cx="3402000" cy="572400"/>
          </a:xfrm>
          <a:custGeom>
            <a:avLst/>
            <a:gdLst>
              <a:gd name="connsiteX0" fmla="*/ 0 w 3265200"/>
              <a:gd name="connsiteY0" fmla="*/ 0 h 324000"/>
              <a:gd name="connsiteX1" fmla="*/ 3265200 w 3265200"/>
              <a:gd name="connsiteY1" fmla="*/ 0 h 324000"/>
              <a:gd name="connsiteX2" fmla="*/ 3265200 w 3265200"/>
              <a:gd name="connsiteY2" fmla="*/ 324000 h 324000"/>
              <a:gd name="connsiteX3" fmla="*/ 0 w 3265200"/>
              <a:gd name="connsiteY3" fmla="*/ 324000 h 324000"/>
            </a:gdLst>
            <a:ahLst/>
            <a:cxnLst>
              <a:cxn ang="0">
                <a:pos x="connsiteX0" y="connsiteY0"/>
              </a:cxn>
              <a:cxn ang="0">
                <a:pos x="connsiteX1" y="connsiteY1"/>
              </a:cxn>
              <a:cxn ang="0">
                <a:pos x="connsiteX2" y="connsiteY2"/>
              </a:cxn>
              <a:cxn ang="0">
                <a:pos x="connsiteX3" y="connsiteY3"/>
              </a:cxn>
            </a:cxnLst>
            <a:rect l="l" t="t" r="r" b="b"/>
            <a:pathLst>
              <a:path w="3265200" h="324000">
                <a:moveTo>
                  <a:pt x="0" y="0"/>
                </a:moveTo>
                <a:lnTo>
                  <a:pt x="3265200" y="0"/>
                </a:lnTo>
                <a:lnTo>
                  <a:pt x="3265200" y="324000"/>
                </a:lnTo>
                <a:lnTo>
                  <a:pt x="0" y="324000"/>
                </a:lnTo>
                <a:close/>
              </a:path>
            </a:pathLst>
          </a:custGeom>
        </p:spPr>
        <p:txBody>
          <a:bodyPr wrap="square">
            <a:noAutofit/>
          </a:bodyPr>
          <a:lstStyle>
            <a:lvl1pPr>
              <a:lnSpc>
                <a:spcPct val="93000"/>
              </a:lnSpc>
              <a:defRPr b="1"/>
            </a:lvl1pPr>
          </a:lstStyle>
          <a:p>
            <a:pPr lvl="0"/>
            <a:r>
              <a:rPr lang="en-US" dirty="0"/>
              <a:t>Click to add subtitle</a:t>
            </a:r>
            <a:endParaRPr lang="en-GB" dirty="0"/>
          </a:p>
        </p:txBody>
      </p:sp>
      <p:sp>
        <p:nvSpPr>
          <p:cNvPr id="32" name="Text Placeholder 31">
            <a:extLst>
              <a:ext uri="{FF2B5EF4-FFF2-40B4-BE49-F238E27FC236}">
                <a16:creationId xmlns:a16="http://schemas.microsoft.com/office/drawing/2014/main" id="{AF9A0912-E3DD-4B25-9638-CA6C2E92CA63}"/>
              </a:ext>
            </a:extLst>
          </p:cNvPr>
          <p:cNvSpPr>
            <a:spLocks noGrp="1"/>
          </p:cNvSpPr>
          <p:nvPr>
            <p:ph type="body" sz="quarter" idx="45" hasCustomPrompt="1"/>
          </p:nvPr>
        </p:nvSpPr>
        <p:spPr bwMode="auto">
          <a:xfrm>
            <a:off x="8132608" y="1141199"/>
            <a:ext cx="3402000" cy="572400"/>
          </a:xfrm>
          <a:custGeom>
            <a:avLst/>
            <a:gdLst>
              <a:gd name="connsiteX0" fmla="*/ 0 w 3265200"/>
              <a:gd name="connsiteY0" fmla="*/ 0 h 572400"/>
              <a:gd name="connsiteX1" fmla="*/ 3265200 w 3265200"/>
              <a:gd name="connsiteY1" fmla="*/ 0 h 572400"/>
              <a:gd name="connsiteX2" fmla="*/ 3265200 w 3265200"/>
              <a:gd name="connsiteY2" fmla="*/ 572400 h 572400"/>
              <a:gd name="connsiteX3" fmla="*/ 0 w 3265200"/>
              <a:gd name="connsiteY3" fmla="*/ 572400 h 572400"/>
            </a:gdLst>
            <a:ahLst/>
            <a:cxnLst>
              <a:cxn ang="0">
                <a:pos x="connsiteX0" y="connsiteY0"/>
              </a:cxn>
              <a:cxn ang="0">
                <a:pos x="connsiteX1" y="connsiteY1"/>
              </a:cxn>
              <a:cxn ang="0">
                <a:pos x="connsiteX2" y="connsiteY2"/>
              </a:cxn>
              <a:cxn ang="0">
                <a:pos x="connsiteX3" y="connsiteY3"/>
              </a:cxn>
            </a:cxnLst>
            <a:rect l="l" t="t" r="r" b="b"/>
            <a:pathLst>
              <a:path w="3265200" h="572400">
                <a:moveTo>
                  <a:pt x="0" y="0"/>
                </a:moveTo>
                <a:lnTo>
                  <a:pt x="3265200" y="0"/>
                </a:lnTo>
                <a:lnTo>
                  <a:pt x="3265200" y="572400"/>
                </a:lnTo>
                <a:lnTo>
                  <a:pt x="0" y="572400"/>
                </a:lnTo>
                <a:close/>
              </a:path>
            </a:pathLst>
          </a:custGeom>
        </p:spPr>
        <p:txBody>
          <a:bodyPr wrap="square">
            <a:noAutofit/>
          </a:bodyPr>
          <a:lstStyle>
            <a:lvl1pPr>
              <a:lnSpc>
                <a:spcPct val="93000"/>
              </a:lnSpc>
              <a:defRPr b="1"/>
            </a:lvl1pPr>
          </a:lstStyle>
          <a:p>
            <a:pPr lvl="0"/>
            <a:r>
              <a:rPr lang="en-US" dirty="0"/>
              <a:t>Click to add subtitle</a:t>
            </a:r>
            <a:endParaRPr lang="en-GB" dirty="0"/>
          </a:p>
        </p:txBody>
      </p:sp>
      <p:sp>
        <p:nvSpPr>
          <p:cNvPr id="33" name="Text Placeholder 32">
            <a:extLst>
              <a:ext uri="{FF2B5EF4-FFF2-40B4-BE49-F238E27FC236}">
                <a16:creationId xmlns:a16="http://schemas.microsoft.com/office/drawing/2014/main" id="{81546869-C142-4E9A-B49F-4C54E614E44C}"/>
              </a:ext>
            </a:extLst>
          </p:cNvPr>
          <p:cNvSpPr>
            <a:spLocks noGrp="1"/>
          </p:cNvSpPr>
          <p:nvPr>
            <p:ph type="body" sz="quarter" idx="46" hasCustomPrompt="1"/>
          </p:nvPr>
        </p:nvSpPr>
        <p:spPr bwMode="auto">
          <a:xfrm>
            <a:off x="8132608" y="3733413"/>
            <a:ext cx="3402000" cy="572400"/>
          </a:xfrm>
          <a:custGeom>
            <a:avLst/>
            <a:gdLst>
              <a:gd name="connsiteX0" fmla="*/ 0 w 3265200"/>
              <a:gd name="connsiteY0" fmla="*/ 0 h 324000"/>
              <a:gd name="connsiteX1" fmla="*/ 3265200 w 3265200"/>
              <a:gd name="connsiteY1" fmla="*/ 0 h 324000"/>
              <a:gd name="connsiteX2" fmla="*/ 3265200 w 3265200"/>
              <a:gd name="connsiteY2" fmla="*/ 324000 h 324000"/>
              <a:gd name="connsiteX3" fmla="*/ 0 w 3265200"/>
              <a:gd name="connsiteY3" fmla="*/ 324000 h 324000"/>
            </a:gdLst>
            <a:ahLst/>
            <a:cxnLst>
              <a:cxn ang="0">
                <a:pos x="connsiteX0" y="connsiteY0"/>
              </a:cxn>
              <a:cxn ang="0">
                <a:pos x="connsiteX1" y="connsiteY1"/>
              </a:cxn>
              <a:cxn ang="0">
                <a:pos x="connsiteX2" y="connsiteY2"/>
              </a:cxn>
              <a:cxn ang="0">
                <a:pos x="connsiteX3" y="connsiteY3"/>
              </a:cxn>
            </a:cxnLst>
            <a:rect l="l" t="t" r="r" b="b"/>
            <a:pathLst>
              <a:path w="3265200" h="324000">
                <a:moveTo>
                  <a:pt x="0" y="0"/>
                </a:moveTo>
                <a:lnTo>
                  <a:pt x="3265200" y="0"/>
                </a:lnTo>
                <a:lnTo>
                  <a:pt x="3265200" y="324000"/>
                </a:lnTo>
                <a:lnTo>
                  <a:pt x="0" y="324000"/>
                </a:lnTo>
                <a:close/>
              </a:path>
            </a:pathLst>
          </a:custGeom>
        </p:spPr>
        <p:txBody>
          <a:bodyPr wrap="square">
            <a:noAutofit/>
          </a:bodyPr>
          <a:lstStyle>
            <a:lvl1pPr>
              <a:lnSpc>
                <a:spcPct val="93000"/>
              </a:lnSpc>
              <a:defRPr b="1"/>
            </a:lvl1pPr>
          </a:lstStyle>
          <a:p>
            <a:pPr lvl="0"/>
            <a:r>
              <a:rPr lang="en-US" dirty="0"/>
              <a:t>Click to add subtitle</a:t>
            </a:r>
            <a:endParaRPr lang="en-GB" dirty="0"/>
          </a:p>
        </p:txBody>
      </p:sp>
      <p:grpSp>
        <p:nvGrpSpPr>
          <p:cNvPr id="36" name="Group 35">
            <a:extLst>
              <a:ext uri="{FF2B5EF4-FFF2-40B4-BE49-F238E27FC236}">
                <a16:creationId xmlns:a16="http://schemas.microsoft.com/office/drawing/2014/main" id="{C5F4D262-BE74-44A8-9713-982829562E8C}"/>
              </a:ext>
            </a:extLst>
          </p:cNvPr>
          <p:cNvGrpSpPr/>
          <p:nvPr userDrawn="1"/>
        </p:nvGrpSpPr>
        <p:grpSpPr>
          <a:xfrm>
            <a:off x="-2368598" y="0"/>
            <a:ext cx="1872000" cy="4379495"/>
            <a:chOff x="-2025698" y="0"/>
            <a:chExt cx="1872000" cy="4379495"/>
          </a:xfrm>
        </p:grpSpPr>
        <p:grpSp>
          <p:nvGrpSpPr>
            <p:cNvPr id="37" name="Group 36">
              <a:extLst>
                <a:ext uri="{FF2B5EF4-FFF2-40B4-BE49-F238E27FC236}">
                  <a16:creationId xmlns:a16="http://schemas.microsoft.com/office/drawing/2014/main" id="{51FDA5C2-7453-4C2B-9537-F0AE97278AA2}"/>
                </a:ext>
              </a:extLst>
            </p:cNvPr>
            <p:cNvGrpSpPr/>
            <p:nvPr userDrawn="1"/>
          </p:nvGrpSpPr>
          <p:grpSpPr>
            <a:xfrm>
              <a:off x="-2025698" y="0"/>
              <a:ext cx="1872000" cy="4379495"/>
              <a:chOff x="-2025698" y="0"/>
              <a:chExt cx="1872000" cy="4379495"/>
            </a:xfrm>
          </p:grpSpPr>
          <p:grpSp>
            <p:nvGrpSpPr>
              <p:cNvPr id="39" name="Group 38">
                <a:extLst>
                  <a:ext uri="{FF2B5EF4-FFF2-40B4-BE49-F238E27FC236}">
                    <a16:creationId xmlns:a16="http://schemas.microsoft.com/office/drawing/2014/main" id="{71407AED-8354-4C45-BDB0-AD483AD5064D}"/>
                  </a:ext>
                </a:extLst>
              </p:cNvPr>
              <p:cNvGrpSpPr/>
              <p:nvPr userDrawn="1"/>
            </p:nvGrpSpPr>
            <p:grpSpPr>
              <a:xfrm>
                <a:off x="-2025698" y="0"/>
                <a:ext cx="1872000" cy="4379495"/>
                <a:chOff x="-2025698" y="0"/>
                <a:chExt cx="1872000" cy="4379495"/>
              </a:xfrm>
            </p:grpSpPr>
            <p:grpSp>
              <p:nvGrpSpPr>
                <p:cNvPr id="42" name="Group 41">
                  <a:extLst>
                    <a:ext uri="{FF2B5EF4-FFF2-40B4-BE49-F238E27FC236}">
                      <a16:creationId xmlns:a16="http://schemas.microsoft.com/office/drawing/2014/main" id="{B8624C95-4CF3-48B9-AFC1-22D9BEB93BA8}"/>
                    </a:ext>
                  </a:extLst>
                </p:cNvPr>
                <p:cNvGrpSpPr/>
                <p:nvPr/>
              </p:nvGrpSpPr>
              <p:grpSpPr>
                <a:xfrm>
                  <a:off x="-2025698" y="0"/>
                  <a:ext cx="1872000" cy="4379495"/>
                  <a:chOff x="-2025698" y="0"/>
                  <a:chExt cx="1872000" cy="4379495"/>
                </a:xfrm>
              </p:grpSpPr>
              <p:sp>
                <p:nvSpPr>
                  <p:cNvPr id="48" name="Rectangle 104">
                    <a:extLst>
                      <a:ext uri="{FF2B5EF4-FFF2-40B4-BE49-F238E27FC236}">
                        <a16:creationId xmlns:a16="http://schemas.microsoft.com/office/drawing/2014/main" id="{A74BEA27-198E-41D1-B3E2-966739BFFDB7}"/>
                      </a:ext>
                    </a:extLst>
                  </p:cNvPr>
                  <p:cNvSpPr>
                    <a:spLocks noChangeArrowheads="1"/>
                  </p:cNvSpPr>
                  <p:nvPr/>
                </p:nvSpPr>
                <p:spPr bwMode="gray">
                  <a:xfrm>
                    <a:off x="-2025698" y="0"/>
                    <a:ext cx="1872000" cy="4379495"/>
                  </a:xfrm>
                  <a:prstGeom prst="rect">
                    <a:avLst/>
                  </a:prstGeom>
                  <a:solidFill>
                    <a:srgbClr val="EAEAEA"/>
                  </a:solidFill>
                  <a:ln>
                    <a:noFill/>
                  </a:ln>
                  <a:effectLst/>
                </p:spPr>
                <p:txBody>
                  <a:bodyPr wrap="square" lIns="180000" tIns="180000" rIns="180000" bIns="180000" anchor="ctr">
                    <a:noAutofit/>
                  </a:bodyPr>
                  <a:lstStyle/>
                  <a:p>
                    <a:endParaRPr lang="en-GB" sz="1000" dirty="0"/>
                  </a:p>
                </p:txBody>
              </p:sp>
              <p:sp>
                <p:nvSpPr>
                  <p:cNvPr id="52" name="Rectangle 113">
                    <a:extLst>
                      <a:ext uri="{FF2B5EF4-FFF2-40B4-BE49-F238E27FC236}">
                        <a16:creationId xmlns:a16="http://schemas.microsoft.com/office/drawing/2014/main" id="{B3960D3D-80F9-48FE-8A72-3377E5079B2F}"/>
                      </a:ext>
                    </a:extLst>
                  </p:cNvPr>
                  <p:cNvSpPr>
                    <a:spLocks noChangeArrowheads="1"/>
                  </p:cNvSpPr>
                  <p:nvPr userDrawn="1"/>
                </p:nvSpPr>
                <p:spPr bwMode="gray">
                  <a:xfrm>
                    <a:off x="-1893936" y="166884"/>
                    <a:ext cx="1692000"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lnSpc>
                        <a:spcPct val="90000"/>
                      </a:lnSpc>
                      <a:spcBef>
                        <a:spcPct val="20000"/>
                      </a:spcBef>
                      <a:spcAft>
                        <a:spcPct val="20000"/>
                      </a:spcAft>
                    </a:pPr>
                    <a:r>
                      <a:rPr lang="en-GB" altLang="en-US" sz="1200" b="1" dirty="0">
                        <a:solidFill>
                          <a:srgbClr val="333333"/>
                        </a:solidFill>
                      </a:rPr>
                      <a:t>Creating </a:t>
                    </a:r>
                    <a:br>
                      <a:rPr lang="en-GB" altLang="en-US" sz="1200" b="1" dirty="0">
                        <a:solidFill>
                          <a:srgbClr val="333333"/>
                        </a:solidFill>
                      </a:rPr>
                    </a:br>
                    <a:r>
                      <a:rPr lang="en-GB" altLang="en-US" sz="1200" b="1" dirty="0">
                        <a:solidFill>
                          <a:srgbClr val="333333"/>
                        </a:solidFill>
                      </a:rPr>
                      <a:t>on-brand graphs</a:t>
                    </a:r>
                  </a:p>
                </p:txBody>
              </p:sp>
            </p:grpSp>
            <p:sp>
              <p:nvSpPr>
                <p:cNvPr id="46" name="Rectangle 106">
                  <a:extLst>
                    <a:ext uri="{FF2B5EF4-FFF2-40B4-BE49-F238E27FC236}">
                      <a16:creationId xmlns:a16="http://schemas.microsoft.com/office/drawing/2014/main" id="{C6071CEB-B712-4D26-9746-BA2B76DF2325}"/>
                    </a:ext>
                  </a:extLst>
                </p:cNvPr>
                <p:cNvSpPr>
                  <a:spLocks noChangeArrowheads="1"/>
                </p:cNvSpPr>
                <p:nvPr/>
              </p:nvSpPr>
              <p:spPr bwMode="gray">
                <a:xfrm>
                  <a:off x="-1893936" y="671500"/>
                  <a:ext cx="1658513" cy="3123466"/>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spcBef>
                      <a:spcPct val="20000"/>
                    </a:spcBef>
                    <a:spcAft>
                      <a:spcPct val="20000"/>
                    </a:spcAft>
                  </a:pPr>
                  <a:r>
                    <a:rPr lang="en-US" altLang="en-US" sz="1000" b="0" dirty="0"/>
                    <a:t>Create your own graphs much easier and on brand by using graph templates.</a:t>
                  </a:r>
                  <a:br>
                    <a:rPr lang="en-US" altLang="en-US" sz="1000" b="0" dirty="0"/>
                  </a:br>
                  <a:br>
                    <a:rPr lang="en-US" altLang="en-US" sz="1000" b="0" dirty="0"/>
                  </a:br>
                  <a:r>
                    <a:rPr lang="en-US" altLang="en-US" sz="1000" b="0" dirty="0"/>
                    <a:t>After you click on the graph icon on your </a:t>
                  </a:r>
                  <a:r>
                    <a:rPr lang="en-US" altLang="en-US" sz="1000" b="0"/>
                    <a:t>template slide, </a:t>
                  </a: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r>
                    <a:rPr lang="en-US" altLang="en-US" sz="1000" b="0" dirty="0"/>
                    <a:t>click on ‘Templates’ in the dialogue window that appears. There you can choose a graph template to create an on-brand graph.</a:t>
                  </a:r>
                </a:p>
              </p:txBody>
            </p:sp>
          </p:grpSp>
          <p:pic>
            <p:nvPicPr>
              <p:cNvPr id="40" name="Picture 39">
                <a:extLst>
                  <a:ext uri="{FF2B5EF4-FFF2-40B4-BE49-F238E27FC236}">
                    <a16:creationId xmlns:a16="http://schemas.microsoft.com/office/drawing/2014/main" id="{5A6FBD9F-4B7A-48B2-8826-BC4054DC6A8E}"/>
                  </a:ext>
                </a:extLst>
              </p:cNvPr>
              <p:cNvPicPr>
                <a:picLocks noChangeAspect="1"/>
              </p:cNvPicPr>
              <p:nvPr userDrawn="1"/>
            </p:nvPicPr>
            <p:blipFill>
              <a:blip r:embed="rId2"/>
              <a:srcRect/>
              <a:stretch/>
            </p:blipFill>
            <p:spPr>
              <a:xfrm>
                <a:off x="-1893936" y="1754883"/>
                <a:ext cx="1046211" cy="788945"/>
              </a:xfrm>
              <a:prstGeom prst="rect">
                <a:avLst/>
              </a:prstGeom>
            </p:spPr>
          </p:pic>
        </p:grpSp>
        <p:sp>
          <p:nvSpPr>
            <p:cNvPr id="38" name="Rectangle 37">
              <a:extLst>
                <a:ext uri="{FF2B5EF4-FFF2-40B4-BE49-F238E27FC236}">
                  <a16:creationId xmlns:a16="http://schemas.microsoft.com/office/drawing/2014/main" id="{86CA13DC-E600-4A64-AC8A-4E2D36E41B55}"/>
                </a:ext>
              </a:extLst>
            </p:cNvPr>
            <p:cNvSpPr/>
            <p:nvPr userDrawn="1"/>
          </p:nvSpPr>
          <p:spPr>
            <a:xfrm>
              <a:off x="-1526400" y="1821459"/>
              <a:ext cx="302400" cy="29754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US" sz="1600" dirty="0" err="1">
                <a:solidFill>
                  <a:schemeClr val="tx1"/>
                </a:solidFill>
              </a:endParaRPr>
            </a:p>
          </p:txBody>
        </p:sp>
      </p:grpSp>
    </p:spTree>
    <p:extLst>
      <p:ext uri="{BB962C8B-B14F-4D97-AF65-F5344CB8AC3E}">
        <p14:creationId xmlns:p14="http://schemas.microsoft.com/office/powerpoint/2010/main" val="2404768792"/>
      </p:ext>
    </p:extLst>
  </p:cSld>
  <p:clrMapOvr>
    <a:masterClrMapping/>
  </p:clrMapOvr>
  <p:extLst>
    <p:ext uri="{DCECCB84-F9BA-43D5-87BE-67443E8EF086}">
      <p15:sldGuideLst xmlns:p15="http://schemas.microsoft.com/office/powerpoint/2012/main">
        <p15:guide id="2" pos="2556">
          <p15:clr>
            <a:srgbClr val="FBAE40"/>
          </p15:clr>
        </p15:guide>
        <p15:guide id="3" pos="5120">
          <p15:clr>
            <a:srgbClr val="FBAE40"/>
          </p15:clr>
        </p15:guide>
        <p15:guide id="4" pos="2768">
          <p15:clr>
            <a:srgbClr val="FBAE40"/>
          </p15:clr>
        </p15:guide>
        <p15:guide id="5" pos="4912">
          <p15:clr>
            <a:srgbClr val="FBAE40"/>
          </p15:clr>
        </p15:guide>
        <p15:guide id="6" orient="horz" pos="2288">
          <p15:clr>
            <a:srgbClr val="FBAE40"/>
          </p15:clr>
        </p15:guide>
        <p15:guide id="7" orient="horz" pos="2344">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8 split with subtitles">
    <p:spTree>
      <p:nvGrpSpPr>
        <p:cNvPr id="1" name=""/>
        <p:cNvGrpSpPr/>
        <p:nvPr/>
      </p:nvGrpSpPr>
      <p:grpSpPr>
        <a:xfrm>
          <a:off x="0" y="0"/>
          <a:ext cx="0" cy="0"/>
          <a:chOff x="0" y="0"/>
          <a:chExt cx="0" cy="0"/>
        </a:xfrm>
      </p:grpSpPr>
      <p:sp>
        <p:nvSpPr>
          <p:cNvPr id="6" name="Content Placeholder 2"/>
          <p:cNvSpPr>
            <a:spLocks noGrp="1"/>
          </p:cNvSpPr>
          <p:nvPr>
            <p:ph idx="13" hasCustomPrompt="1"/>
          </p:nvPr>
        </p:nvSpPr>
        <p:spPr bwMode="gray">
          <a:xfrm>
            <a:off x="659008" y="1757279"/>
            <a:ext cx="2595600" cy="1850400"/>
          </a:xfrm>
        </p:spPr>
        <p:txBody>
          <a:bodyPr/>
          <a:lstStyle>
            <a:lvl3pPr>
              <a:lnSpc>
                <a:spcPct val="93000"/>
              </a:lnSpc>
              <a:defRPr sz="2000"/>
            </a:lvl3pPr>
          </a:lstStyle>
          <a:p>
            <a:pPr lvl="1"/>
            <a:r>
              <a:rPr lang="en-GB" noProof="0" dirty="0"/>
              <a:t>Click to add text</a:t>
            </a:r>
          </a:p>
        </p:txBody>
      </p:sp>
      <p:sp>
        <p:nvSpPr>
          <p:cNvPr id="8" name="Content Placeholder 2"/>
          <p:cNvSpPr>
            <a:spLocks noGrp="1"/>
          </p:cNvSpPr>
          <p:nvPr>
            <p:ph idx="21" hasCustomPrompt="1"/>
          </p:nvPr>
        </p:nvSpPr>
        <p:spPr bwMode="gray">
          <a:xfrm>
            <a:off x="659008" y="4346776"/>
            <a:ext cx="2595600" cy="1850400"/>
          </a:xfrm>
        </p:spPr>
        <p:txBody>
          <a:bodyPr/>
          <a:lstStyle>
            <a:lvl3pPr>
              <a:lnSpc>
                <a:spcPct val="93000"/>
              </a:lnSpc>
              <a:defRPr sz="2000"/>
            </a:lvl3pPr>
          </a:lstStyle>
          <a:p>
            <a:pPr lvl="1"/>
            <a:r>
              <a:rPr lang="en-GB" noProof="0" dirty="0"/>
              <a:t>Click to add text</a:t>
            </a:r>
          </a:p>
        </p:txBody>
      </p:sp>
      <p:cxnSp>
        <p:nvCxnSpPr>
          <p:cNvPr id="9" name="Straight Connector 8"/>
          <p:cNvCxnSpPr>
            <a:cxnSpLocks/>
          </p:cNvCxnSpPr>
          <p:nvPr userDrawn="1"/>
        </p:nvCxnSpPr>
        <p:spPr bwMode="gray">
          <a:xfrm>
            <a:off x="659008" y="1685616"/>
            <a:ext cx="25956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userDrawn="1"/>
        </p:nvCxnSpPr>
        <p:spPr bwMode="gray">
          <a:xfrm>
            <a:off x="659008" y="4278810"/>
            <a:ext cx="25956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54" name="Content Placeholder 2"/>
          <p:cNvSpPr>
            <a:spLocks noGrp="1"/>
          </p:cNvSpPr>
          <p:nvPr>
            <p:ph idx="25" hasCustomPrompt="1"/>
          </p:nvPr>
        </p:nvSpPr>
        <p:spPr bwMode="gray">
          <a:xfrm>
            <a:off x="3419008" y="4346776"/>
            <a:ext cx="2595600" cy="1850400"/>
          </a:xfrm>
        </p:spPr>
        <p:txBody>
          <a:bodyPr/>
          <a:lstStyle>
            <a:lvl3pPr>
              <a:lnSpc>
                <a:spcPct val="93000"/>
              </a:lnSpc>
              <a:defRPr sz="2000"/>
            </a:lvl3pPr>
          </a:lstStyle>
          <a:p>
            <a:pPr lvl="1"/>
            <a:r>
              <a:rPr lang="en-GB" noProof="0" dirty="0"/>
              <a:t>Click to add text</a:t>
            </a:r>
          </a:p>
        </p:txBody>
      </p:sp>
      <p:cxnSp>
        <p:nvCxnSpPr>
          <p:cNvPr id="55" name="Straight Connector 54"/>
          <p:cNvCxnSpPr>
            <a:cxnSpLocks/>
          </p:cNvCxnSpPr>
          <p:nvPr userDrawn="1"/>
        </p:nvCxnSpPr>
        <p:spPr bwMode="gray">
          <a:xfrm>
            <a:off x="3419008" y="1685616"/>
            <a:ext cx="25956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cxnSpLocks/>
          </p:cNvCxnSpPr>
          <p:nvPr userDrawn="1"/>
        </p:nvCxnSpPr>
        <p:spPr bwMode="gray">
          <a:xfrm>
            <a:off x="3419008" y="4278810"/>
            <a:ext cx="25956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58" name="Content Placeholder 2"/>
          <p:cNvSpPr>
            <a:spLocks noGrp="1"/>
          </p:cNvSpPr>
          <p:nvPr>
            <p:ph idx="27" hasCustomPrompt="1"/>
          </p:nvPr>
        </p:nvSpPr>
        <p:spPr bwMode="gray">
          <a:xfrm>
            <a:off x="6179008" y="1757279"/>
            <a:ext cx="2595600" cy="1850400"/>
          </a:xfrm>
        </p:spPr>
        <p:txBody>
          <a:bodyPr/>
          <a:lstStyle>
            <a:lvl3pPr>
              <a:lnSpc>
                <a:spcPct val="93000"/>
              </a:lnSpc>
              <a:defRPr sz="2000"/>
            </a:lvl3pPr>
          </a:lstStyle>
          <a:p>
            <a:pPr lvl="1"/>
            <a:r>
              <a:rPr lang="en-GB" noProof="0" dirty="0"/>
              <a:t>Click to add text</a:t>
            </a:r>
          </a:p>
        </p:txBody>
      </p:sp>
      <p:sp>
        <p:nvSpPr>
          <p:cNvPr id="60" name="Content Placeholder 2"/>
          <p:cNvSpPr>
            <a:spLocks noGrp="1"/>
          </p:cNvSpPr>
          <p:nvPr>
            <p:ph idx="29" hasCustomPrompt="1"/>
          </p:nvPr>
        </p:nvSpPr>
        <p:spPr bwMode="gray">
          <a:xfrm>
            <a:off x="6179008" y="4346776"/>
            <a:ext cx="2595600" cy="1850400"/>
          </a:xfrm>
        </p:spPr>
        <p:txBody>
          <a:bodyPr/>
          <a:lstStyle>
            <a:lvl3pPr>
              <a:lnSpc>
                <a:spcPct val="93000"/>
              </a:lnSpc>
              <a:defRPr sz="2000"/>
            </a:lvl3pPr>
          </a:lstStyle>
          <a:p>
            <a:pPr lvl="1"/>
            <a:r>
              <a:rPr lang="en-GB" noProof="0" dirty="0"/>
              <a:t>Click to add text</a:t>
            </a:r>
          </a:p>
        </p:txBody>
      </p:sp>
      <p:cxnSp>
        <p:nvCxnSpPr>
          <p:cNvPr id="61" name="Straight Connector 60"/>
          <p:cNvCxnSpPr>
            <a:cxnSpLocks/>
          </p:cNvCxnSpPr>
          <p:nvPr userDrawn="1"/>
        </p:nvCxnSpPr>
        <p:spPr bwMode="gray">
          <a:xfrm>
            <a:off x="6179008" y="1685616"/>
            <a:ext cx="25956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cxnSpLocks/>
          </p:cNvCxnSpPr>
          <p:nvPr userDrawn="1"/>
        </p:nvCxnSpPr>
        <p:spPr bwMode="gray">
          <a:xfrm>
            <a:off x="6179008" y="4278810"/>
            <a:ext cx="25956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64" name="Content Placeholder 2"/>
          <p:cNvSpPr>
            <a:spLocks noGrp="1"/>
          </p:cNvSpPr>
          <p:nvPr>
            <p:ph idx="31" hasCustomPrompt="1"/>
          </p:nvPr>
        </p:nvSpPr>
        <p:spPr bwMode="gray">
          <a:xfrm>
            <a:off x="8939008" y="1757279"/>
            <a:ext cx="2595600" cy="1850400"/>
          </a:xfrm>
        </p:spPr>
        <p:txBody>
          <a:bodyPr/>
          <a:lstStyle>
            <a:lvl3pPr>
              <a:lnSpc>
                <a:spcPct val="93000"/>
              </a:lnSpc>
              <a:defRPr sz="2000"/>
            </a:lvl3pPr>
          </a:lstStyle>
          <a:p>
            <a:pPr lvl="1"/>
            <a:r>
              <a:rPr lang="en-GB" noProof="0" dirty="0"/>
              <a:t>Click to add text</a:t>
            </a:r>
          </a:p>
        </p:txBody>
      </p:sp>
      <p:sp>
        <p:nvSpPr>
          <p:cNvPr id="66" name="Content Placeholder 2"/>
          <p:cNvSpPr>
            <a:spLocks noGrp="1"/>
          </p:cNvSpPr>
          <p:nvPr>
            <p:ph idx="33" hasCustomPrompt="1"/>
          </p:nvPr>
        </p:nvSpPr>
        <p:spPr bwMode="gray">
          <a:xfrm>
            <a:off x="8939008" y="4346776"/>
            <a:ext cx="2595600" cy="1850400"/>
          </a:xfrm>
        </p:spPr>
        <p:txBody>
          <a:bodyPr/>
          <a:lstStyle>
            <a:lvl3pPr>
              <a:lnSpc>
                <a:spcPct val="93000"/>
              </a:lnSpc>
              <a:defRPr sz="2000"/>
            </a:lvl3pPr>
          </a:lstStyle>
          <a:p>
            <a:pPr lvl="1"/>
            <a:r>
              <a:rPr lang="en-GB" noProof="0" dirty="0"/>
              <a:t>Click to add text</a:t>
            </a:r>
          </a:p>
        </p:txBody>
      </p:sp>
      <p:cxnSp>
        <p:nvCxnSpPr>
          <p:cNvPr id="67" name="Straight Connector 66"/>
          <p:cNvCxnSpPr>
            <a:cxnSpLocks/>
          </p:cNvCxnSpPr>
          <p:nvPr userDrawn="1"/>
        </p:nvCxnSpPr>
        <p:spPr bwMode="gray">
          <a:xfrm>
            <a:off x="8939008" y="1685616"/>
            <a:ext cx="25956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cxnSpLocks/>
          </p:cNvCxnSpPr>
          <p:nvPr userDrawn="1"/>
        </p:nvCxnSpPr>
        <p:spPr bwMode="gray">
          <a:xfrm>
            <a:off x="8939008" y="4278810"/>
            <a:ext cx="25956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35"/>
          </p:nvPr>
        </p:nvSpPr>
        <p:spPr/>
        <p:txBody>
          <a:bodyPr/>
          <a:lstStyle/>
          <a:p>
            <a:fld id="{DDD2A080-DA64-4F5C-9131-47EB793B4410}" type="slidenum">
              <a:rPr lang="en-GB" noProof="0" smtClean="0"/>
              <a:pPr/>
              <a:t>‹#›</a:t>
            </a:fld>
            <a:endParaRPr lang="en-GB" noProof="0" dirty="0"/>
          </a:p>
        </p:txBody>
      </p:sp>
      <p:sp>
        <p:nvSpPr>
          <p:cNvPr id="3" name="Footer Placeholder 2">
            <a:extLst>
              <a:ext uri="{FF2B5EF4-FFF2-40B4-BE49-F238E27FC236}">
                <a16:creationId xmlns:a16="http://schemas.microsoft.com/office/drawing/2014/main" id="{1B454FB8-4E07-44C0-BE34-38DF9804AF97}"/>
              </a:ext>
            </a:extLst>
          </p:cNvPr>
          <p:cNvSpPr>
            <a:spLocks noGrp="1"/>
          </p:cNvSpPr>
          <p:nvPr>
            <p:ph type="ftr" sz="quarter" idx="36"/>
          </p:nvPr>
        </p:nvSpPr>
        <p:spPr/>
        <p:txBody>
          <a:bodyPr/>
          <a:lstStyle>
            <a:lvl1pPr>
              <a:defRPr/>
            </a:lvl1pPr>
          </a:lstStyle>
          <a:p>
            <a:endParaRPr lang="en-GB" noProof="0"/>
          </a:p>
        </p:txBody>
      </p:sp>
      <p:sp>
        <p:nvSpPr>
          <p:cNvPr id="11" name="Title 10">
            <a:extLst>
              <a:ext uri="{FF2B5EF4-FFF2-40B4-BE49-F238E27FC236}">
                <a16:creationId xmlns:a16="http://schemas.microsoft.com/office/drawing/2014/main" id="{4D232792-6D79-4486-8E98-62F78FA268D5}"/>
              </a:ext>
            </a:extLst>
          </p:cNvPr>
          <p:cNvSpPr>
            <a:spLocks noGrp="1"/>
          </p:cNvSpPr>
          <p:nvPr>
            <p:ph type="title"/>
          </p:nvPr>
        </p:nvSpPr>
        <p:spPr>
          <a:xfrm>
            <a:off x="659008" y="325235"/>
            <a:ext cx="10875600" cy="817244"/>
          </a:xfrm>
        </p:spPr>
        <p:txBody>
          <a:bodyPr/>
          <a:lstStyle/>
          <a:p>
            <a:r>
              <a:rPr lang="en-US" noProof="0"/>
              <a:t>Click to edit Master title style</a:t>
            </a:r>
            <a:endParaRPr lang="en-GB" noProof="0"/>
          </a:p>
        </p:txBody>
      </p:sp>
      <p:sp>
        <p:nvSpPr>
          <p:cNvPr id="30" name="Content Placeholder 2">
            <a:extLst>
              <a:ext uri="{FF2B5EF4-FFF2-40B4-BE49-F238E27FC236}">
                <a16:creationId xmlns:a16="http://schemas.microsoft.com/office/drawing/2014/main" id="{FA008AD3-EEEE-4C37-9E2F-0052AAA9F58E}"/>
              </a:ext>
            </a:extLst>
          </p:cNvPr>
          <p:cNvSpPr>
            <a:spLocks noGrp="1"/>
          </p:cNvSpPr>
          <p:nvPr>
            <p:ph idx="37" hasCustomPrompt="1"/>
          </p:nvPr>
        </p:nvSpPr>
        <p:spPr bwMode="gray">
          <a:xfrm>
            <a:off x="3419008" y="1757279"/>
            <a:ext cx="2595600" cy="1850400"/>
          </a:xfrm>
        </p:spPr>
        <p:txBody>
          <a:bodyPr/>
          <a:lstStyle>
            <a:lvl3pPr>
              <a:lnSpc>
                <a:spcPct val="93000"/>
              </a:lnSpc>
              <a:defRPr sz="2000"/>
            </a:lvl3pPr>
          </a:lstStyle>
          <a:p>
            <a:pPr lvl="1"/>
            <a:r>
              <a:rPr lang="en-GB" noProof="0"/>
              <a:t>Click to </a:t>
            </a:r>
            <a:r>
              <a:rPr lang="en-GB" noProof="0" dirty="0"/>
              <a:t>add text</a:t>
            </a:r>
          </a:p>
        </p:txBody>
      </p:sp>
      <p:sp>
        <p:nvSpPr>
          <p:cNvPr id="41" name="Text Placeholder 40">
            <a:extLst>
              <a:ext uri="{FF2B5EF4-FFF2-40B4-BE49-F238E27FC236}">
                <a16:creationId xmlns:a16="http://schemas.microsoft.com/office/drawing/2014/main" id="{2374A518-3CFE-403E-8757-65866F7F06F4}"/>
              </a:ext>
            </a:extLst>
          </p:cNvPr>
          <p:cNvSpPr>
            <a:spLocks noGrp="1"/>
          </p:cNvSpPr>
          <p:nvPr>
            <p:ph type="body" sz="quarter" idx="38" hasCustomPrompt="1"/>
          </p:nvPr>
        </p:nvSpPr>
        <p:spPr bwMode="auto">
          <a:xfrm>
            <a:off x="659008" y="1141199"/>
            <a:ext cx="2595600" cy="572400"/>
          </a:xfrm>
          <a:custGeom>
            <a:avLst/>
            <a:gdLst>
              <a:gd name="connsiteX0" fmla="*/ 0 w 2556000"/>
              <a:gd name="connsiteY0" fmla="*/ 0 h 572400"/>
              <a:gd name="connsiteX1" fmla="*/ 2556000 w 2556000"/>
              <a:gd name="connsiteY1" fmla="*/ 0 h 572400"/>
              <a:gd name="connsiteX2" fmla="*/ 2556000 w 2556000"/>
              <a:gd name="connsiteY2" fmla="*/ 572400 h 572400"/>
              <a:gd name="connsiteX3" fmla="*/ 0 w 2556000"/>
              <a:gd name="connsiteY3" fmla="*/ 572400 h 572400"/>
            </a:gdLst>
            <a:ahLst/>
            <a:cxnLst>
              <a:cxn ang="0">
                <a:pos x="connsiteX0" y="connsiteY0"/>
              </a:cxn>
              <a:cxn ang="0">
                <a:pos x="connsiteX1" y="connsiteY1"/>
              </a:cxn>
              <a:cxn ang="0">
                <a:pos x="connsiteX2" y="connsiteY2"/>
              </a:cxn>
              <a:cxn ang="0">
                <a:pos x="connsiteX3" y="connsiteY3"/>
              </a:cxn>
            </a:cxnLst>
            <a:rect l="l" t="t" r="r" b="b"/>
            <a:pathLst>
              <a:path w="2556000" h="572400">
                <a:moveTo>
                  <a:pt x="0" y="0"/>
                </a:moveTo>
                <a:lnTo>
                  <a:pt x="2556000" y="0"/>
                </a:lnTo>
                <a:lnTo>
                  <a:pt x="2556000" y="572400"/>
                </a:lnTo>
                <a:lnTo>
                  <a:pt x="0" y="572400"/>
                </a:lnTo>
                <a:close/>
              </a:path>
            </a:pathLst>
          </a:custGeom>
        </p:spPr>
        <p:txBody>
          <a:bodyPr wrap="square">
            <a:noAutofit/>
          </a:bodyPr>
          <a:lstStyle>
            <a:lvl1pPr>
              <a:lnSpc>
                <a:spcPct val="93000"/>
              </a:lnSpc>
              <a:defRPr b="1"/>
            </a:lvl1pPr>
          </a:lstStyle>
          <a:p>
            <a:pPr lvl="0"/>
            <a:r>
              <a:rPr lang="en-US" dirty="0"/>
              <a:t>Click to add subtitle</a:t>
            </a:r>
            <a:endParaRPr lang="en-GB" dirty="0"/>
          </a:p>
        </p:txBody>
      </p:sp>
      <p:sp>
        <p:nvSpPr>
          <p:cNvPr id="43" name="Text Placeholder 42">
            <a:extLst>
              <a:ext uri="{FF2B5EF4-FFF2-40B4-BE49-F238E27FC236}">
                <a16:creationId xmlns:a16="http://schemas.microsoft.com/office/drawing/2014/main" id="{E2D6F2AC-3548-4A63-AD15-AC2461290B66}"/>
              </a:ext>
            </a:extLst>
          </p:cNvPr>
          <p:cNvSpPr>
            <a:spLocks noGrp="1"/>
          </p:cNvSpPr>
          <p:nvPr>
            <p:ph type="body" sz="quarter" idx="39" hasCustomPrompt="1"/>
          </p:nvPr>
        </p:nvSpPr>
        <p:spPr bwMode="auto">
          <a:xfrm>
            <a:off x="3419008" y="1141199"/>
            <a:ext cx="2595600" cy="572400"/>
          </a:xfrm>
          <a:custGeom>
            <a:avLst/>
            <a:gdLst>
              <a:gd name="connsiteX0" fmla="*/ 0 w 2556000"/>
              <a:gd name="connsiteY0" fmla="*/ 0 h 572400"/>
              <a:gd name="connsiteX1" fmla="*/ 2556000 w 2556000"/>
              <a:gd name="connsiteY1" fmla="*/ 0 h 572400"/>
              <a:gd name="connsiteX2" fmla="*/ 2556000 w 2556000"/>
              <a:gd name="connsiteY2" fmla="*/ 572400 h 572400"/>
              <a:gd name="connsiteX3" fmla="*/ 0 w 2556000"/>
              <a:gd name="connsiteY3" fmla="*/ 572400 h 572400"/>
            </a:gdLst>
            <a:ahLst/>
            <a:cxnLst>
              <a:cxn ang="0">
                <a:pos x="connsiteX0" y="connsiteY0"/>
              </a:cxn>
              <a:cxn ang="0">
                <a:pos x="connsiteX1" y="connsiteY1"/>
              </a:cxn>
              <a:cxn ang="0">
                <a:pos x="connsiteX2" y="connsiteY2"/>
              </a:cxn>
              <a:cxn ang="0">
                <a:pos x="connsiteX3" y="connsiteY3"/>
              </a:cxn>
            </a:cxnLst>
            <a:rect l="l" t="t" r="r" b="b"/>
            <a:pathLst>
              <a:path w="2556000" h="572400">
                <a:moveTo>
                  <a:pt x="0" y="0"/>
                </a:moveTo>
                <a:lnTo>
                  <a:pt x="2556000" y="0"/>
                </a:lnTo>
                <a:lnTo>
                  <a:pt x="2556000" y="572400"/>
                </a:lnTo>
                <a:lnTo>
                  <a:pt x="0" y="572400"/>
                </a:lnTo>
                <a:close/>
              </a:path>
            </a:pathLst>
          </a:custGeom>
        </p:spPr>
        <p:txBody>
          <a:bodyPr wrap="square">
            <a:noAutofit/>
          </a:bodyPr>
          <a:lstStyle>
            <a:lvl1pPr>
              <a:lnSpc>
                <a:spcPct val="93000"/>
              </a:lnSpc>
              <a:defRPr b="1"/>
            </a:lvl1pPr>
          </a:lstStyle>
          <a:p>
            <a:pPr lvl="0"/>
            <a:r>
              <a:rPr lang="en-US" dirty="0"/>
              <a:t>Click to add subtitle</a:t>
            </a:r>
            <a:endParaRPr lang="en-GB" dirty="0"/>
          </a:p>
        </p:txBody>
      </p:sp>
      <p:sp>
        <p:nvSpPr>
          <p:cNvPr id="44" name="Text Placeholder 43">
            <a:extLst>
              <a:ext uri="{FF2B5EF4-FFF2-40B4-BE49-F238E27FC236}">
                <a16:creationId xmlns:a16="http://schemas.microsoft.com/office/drawing/2014/main" id="{DB547CC5-46DB-4BAF-B4F1-7DDE8AD9140D}"/>
              </a:ext>
            </a:extLst>
          </p:cNvPr>
          <p:cNvSpPr>
            <a:spLocks noGrp="1"/>
          </p:cNvSpPr>
          <p:nvPr>
            <p:ph type="body" sz="quarter" idx="40" hasCustomPrompt="1"/>
          </p:nvPr>
        </p:nvSpPr>
        <p:spPr bwMode="auto">
          <a:xfrm>
            <a:off x="6179008" y="1141199"/>
            <a:ext cx="2595600" cy="572400"/>
          </a:xfrm>
          <a:custGeom>
            <a:avLst/>
            <a:gdLst>
              <a:gd name="connsiteX0" fmla="*/ 0 w 2556000"/>
              <a:gd name="connsiteY0" fmla="*/ 0 h 572400"/>
              <a:gd name="connsiteX1" fmla="*/ 2556000 w 2556000"/>
              <a:gd name="connsiteY1" fmla="*/ 0 h 572400"/>
              <a:gd name="connsiteX2" fmla="*/ 2556000 w 2556000"/>
              <a:gd name="connsiteY2" fmla="*/ 572400 h 572400"/>
              <a:gd name="connsiteX3" fmla="*/ 0 w 2556000"/>
              <a:gd name="connsiteY3" fmla="*/ 572400 h 572400"/>
            </a:gdLst>
            <a:ahLst/>
            <a:cxnLst>
              <a:cxn ang="0">
                <a:pos x="connsiteX0" y="connsiteY0"/>
              </a:cxn>
              <a:cxn ang="0">
                <a:pos x="connsiteX1" y="connsiteY1"/>
              </a:cxn>
              <a:cxn ang="0">
                <a:pos x="connsiteX2" y="connsiteY2"/>
              </a:cxn>
              <a:cxn ang="0">
                <a:pos x="connsiteX3" y="connsiteY3"/>
              </a:cxn>
            </a:cxnLst>
            <a:rect l="l" t="t" r="r" b="b"/>
            <a:pathLst>
              <a:path w="2556000" h="572400">
                <a:moveTo>
                  <a:pt x="0" y="0"/>
                </a:moveTo>
                <a:lnTo>
                  <a:pt x="2556000" y="0"/>
                </a:lnTo>
                <a:lnTo>
                  <a:pt x="2556000" y="572400"/>
                </a:lnTo>
                <a:lnTo>
                  <a:pt x="0" y="572400"/>
                </a:lnTo>
                <a:close/>
              </a:path>
            </a:pathLst>
          </a:custGeom>
        </p:spPr>
        <p:txBody>
          <a:bodyPr wrap="square">
            <a:noAutofit/>
          </a:bodyPr>
          <a:lstStyle>
            <a:lvl1pPr>
              <a:lnSpc>
                <a:spcPct val="93000"/>
              </a:lnSpc>
              <a:defRPr b="1"/>
            </a:lvl1pPr>
          </a:lstStyle>
          <a:p>
            <a:pPr lvl="0"/>
            <a:r>
              <a:rPr lang="en-US" dirty="0"/>
              <a:t>Click to add subtitle</a:t>
            </a:r>
            <a:endParaRPr lang="en-GB" dirty="0"/>
          </a:p>
        </p:txBody>
      </p:sp>
      <p:sp>
        <p:nvSpPr>
          <p:cNvPr id="45" name="Text Placeholder 44">
            <a:extLst>
              <a:ext uri="{FF2B5EF4-FFF2-40B4-BE49-F238E27FC236}">
                <a16:creationId xmlns:a16="http://schemas.microsoft.com/office/drawing/2014/main" id="{E346AFA3-0D72-4528-82A5-83901F39792B}"/>
              </a:ext>
            </a:extLst>
          </p:cNvPr>
          <p:cNvSpPr>
            <a:spLocks noGrp="1"/>
          </p:cNvSpPr>
          <p:nvPr>
            <p:ph type="body" sz="quarter" idx="41" hasCustomPrompt="1"/>
          </p:nvPr>
        </p:nvSpPr>
        <p:spPr bwMode="auto">
          <a:xfrm>
            <a:off x="8939008" y="1141199"/>
            <a:ext cx="2595600" cy="572400"/>
          </a:xfrm>
          <a:custGeom>
            <a:avLst/>
            <a:gdLst>
              <a:gd name="connsiteX0" fmla="*/ 0 w 2556000"/>
              <a:gd name="connsiteY0" fmla="*/ 0 h 572400"/>
              <a:gd name="connsiteX1" fmla="*/ 2556000 w 2556000"/>
              <a:gd name="connsiteY1" fmla="*/ 0 h 572400"/>
              <a:gd name="connsiteX2" fmla="*/ 2556000 w 2556000"/>
              <a:gd name="connsiteY2" fmla="*/ 572400 h 572400"/>
              <a:gd name="connsiteX3" fmla="*/ 0 w 2556000"/>
              <a:gd name="connsiteY3" fmla="*/ 572400 h 572400"/>
            </a:gdLst>
            <a:ahLst/>
            <a:cxnLst>
              <a:cxn ang="0">
                <a:pos x="connsiteX0" y="connsiteY0"/>
              </a:cxn>
              <a:cxn ang="0">
                <a:pos x="connsiteX1" y="connsiteY1"/>
              </a:cxn>
              <a:cxn ang="0">
                <a:pos x="connsiteX2" y="connsiteY2"/>
              </a:cxn>
              <a:cxn ang="0">
                <a:pos x="connsiteX3" y="connsiteY3"/>
              </a:cxn>
            </a:cxnLst>
            <a:rect l="l" t="t" r="r" b="b"/>
            <a:pathLst>
              <a:path w="2556000" h="572400">
                <a:moveTo>
                  <a:pt x="0" y="0"/>
                </a:moveTo>
                <a:lnTo>
                  <a:pt x="2556000" y="0"/>
                </a:lnTo>
                <a:lnTo>
                  <a:pt x="2556000" y="572400"/>
                </a:lnTo>
                <a:lnTo>
                  <a:pt x="0" y="572400"/>
                </a:lnTo>
                <a:close/>
              </a:path>
            </a:pathLst>
          </a:custGeom>
        </p:spPr>
        <p:txBody>
          <a:bodyPr wrap="square">
            <a:noAutofit/>
          </a:bodyPr>
          <a:lstStyle>
            <a:lvl1pPr>
              <a:lnSpc>
                <a:spcPct val="93000"/>
              </a:lnSpc>
              <a:defRPr b="1"/>
            </a:lvl1pPr>
          </a:lstStyle>
          <a:p>
            <a:pPr lvl="0"/>
            <a:r>
              <a:rPr lang="en-US" dirty="0"/>
              <a:t>Click to add subtitle</a:t>
            </a:r>
            <a:endParaRPr lang="en-GB" dirty="0"/>
          </a:p>
        </p:txBody>
      </p:sp>
      <p:sp>
        <p:nvSpPr>
          <p:cNvPr id="49" name="Text Placeholder 48">
            <a:extLst>
              <a:ext uri="{FF2B5EF4-FFF2-40B4-BE49-F238E27FC236}">
                <a16:creationId xmlns:a16="http://schemas.microsoft.com/office/drawing/2014/main" id="{1BC9C923-5254-4E6C-A703-623F5EBB1A16}"/>
              </a:ext>
            </a:extLst>
          </p:cNvPr>
          <p:cNvSpPr>
            <a:spLocks noGrp="1"/>
          </p:cNvSpPr>
          <p:nvPr>
            <p:ph type="body" sz="quarter" idx="42" hasCustomPrompt="1"/>
          </p:nvPr>
        </p:nvSpPr>
        <p:spPr bwMode="auto">
          <a:xfrm>
            <a:off x="659008" y="3733413"/>
            <a:ext cx="2595600" cy="572400"/>
          </a:xfrm>
          <a:custGeom>
            <a:avLst/>
            <a:gdLst>
              <a:gd name="connsiteX0" fmla="*/ 0 w 2556000"/>
              <a:gd name="connsiteY0" fmla="*/ 0 h 324000"/>
              <a:gd name="connsiteX1" fmla="*/ 2556000 w 2556000"/>
              <a:gd name="connsiteY1" fmla="*/ 0 h 324000"/>
              <a:gd name="connsiteX2" fmla="*/ 2556000 w 2556000"/>
              <a:gd name="connsiteY2" fmla="*/ 324000 h 324000"/>
              <a:gd name="connsiteX3" fmla="*/ 0 w 2556000"/>
              <a:gd name="connsiteY3" fmla="*/ 324000 h 324000"/>
            </a:gdLst>
            <a:ahLst/>
            <a:cxnLst>
              <a:cxn ang="0">
                <a:pos x="connsiteX0" y="connsiteY0"/>
              </a:cxn>
              <a:cxn ang="0">
                <a:pos x="connsiteX1" y="connsiteY1"/>
              </a:cxn>
              <a:cxn ang="0">
                <a:pos x="connsiteX2" y="connsiteY2"/>
              </a:cxn>
              <a:cxn ang="0">
                <a:pos x="connsiteX3" y="connsiteY3"/>
              </a:cxn>
            </a:cxnLst>
            <a:rect l="l" t="t" r="r" b="b"/>
            <a:pathLst>
              <a:path w="2556000" h="324000">
                <a:moveTo>
                  <a:pt x="0" y="0"/>
                </a:moveTo>
                <a:lnTo>
                  <a:pt x="2556000" y="0"/>
                </a:lnTo>
                <a:lnTo>
                  <a:pt x="2556000" y="324000"/>
                </a:lnTo>
                <a:lnTo>
                  <a:pt x="0" y="324000"/>
                </a:lnTo>
                <a:close/>
              </a:path>
            </a:pathLst>
          </a:custGeom>
        </p:spPr>
        <p:txBody>
          <a:bodyPr wrap="square">
            <a:noAutofit/>
          </a:bodyPr>
          <a:lstStyle>
            <a:lvl1pPr>
              <a:lnSpc>
                <a:spcPct val="93000"/>
              </a:lnSpc>
              <a:defRPr b="1"/>
            </a:lvl1pPr>
          </a:lstStyle>
          <a:p>
            <a:pPr lvl="0"/>
            <a:r>
              <a:rPr lang="en-US" dirty="0"/>
              <a:t>Click to add subtitle</a:t>
            </a:r>
            <a:endParaRPr lang="en-GB" dirty="0"/>
          </a:p>
        </p:txBody>
      </p:sp>
      <p:sp>
        <p:nvSpPr>
          <p:cNvPr id="48" name="Text Placeholder 47">
            <a:extLst>
              <a:ext uri="{FF2B5EF4-FFF2-40B4-BE49-F238E27FC236}">
                <a16:creationId xmlns:a16="http://schemas.microsoft.com/office/drawing/2014/main" id="{7A80E218-FD84-4C94-9AAD-0814DF1E6B86}"/>
              </a:ext>
            </a:extLst>
          </p:cNvPr>
          <p:cNvSpPr>
            <a:spLocks noGrp="1"/>
          </p:cNvSpPr>
          <p:nvPr>
            <p:ph type="body" sz="quarter" idx="43" hasCustomPrompt="1"/>
          </p:nvPr>
        </p:nvSpPr>
        <p:spPr bwMode="auto">
          <a:xfrm>
            <a:off x="3419008" y="3733413"/>
            <a:ext cx="2595600" cy="572400"/>
          </a:xfrm>
          <a:custGeom>
            <a:avLst/>
            <a:gdLst>
              <a:gd name="connsiteX0" fmla="*/ 0 w 2556000"/>
              <a:gd name="connsiteY0" fmla="*/ 0 h 324000"/>
              <a:gd name="connsiteX1" fmla="*/ 2556000 w 2556000"/>
              <a:gd name="connsiteY1" fmla="*/ 0 h 324000"/>
              <a:gd name="connsiteX2" fmla="*/ 2556000 w 2556000"/>
              <a:gd name="connsiteY2" fmla="*/ 324000 h 324000"/>
              <a:gd name="connsiteX3" fmla="*/ 0 w 2556000"/>
              <a:gd name="connsiteY3" fmla="*/ 324000 h 324000"/>
            </a:gdLst>
            <a:ahLst/>
            <a:cxnLst>
              <a:cxn ang="0">
                <a:pos x="connsiteX0" y="connsiteY0"/>
              </a:cxn>
              <a:cxn ang="0">
                <a:pos x="connsiteX1" y="connsiteY1"/>
              </a:cxn>
              <a:cxn ang="0">
                <a:pos x="connsiteX2" y="connsiteY2"/>
              </a:cxn>
              <a:cxn ang="0">
                <a:pos x="connsiteX3" y="connsiteY3"/>
              </a:cxn>
            </a:cxnLst>
            <a:rect l="l" t="t" r="r" b="b"/>
            <a:pathLst>
              <a:path w="2556000" h="324000">
                <a:moveTo>
                  <a:pt x="0" y="0"/>
                </a:moveTo>
                <a:lnTo>
                  <a:pt x="2556000" y="0"/>
                </a:lnTo>
                <a:lnTo>
                  <a:pt x="2556000" y="324000"/>
                </a:lnTo>
                <a:lnTo>
                  <a:pt x="0" y="324000"/>
                </a:lnTo>
                <a:close/>
              </a:path>
            </a:pathLst>
          </a:custGeom>
        </p:spPr>
        <p:txBody>
          <a:bodyPr wrap="square">
            <a:noAutofit/>
          </a:bodyPr>
          <a:lstStyle>
            <a:lvl1pPr>
              <a:lnSpc>
                <a:spcPct val="93000"/>
              </a:lnSpc>
              <a:defRPr b="1"/>
            </a:lvl1pPr>
          </a:lstStyle>
          <a:p>
            <a:pPr lvl="0"/>
            <a:r>
              <a:rPr lang="en-US" dirty="0"/>
              <a:t>Click to add subtitle</a:t>
            </a:r>
            <a:endParaRPr lang="en-GB" dirty="0"/>
          </a:p>
        </p:txBody>
      </p:sp>
      <p:sp>
        <p:nvSpPr>
          <p:cNvPr id="47" name="Text Placeholder 46">
            <a:extLst>
              <a:ext uri="{FF2B5EF4-FFF2-40B4-BE49-F238E27FC236}">
                <a16:creationId xmlns:a16="http://schemas.microsoft.com/office/drawing/2014/main" id="{DFFA4740-F4FF-4619-A019-BC18E73B82E8}"/>
              </a:ext>
            </a:extLst>
          </p:cNvPr>
          <p:cNvSpPr>
            <a:spLocks noGrp="1"/>
          </p:cNvSpPr>
          <p:nvPr>
            <p:ph type="body" sz="quarter" idx="44" hasCustomPrompt="1"/>
          </p:nvPr>
        </p:nvSpPr>
        <p:spPr bwMode="auto">
          <a:xfrm>
            <a:off x="6179008" y="3733413"/>
            <a:ext cx="2595600" cy="572400"/>
          </a:xfrm>
          <a:custGeom>
            <a:avLst/>
            <a:gdLst>
              <a:gd name="connsiteX0" fmla="*/ 0 w 2556000"/>
              <a:gd name="connsiteY0" fmla="*/ 0 h 324000"/>
              <a:gd name="connsiteX1" fmla="*/ 2556000 w 2556000"/>
              <a:gd name="connsiteY1" fmla="*/ 0 h 324000"/>
              <a:gd name="connsiteX2" fmla="*/ 2556000 w 2556000"/>
              <a:gd name="connsiteY2" fmla="*/ 324000 h 324000"/>
              <a:gd name="connsiteX3" fmla="*/ 0 w 2556000"/>
              <a:gd name="connsiteY3" fmla="*/ 324000 h 324000"/>
            </a:gdLst>
            <a:ahLst/>
            <a:cxnLst>
              <a:cxn ang="0">
                <a:pos x="connsiteX0" y="connsiteY0"/>
              </a:cxn>
              <a:cxn ang="0">
                <a:pos x="connsiteX1" y="connsiteY1"/>
              </a:cxn>
              <a:cxn ang="0">
                <a:pos x="connsiteX2" y="connsiteY2"/>
              </a:cxn>
              <a:cxn ang="0">
                <a:pos x="connsiteX3" y="connsiteY3"/>
              </a:cxn>
            </a:cxnLst>
            <a:rect l="l" t="t" r="r" b="b"/>
            <a:pathLst>
              <a:path w="2556000" h="324000">
                <a:moveTo>
                  <a:pt x="0" y="0"/>
                </a:moveTo>
                <a:lnTo>
                  <a:pt x="2556000" y="0"/>
                </a:lnTo>
                <a:lnTo>
                  <a:pt x="2556000" y="324000"/>
                </a:lnTo>
                <a:lnTo>
                  <a:pt x="0" y="324000"/>
                </a:lnTo>
                <a:close/>
              </a:path>
            </a:pathLst>
          </a:custGeom>
        </p:spPr>
        <p:txBody>
          <a:bodyPr wrap="square">
            <a:noAutofit/>
          </a:bodyPr>
          <a:lstStyle>
            <a:lvl1pPr>
              <a:lnSpc>
                <a:spcPct val="93000"/>
              </a:lnSpc>
              <a:defRPr b="1"/>
            </a:lvl1pPr>
          </a:lstStyle>
          <a:p>
            <a:pPr lvl="0"/>
            <a:r>
              <a:rPr lang="en-US" dirty="0"/>
              <a:t>Click to add subtitle</a:t>
            </a:r>
            <a:endParaRPr lang="en-GB" dirty="0"/>
          </a:p>
        </p:txBody>
      </p:sp>
      <p:sp>
        <p:nvSpPr>
          <p:cNvPr id="46" name="Text Placeholder 45">
            <a:extLst>
              <a:ext uri="{FF2B5EF4-FFF2-40B4-BE49-F238E27FC236}">
                <a16:creationId xmlns:a16="http://schemas.microsoft.com/office/drawing/2014/main" id="{84C6BB93-BD28-40A3-83C8-D7ADD09F55AA}"/>
              </a:ext>
            </a:extLst>
          </p:cNvPr>
          <p:cNvSpPr>
            <a:spLocks noGrp="1"/>
          </p:cNvSpPr>
          <p:nvPr>
            <p:ph type="body" sz="quarter" idx="45" hasCustomPrompt="1"/>
          </p:nvPr>
        </p:nvSpPr>
        <p:spPr bwMode="auto">
          <a:xfrm>
            <a:off x="8939008" y="3733413"/>
            <a:ext cx="2595600" cy="572400"/>
          </a:xfrm>
          <a:custGeom>
            <a:avLst/>
            <a:gdLst>
              <a:gd name="connsiteX0" fmla="*/ 0 w 2556000"/>
              <a:gd name="connsiteY0" fmla="*/ 0 h 324000"/>
              <a:gd name="connsiteX1" fmla="*/ 2556000 w 2556000"/>
              <a:gd name="connsiteY1" fmla="*/ 0 h 324000"/>
              <a:gd name="connsiteX2" fmla="*/ 2556000 w 2556000"/>
              <a:gd name="connsiteY2" fmla="*/ 324000 h 324000"/>
              <a:gd name="connsiteX3" fmla="*/ 0 w 2556000"/>
              <a:gd name="connsiteY3" fmla="*/ 324000 h 324000"/>
            </a:gdLst>
            <a:ahLst/>
            <a:cxnLst>
              <a:cxn ang="0">
                <a:pos x="connsiteX0" y="connsiteY0"/>
              </a:cxn>
              <a:cxn ang="0">
                <a:pos x="connsiteX1" y="connsiteY1"/>
              </a:cxn>
              <a:cxn ang="0">
                <a:pos x="connsiteX2" y="connsiteY2"/>
              </a:cxn>
              <a:cxn ang="0">
                <a:pos x="connsiteX3" y="connsiteY3"/>
              </a:cxn>
            </a:cxnLst>
            <a:rect l="l" t="t" r="r" b="b"/>
            <a:pathLst>
              <a:path w="2556000" h="324000">
                <a:moveTo>
                  <a:pt x="0" y="0"/>
                </a:moveTo>
                <a:lnTo>
                  <a:pt x="2556000" y="0"/>
                </a:lnTo>
                <a:lnTo>
                  <a:pt x="2556000" y="324000"/>
                </a:lnTo>
                <a:lnTo>
                  <a:pt x="0" y="324000"/>
                </a:lnTo>
                <a:close/>
              </a:path>
            </a:pathLst>
          </a:custGeom>
        </p:spPr>
        <p:txBody>
          <a:bodyPr wrap="square">
            <a:noAutofit/>
          </a:bodyPr>
          <a:lstStyle>
            <a:lvl1pPr>
              <a:lnSpc>
                <a:spcPct val="93000"/>
              </a:lnSpc>
              <a:defRPr b="1"/>
            </a:lvl1pPr>
          </a:lstStyle>
          <a:p>
            <a:pPr lvl="0"/>
            <a:r>
              <a:rPr lang="en-US" dirty="0"/>
              <a:t>Click to add subtitle</a:t>
            </a:r>
            <a:endParaRPr lang="en-GB" dirty="0"/>
          </a:p>
        </p:txBody>
      </p:sp>
      <p:grpSp>
        <p:nvGrpSpPr>
          <p:cNvPr id="38" name="Group 37">
            <a:extLst>
              <a:ext uri="{FF2B5EF4-FFF2-40B4-BE49-F238E27FC236}">
                <a16:creationId xmlns:a16="http://schemas.microsoft.com/office/drawing/2014/main" id="{8728A0B4-557E-498B-ADDB-F867DB330A2A}"/>
              </a:ext>
            </a:extLst>
          </p:cNvPr>
          <p:cNvGrpSpPr/>
          <p:nvPr userDrawn="1"/>
        </p:nvGrpSpPr>
        <p:grpSpPr>
          <a:xfrm>
            <a:off x="-2368598" y="0"/>
            <a:ext cx="1872000" cy="4379495"/>
            <a:chOff x="-2025698" y="0"/>
            <a:chExt cx="1872000" cy="4379495"/>
          </a:xfrm>
        </p:grpSpPr>
        <p:grpSp>
          <p:nvGrpSpPr>
            <p:cNvPr id="39" name="Group 38">
              <a:extLst>
                <a:ext uri="{FF2B5EF4-FFF2-40B4-BE49-F238E27FC236}">
                  <a16:creationId xmlns:a16="http://schemas.microsoft.com/office/drawing/2014/main" id="{2A193CEB-0FDA-42A3-A9E1-E4E4E2A680C6}"/>
                </a:ext>
              </a:extLst>
            </p:cNvPr>
            <p:cNvGrpSpPr/>
            <p:nvPr userDrawn="1"/>
          </p:nvGrpSpPr>
          <p:grpSpPr>
            <a:xfrm>
              <a:off x="-2025698" y="0"/>
              <a:ext cx="1872000" cy="4379495"/>
              <a:chOff x="-2025698" y="0"/>
              <a:chExt cx="1872000" cy="4379495"/>
            </a:xfrm>
          </p:grpSpPr>
          <p:grpSp>
            <p:nvGrpSpPr>
              <p:cNvPr id="42" name="Group 41">
                <a:extLst>
                  <a:ext uri="{FF2B5EF4-FFF2-40B4-BE49-F238E27FC236}">
                    <a16:creationId xmlns:a16="http://schemas.microsoft.com/office/drawing/2014/main" id="{8E5E1E6D-FA2D-4A01-8EB2-CC9CC0C8B7CC}"/>
                  </a:ext>
                </a:extLst>
              </p:cNvPr>
              <p:cNvGrpSpPr/>
              <p:nvPr userDrawn="1"/>
            </p:nvGrpSpPr>
            <p:grpSpPr>
              <a:xfrm>
                <a:off x="-2025698" y="0"/>
                <a:ext cx="1872000" cy="4379495"/>
                <a:chOff x="-2025698" y="0"/>
                <a:chExt cx="1872000" cy="4379495"/>
              </a:xfrm>
            </p:grpSpPr>
            <p:grpSp>
              <p:nvGrpSpPr>
                <p:cNvPr id="51" name="Group 50">
                  <a:extLst>
                    <a:ext uri="{FF2B5EF4-FFF2-40B4-BE49-F238E27FC236}">
                      <a16:creationId xmlns:a16="http://schemas.microsoft.com/office/drawing/2014/main" id="{58BAAC05-8869-4094-A464-1F959E554D30}"/>
                    </a:ext>
                  </a:extLst>
                </p:cNvPr>
                <p:cNvGrpSpPr/>
                <p:nvPr/>
              </p:nvGrpSpPr>
              <p:grpSpPr>
                <a:xfrm>
                  <a:off x="-2025698" y="0"/>
                  <a:ext cx="1872000" cy="4379495"/>
                  <a:chOff x="-2025698" y="0"/>
                  <a:chExt cx="1872000" cy="4379495"/>
                </a:xfrm>
              </p:grpSpPr>
              <p:sp>
                <p:nvSpPr>
                  <p:cNvPr id="53" name="Rectangle 104">
                    <a:extLst>
                      <a:ext uri="{FF2B5EF4-FFF2-40B4-BE49-F238E27FC236}">
                        <a16:creationId xmlns:a16="http://schemas.microsoft.com/office/drawing/2014/main" id="{1F0E644D-7A3F-4867-A0C8-2CF313ADD234}"/>
                      </a:ext>
                    </a:extLst>
                  </p:cNvPr>
                  <p:cNvSpPr>
                    <a:spLocks noChangeArrowheads="1"/>
                  </p:cNvSpPr>
                  <p:nvPr/>
                </p:nvSpPr>
                <p:spPr bwMode="gray">
                  <a:xfrm>
                    <a:off x="-2025698" y="0"/>
                    <a:ext cx="1872000" cy="4379495"/>
                  </a:xfrm>
                  <a:prstGeom prst="rect">
                    <a:avLst/>
                  </a:prstGeom>
                  <a:solidFill>
                    <a:srgbClr val="EAEAEA"/>
                  </a:solidFill>
                  <a:ln>
                    <a:noFill/>
                  </a:ln>
                  <a:effectLst/>
                </p:spPr>
                <p:txBody>
                  <a:bodyPr wrap="square" lIns="180000" tIns="180000" rIns="180000" bIns="180000" anchor="ctr">
                    <a:noAutofit/>
                  </a:bodyPr>
                  <a:lstStyle/>
                  <a:p>
                    <a:endParaRPr lang="en-GB" sz="1000" dirty="0"/>
                  </a:p>
                </p:txBody>
              </p:sp>
              <p:sp>
                <p:nvSpPr>
                  <p:cNvPr id="57" name="Rectangle 113">
                    <a:extLst>
                      <a:ext uri="{FF2B5EF4-FFF2-40B4-BE49-F238E27FC236}">
                        <a16:creationId xmlns:a16="http://schemas.microsoft.com/office/drawing/2014/main" id="{E1686A34-76A5-4CC4-A2EF-E6864C984F7D}"/>
                      </a:ext>
                    </a:extLst>
                  </p:cNvPr>
                  <p:cNvSpPr>
                    <a:spLocks noChangeArrowheads="1"/>
                  </p:cNvSpPr>
                  <p:nvPr userDrawn="1"/>
                </p:nvSpPr>
                <p:spPr bwMode="gray">
                  <a:xfrm>
                    <a:off x="-1893936" y="166884"/>
                    <a:ext cx="1692000"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lnSpc>
                        <a:spcPct val="90000"/>
                      </a:lnSpc>
                      <a:spcBef>
                        <a:spcPct val="20000"/>
                      </a:spcBef>
                      <a:spcAft>
                        <a:spcPct val="20000"/>
                      </a:spcAft>
                    </a:pPr>
                    <a:r>
                      <a:rPr lang="en-GB" altLang="en-US" sz="1200" b="1" dirty="0">
                        <a:solidFill>
                          <a:srgbClr val="333333"/>
                        </a:solidFill>
                      </a:rPr>
                      <a:t>Creating </a:t>
                    </a:r>
                    <a:br>
                      <a:rPr lang="en-GB" altLang="en-US" sz="1200" b="1" dirty="0">
                        <a:solidFill>
                          <a:srgbClr val="333333"/>
                        </a:solidFill>
                      </a:rPr>
                    </a:br>
                    <a:r>
                      <a:rPr lang="en-GB" altLang="en-US" sz="1200" b="1" dirty="0">
                        <a:solidFill>
                          <a:srgbClr val="333333"/>
                        </a:solidFill>
                      </a:rPr>
                      <a:t>on-brand graphs</a:t>
                    </a:r>
                  </a:p>
                </p:txBody>
              </p:sp>
            </p:grpSp>
            <p:sp>
              <p:nvSpPr>
                <p:cNvPr id="52" name="Rectangle 106">
                  <a:extLst>
                    <a:ext uri="{FF2B5EF4-FFF2-40B4-BE49-F238E27FC236}">
                      <a16:creationId xmlns:a16="http://schemas.microsoft.com/office/drawing/2014/main" id="{58D81DBC-E094-4C29-832D-AFBD8FF1EC2C}"/>
                    </a:ext>
                  </a:extLst>
                </p:cNvPr>
                <p:cNvSpPr>
                  <a:spLocks noChangeArrowheads="1"/>
                </p:cNvSpPr>
                <p:nvPr/>
              </p:nvSpPr>
              <p:spPr bwMode="gray">
                <a:xfrm>
                  <a:off x="-1893936" y="671500"/>
                  <a:ext cx="1658513" cy="3123466"/>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spcBef>
                      <a:spcPct val="20000"/>
                    </a:spcBef>
                    <a:spcAft>
                      <a:spcPct val="20000"/>
                    </a:spcAft>
                  </a:pPr>
                  <a:r>
                    <a:rPr lang="en-US" altLang="en-US" sz="1000" b="0" dirty="0"/>
                    <a:t>Create your own graphs much easier and on brand by using graph templates.</a:t>
                  </a:r>
                  <a:br>
                    <a:rPr lang="en-US" altLang="en-US" sz="1000" b="0" dirty="0"/>
                  </a:br>
                  <a:br>
                    <a:rPr lang="en-US" altLang="en-US" sz="1000" b="0" dirty="0"/>
                  </a:br>
                  <a:r>
                    <a:rPr lang="en-US" altLang="en-US" sz="1000" b="0" dirty="0"/>
                    <a:t>After you click on the graph icon on your </a:t>
                  </a:r>
                  <a:r>
                    <a:rPr lang="en-US" altLang="en-US" sz="1000" b="0"/>
                    <a:t>template slide, </a:t>
                  </a: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br>
                    <a:rPr lang="en-US" altLang="en-US" sz="1000" b="0" dirty="0"/>
                  </a:br>
                  <a:r>
                    <a:rPr lang="en-US" altLang="en-US" sz="1000" b="0" dirty="0"/>
                    <a:t>click on ‘Templates’ in the dialogue window that appears. There you can choose a graph template to create an on-brand graph.</a:t>
                  </a:r>
                </a:p>
              </p:txBody>
            </p:sp>
          </p:grpSp>
          <p:pic>
            <p:nvPicPr>
              <p:cNvPr id="50" name="Picture 49">
                <a:extLst>
                  <a:ext uri="{FF2B5EF4-FFF2-40B4-BE49-F238E27FC236}">
                    <a16:creationId xmlns:a16="http://schemas.microsoft.com/office/drawing/2014/main" id="{B339027D-2FD5-4DF5-8913-0CB7A9659795}"/>
                  </a:ext>
                </a:extLst>
              </p:cNvPr>
              <p:cNvPicPr>
                <a:picLocks noChangeAspect="1"/>
              </p:cNvPicPr>
              <p:nvPr userDrawn="1"/>
            </p:nvPicPr>
            <p:blipFill>
              <a:blip r:embed="rId2"/>
              <a:srcRect/>
              <a:stretch/>
            </p:blipFill>
            <p:spPr>
              <a:xfrm>
                <a:off x="-1893936" y="1754883"/>
                <a:ext cx="1046211" cy="788945"/>
              </a:xfrm>
              <a:prstGeom prst="rect">
                <a:avLst/>
              </a:prstGeom>
            </p:spPr>
          </p:pic>
        </p:grpSp>
        <p:sp>
          <p:nvSpPr>
            <p:cNvPr id="40" name="Rectangle 39">
              <a:extLst>
                <a:ext uri="{FF2B5EF4-FFF2-40B4-BE49-F238E27FC236}">
                  <a16:creationId xmlns:a16="http://schemas.microsoft.com/office/drawing/2014/main" id="{53AFB8FD-7646-4B94-A086-59CFA47F6B4E}"/>
                </a:ext>
              </a:extLst>
            </p:cNvPr>
            <p:cNvSpPr/>
            <p:nvPr userDrawn="1"/>
          </p:nvSpPr>
          <p:spPr>
            <a:xfrm>
              <a:off x="-1526400" y="1821459"/>
              <a:ext cx="302400" cy="29754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US" sz="1600" dirty="0" err="1">
                <a:solidFill>
                  <a:schemeClr val="tx1"/>
                </a:solidFill>
              </a:endParaRPr>
            </a:p>
          </p:txBody>
        </p:sp>
      </p:grpSp>
    </p:spTree>
    <p:extLst>
      <p:ext uri="{BB962C8B-B14F-4D97-AF65-F5344CB8AC3E}">
        <p14:creationId xmlns:p14="http://schemas.microsoft.com/office/powerpoint/2010/main" val="702011234"/>
      </p:ext>
    </p:extLst>
  </p:cSld>
  <p:clrMapOvr>
    <a:masterClrMapping/>
  </p:clrMapOvr>
  <p:extLst>
    <p:ext uri="{DCECCB84-F9BA-43D5-87BE-67443E8EF086}">
      <p15:sldGuideLst xmlns:p15="http://schemas.microsoft.com/office/powerpoint/2012/main">
        <p15:guide id="2" pos="2154">
          <p15:clr>
            <a:srgbClr val="FBAE40"/>
          </p15:clr>
        </p15:guide>
        <p15:guide id="4" pos="5526">
          <p15:clr>
            <a:srgbClr val="FBAE40"/>
          </p15:clr>
        </p15:guide>
        <p15:guide id="5" pos="3893">
          <p15:clr>
            <a:srgbClr val="FBAE40"/>
          </p15:clr>
        </p15:guide>
        <p15:guide id="6" pos="2049">
          <p15:clr>
            <a:srgbClr val="FBAE40"/>
          </p15:clr>
        </p15:guide>
        <p15:guide id="7" pos="3788">
          <p15:clr>
            <a:srgbClr val="FBAE40"/>
          </p15:clr>
        </p15:guide>
        <p15:guide id="8" pos="5630">
          <p15:clr>
            <a:srgbClr val="FBAE40"/>
          </p15:clr>
        </p15:guide>
        <p15:guide id="9" orient="horz" pos="2274">
          <p15:clr>
            <a:srgbClr val="FBAE40"/>
          </p15:clr>
        </p15:guide>
        <p15:guide id="10" orient="horz" pos="2442">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with picture lef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4132351" y="1141197"/>
            <a:ext cx="7408800" cy="5058000"/>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Slide Number Placeholder 6"/>
          <p:cNvSpPr>
            <a:spLocks noGrp="1"/>
          </p:cNvSpPr>
          <p:nvPr>
            <p:ph type="sldNum" sz="quarter" idx="18"/>
          </p:nvPr>
        </p:nvSpPr>
        <p:spPr/>
        <p:txBody>
          <a:bodyPr/>
          <a:lstStyle/>
          <a:p>
            <a:fld id="{DDD2A080-DA64-4F5C-9131-47EB793B4410}" type="slidenum">
              <a:rPr lang="en-GB" noProof="0" smtClean="0"/>
              <a:pPr/>
              <a:t>‹#›</a:t>
            </a:fld>
            <a:endParaRPr lang="en-GB" noProof="0" dirty="0"/>
          </a:p>
        </p:txBody>
      </p:sp>
      <p:sp>
        <p:nvSpPr>
          <p:cNvPr id="4" name="Footer Placeholder 3">
            <a:extLst>
              <a:ext uri="{FF2B5EF4-FFF2-40B4-BE49-F238E27FC236}">
                <a16:creationId xmlns:a16="http://schemas.microsoft.com/office/drawing/2014/main" id="{69721082-1C36-4141-A651-B895B6B12B1D}"/>
              </a:ext>
            </a:extLst>
          </p:cNvPr>
          <p:cNvSpPr>
            <a:spLocks noGrp="1"/>
          </p:cNvSpPr>
          <p:nvPr>
            <p:ph type="ftr" sz="quarter" idx="19"/>
          </p:nvPr>
        </p:nvSpPr>
        <p:spPr>
          <a:xfrm>
            <a:off x="4132351" y="6403940"/>
            <a:ext cx="6735600" cy="187200"/>
          </a:xfrm>
        </p:spPr>
        <p:txBody>
          <a:bodyPr/>
          <a:lstStyle>
            <a:lvl1pPr>
              <a:defRPr/>
            </a:lvl1pPr>
          </a:lstStyle>
          <a:p>
            <a:endParaRPr lang="en-GB" noProof="0"/>
          </a:p>
        </p:txBody>
      </p:sp>
      <p:sp>
        <p:nvSpPr>
          <p:cNvPr id="11" name="Picture Placeholder 10">
            <a:extLst>
              <a:ext uri="{FF2B5EF4-FFF2-40B4-BE49-F238E27FC236}">
                <a16:creationId xmlns:a16="http://schemas.microsoft.com/office/drawing/2014/main" id="{79B6E422-2155-42E8-BFE3-08BC36F1C07B}"/>
              </a:ext>
            </a:extLst>
          </p:cNvPr>
          <p:cNvSpPr>
            <a:spLocks noGrp="1"/>
          </p:cNvSpPr>
          <p:nvPr>
            <p:ph type="pic" sz="quarter" idx="20"/>
          </p:nvPr>
        </p:nvSpPr>
        <p:spPr bwMode="gray">
          <a:xfrm>
            <a:off x="0" y="0"/>
            <a:ext cx="3776522" cy="6858000"/>
          </a:xfrm>
          <a:custGeom>
            <a:avLst/>
            <a:gdLst>
              <a:gd name="connsiteX0" fmla="*/ 0 w 3776522"/>
              <a:gd name="connsiteY0" fmla="*/ 0 h 6858000"/>
              <a:gd name="connsiteX1" fmla="*/ 2833094 w 3776522"/>
              <a:gd name="connsiteY1" fmla="*/ 0 h 6858000"/>
              <a:gd name="connsiteX2" fmla="*/ 3586031 w 3776522"/>
              <a:gd name="connsiteY2" fmla="*/ 0 h 6858000"/>
              <a:gd name="connsiteX3" fmla="*/ 3776522 w 3776522"/>
              <a:gd name="connsiteY3" fmla="*/ 0 h 6858000"/>
              <a:gd name="connsiteX4" fmla="*/ 3776522 w 3776522"/>
              <a:gd name="connsiteY4" fmla="*/ 190493 h 6858000"/>
              <a:gd name="connsiteX5" fmla="*/ 3776522 w 3776522"/>
              <a:gd name="connsiteY5" fmla="*/ 972457 h 6858000"/>
              <a:gd name="connsiteX6" fmla="*/ 3776522 w 3776522"/>
              <a:gd name="connsiteY6" fmla="*/ 6667507 h 6858000"/>
              <a:gd name="connsiteX7" fmla="*/ 3586029 w 3776522"/>
              <a:gd name="connsiteY7" fmla="*/ 6858000 h 6858000"/>
              <a:gd name="connsiteX8" fmla="*/ 0 w 3776522"/>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76522" h="6858000">
                <a:moveTo>
                  <a:pt x="0" y="0"/>
                </a:moveTo>
                <a:lnTo>
                  <a:pt x="2833094" y="0"/>
                </a:lnTo>
                <a:lnTo>
                  <a:pt x="3586031" y="0"/>
                </a:lnTo>
                <a:lnTo>
                  <a:pt x="3776522" y="0"/>
                </a:lnTo>
                <a:lnTo>
                  <a:pt x="3776522" y="190493"/>
                </a:lnTo>
                <a:lnTo>
                  <a:pt x="3776522" y="972457"/>
                </a:lnTo>
                <a:lnTo>
                  <a:pt x="3776522" y="6667507"/>
                </a:lnTo>
                <a:cubicBezTo>
                  <a:pt x="3776522" y="6772713"/>
                  <a:pt x="3691235" y="6858000"/>
                  <a:pt x="3586029" y="6858000"/>
                </a:cubicBezTo>
                <a:lnTo>
                  <a:pt x="0" y="6858000"/>
                </a:lnTo>
                <a:close/>
              </a:path>
            </a:pathLst>
          </a:custGeom>
          <a:solidFill>
            <a:schemeClr val="accent2">
              <a:lumMod val="20000"/>
              <a:lumOff val="80000"/>
              <a:alpha val="10000"/>
            </a:schemeClr>
          </a:solidFill>
        </p:spPr>
        <p:txBody>
          <a:bodyPr wrap="square" lIns="360000" tIns="360000">
            <a:noAutofit/>
          </a:bodyPr>
          <a:lstStyle>
            <a:lvl1pPr algn="ctr">
              <a:defRPr sz="1400" b="0"/>
            </a:lvl1pPr>
          </a:lstStyle>
          <a:p>
            <a:r>
              <a:rPr lang="en-US" noProof="0"/>
              <a:t>Click icon to add picture</a:t>
            </a:r>
            <a:endParaRPr lang="en-GB" noProof="0" dirty="0"/>
          </a:p>
        </p:txBody>
      </p:sp>
      <p:sp>
        <p:nvSpPr>
          <p:cNvPr id="6" name="Title 5">
            <a:extLst>
              <a:ext uri="{FF2B5EF4-FFF2-40B4-BE49-F238E27FC236}">
                <a16:creationId xmlns:a16="http://schemas.microsoft.com/office/drawing/2014/main" id="{0F2CEA00-4110-4385-955A-FA7F3C521921}"/>
              </a:ext>
            </a:extLst>
          </p:cNvPr>
          <p:cNvSpPr>
            <a:spLocks noGrp="1"/>
          </p:cNvSpPr>
          <p:nvPr>
            <p:ph type="title"/>
          </p:nvPr>
        </p:nvSpPr>
        <p:spPr>
          <a:xfrm>
            <a:off x="4130816" y="325235"/>
            <a:ext cx="7408800" cy="817244"/>
          </a:xfrm>
        </p:spPr>
        <p:txBody>
          <a:bodyPr/>
          <a:lstStyle/>
          <a:p>
            <a:r>
              <a:rPr lang="en-US"/>
              <a:t>Click to edit Master title style</a:t>
            </a:r>
            <a:endParaRPr lang="en-GB"/>
          </a:p>
        </p:txBody>
      </p:sp>
      <p:sp>
        <p:nvSpPr>
          <p:cNvPr id="8" name="TextBox 7">
            <a:extLst>
              <a:ext uri="{FF2B5EF4-FFF2-40B4-BE49-F238E27FC236}">
                <a16:creationId xmlns:a16="http://schemas.microsoft.com/office/drawing/2014/main" id="{B7E79D5C-9F49-4A5A-A43B-66D4F6A4A90E}"/>
              </a:ext>
            </a:extLst>
          </p:cNvPr>
          <p:cNvSpPr txBox="1"/>
          <p:nvPr userDrawn="1"/>
        </p:nvSpPr>
        <p:spPr>
          <a:xfrm>
            <a:off x="-2261849" y="0"/>
            <a:ext cx="1826420" cy="2996580"/>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dirty="0">
                <a:solidFill>
                  <a:srgbClr val="696969"/>
                </a:solidFill>
              </a:rPr>
              <a:t>Changing the photo</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dirty="0">
              <a:solidFill>
                <a:srgbClr val="69696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rgbClr val="696969"/>
                </a:solidFill>
              </a:rPr>
              <a:t>- Click on the existing photo, and choose 'Cut' via the right mouse button.</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dirty="0">
              <a:solidFill>
                <a:srgbClr val="696969"/>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dirty="0">
                <a:solidFill>
                  <a:srgbClr val="696969"/>
                </a:solidFill>
              </a:rPr>
              <a:t>- Select a photo from the last part of the PP file 'Useful elements, example slides and photos', or download a photo from the Media box &gt; Photos on the Brand Portal (https://brandportal.ing.com).</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dirty="0">
              <a:solidFill>
                <a:srgbClr val="696969"/>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dirty="0">
                <a:solidFill>
                  <a:srgbClr val="696969"/>
                </a:solidFill>
              </a:rPr>
              <a:t>- Copy the big picture on your screen with </a:t>
            </a:r>
            <a:r>
              <a:rPr lang="en-US" sz="1000" b="0" dirty="0" err="1">
                <a:solidFill>
                  <a:srgbClr val="696969"/>
                </a:solidFill>
              </a:rPr>
              <a:t>Ctrl+C</a:t>
            </a:r>
            <a:r>
              <a:rPr lang="en-US" sz="1000" b="0" dirty="0">
                <a:solidFill>
                  <a:srgbClr val="696969"/>
                </a:solidFill>
              </a:rPr>
              <a:t>, go back to the image placeholder on this page, and paste the photo with </a:t>
            </a:r>
            <a:r>
              <a:rPr lang="en-US" sz="1000" b="0" dirty="0" err="1">
                <a:solidFill>
                  <a:srgbClr val="696969"/>
                </a:solidFill>
              </a:rPr>
              <a:t>Ctrl+V</a:t>
            </a:r>
            <a:r>
              <a:rPr lang="en-US" sz="1000" b="0" dirty="0">
                <a:solidFill>
                  <a:srgbClr val="696969"/>
                </a:solidFill>
              </a:rPr>
              <a:t>.</a:t>
            </a:r>
          </a:p>
        </p:txBody>
      </p:sp>
    </p:spTree>
    <p:extLst>
      <p:ext uri="{BB962C8B-B14F-4D97-AF65-F5344CB8AC3E}">
        <p14:creationId xmlns:p14="http://schemas.microsoft.com/office/powerpoint/2010/main" val="518090477"/>
      </p:ext>
    </p:extLst>
  </p:cSld>
  <p:clrMapOvr>
    <a:masterClrMapping/>
  </p:clrMapOvr>
  <p:extLst>
    <p:ext uri="{DCECCB84-F9BA-43D5-87BE-67443E8EF086}">
      <p15:sldGuideLst xmlns:p15="http://schemas.microsoft.com/office/powerpoint/2012/main">
        <p15:guide id="1" pos="2854">
          <p15:clr>
            <a:srgbClr val="FBAE40"/>
          </p15:clr>
        </p15:guide>
        <p15:guide id="2" pos="261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with picture righ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659008" y="1141197"/>
            <a:ext cx="7408800" cy="5058000"/>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Slide Number Placeholder 6"/>
          <p:cNvSpPr>
            <a:spLocks noGrp="1"/>
          </p:cNvSpPr>
          <p:nvPr>
            <p:ph type="sldNum" sz="quarter" idx="18"/>
          </p:nvPr>
        </p:nvSpPr>
        <p:spPr/>
        <p:txBody>
          <a:bodyPr/>
          <a:lstStyle/>
          <a:p>
            <a:fld id="{DDD2A080-DA64-4F5C-9131-47EB793B4410}" type="slidenum">
              <a:rPr lang="en-GB" noProof="0" smtClean="0"/>
              <a:pPr/>
              <a:t>‹#›</a:t>
            </a:fld>
            <a:endParaRPr lang="en-GB" noProof="0" dirty="0"/>
          </a:p>
        </p:txBody>
      </p:sp>
      <p:sp>
        <p:nvSpPr>
          <p:cNvPr id="2" name="Footer Placeholder 1">
            <a:extLst>
              <a:ext uri="{FF2B5EF4-FFF2-40B4-BE49-F238E27FC236}">
                <a16:creationId xmlns:a16="http://schemas.microsoft.com/office/drawing/2014/main" id="{AA5054A0-E192-4F99-A693-339ACAA17B2F}"/>
              </a:ext>
            </a:extLst>
          </p:cNvPr>
          <p:cNvSpPr>
            <a:spLocks noGrp="1"/>
          </p:cNvSpPr>
          <p:nvPr>
            <p:ph type="ftr" sz="quarter" idx="19"/>
          </p:nvPr>
        </p:nvSpPr>
        <p:spPr>
          <a:xfrm>
            <a:off x="659007" y="6403940"/>
            <a:ext cx="7408800" cy="187200"/>
          </a:xfrm>
        </p:spPr>
        <p:txBody>
          <a:bodyPr/>
          <a:lstStyle>
            <a:lvl1pPr>
              <a:defRPr/>
            </a:lvl1pPr>
          </a:lstStyle>
          <a:p>
            <a:endParaRPr lang="en-GB" noProof="0"/>
          </a:p>
        </p:txBody>
      </p:sp>
      <p:sp>
        <p:nvSpPr>
          <p:cNvPr id="8" name="Picture Placeholder 7">
            <a:extLst>
              <a:ext uri="{FF2B5EF4-FFF2-40B4-BE49-F238E27FC236}">
                <a16:creationId xmlns:a16="http://schemas.microsoft.com/office/drawing/2014/main" id="{3B27D531-83D7-4CCD-88E0-45B29AB76894}"/>
              </a:ext>
            </a:extLst>
          </p:cNvPr>
          <p:cNvSpPr>
            <a:spLocks noGrp="1"/>
          </p:cNvSpPr>
          <p:nvPr>
            <p:ph type="pic" sz="quarter" idx="20"/>
          </p:nvPr>
        </p:nvSpPr>
        <p:spPr bwMode="gray">
          <a:xfrm>
            <a:off x="8415481" y="0"/>
            <a:ext cx="3776519" cy="6857999"/>
          </a:xfrm>
          <a:custGeom>
            <a:avLst/>
            <a:gdLst>
              <a:gd name="connsiteX0" fmla="*/ 0 w 3776519"/>
              <a:gd name="connsiteY0" fmla="*/ 0 h 6857999"/>
              <a:gd name="connsiteX1" fmla="*/ 190493 w 3776519"/>
              <a:gd name="connsiteY1" fmla="*/ 0 h 6857999"/>
              <a:gd name="connsiteX2" fmla="*/ 943428 w 3776519"/>
              <a:gd name="connsiteY2" fmla="*/ 0 h 6857999"/>
              <a:gd name="connsiteX3" fmla="*/ 3776519 w 3776519"/>
              <a:gd name="connsiteY3" fmla="*/ 0 h 6857999"/>
              <a:gd name="connsiteX4" fmla="*/ 3776519 w 3776519"/>
              <a:gd name="connsiteY4" fmla="*/ 6857999 h 6857999"/>
              <a:gd name="connsiteX5" fmla="*/ 190491 w 3776519"/>
              <a:gd name="connsiteY5" fmla="*/ 6857999 h 6857999"/>
              <a:gd name="connsiteX6" fmla="*/ 116345 w 3776519"/>
              <a:gd name="connsiteY6" fmla="*/ 6843030 h 6857999"/>
              <a:gd name="connsiteX7" fmla="*/ 0 w 3776519"/>
              <a:gd name="connsiteY7" fmla="*/ 6667507 h 6857999"/>
              <a:gd name="connsiteX8" fmla="*/ 0 w 3776519"/>
              <a:gd name="connsiteY8" fmla="*/ 972457 h 6857999"/>
              <a:gd name="connsiteX9" fmla="*/ 0 w 3776519"/>
              <a:gd name="connsiteY9" fmla="*/ 190493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76519" h="6857999">
                <a:moveTo>
                  <a:pt x="0" y="0"/>
                </a:moveTo>
                <a:lnTo>
                  <a:pt x="190493" y="0"/>
                </a:lnTo>
                <a:lnTo>
                  <a:pt x="943428" y="0"/>
                </a:lnTo>
                <a:lnTo>
                  <a:pt x="3776519" y="0"/>
                </a:lnTo>
                <a:lnTo>
                  <a:pt x="3776519" y="6857999"/>
                </a:lnTo>
                <a:lnTo>
                  <a:pt x="190491" y="6857999"/>
                </a:lnTo>
                <a:lnTo>
                  <a:pt x="116345" y="6843030"/>
                </a:lnTo>
                <a:cubicBezTo>
                  <a:pt x="47974" y="6814111"/>
                  <a:pt x="0" y="6746411"/>
                  <a:pt x="0" y="6667507"/>
                </a:cubicBezTo>
                <a:lnTo>
                  <a:pt x="0" y="972457"/>
                </a:lnTo>
                <a:lnTo>
                  <a:pt x="0" y="190493"/>
                </a:lnTo>
                <a:close/>
              </a:path>
            </a:pathLst>
          </a:custGeom>
          <a:solidFill>
            <a:schemeClr val="accent2">
              <a:lumMod val="20000"/>
              <a:lumOff val="80000"/>
              <a:alpha val="10000"/>
            </a:schemeClr>
          </a:solidFill>
        </p:spPr>
        <p:txBody>
          <a:bodyPr wrap="square" lIns="360000" tIns="360000">
            <a:noAutofit/>
          </a:bodyPr>
          <a:lstStyle>
            <a:lvl1pPr algn="ctr">
              <a:defRPr sz="1400" b="0"/>
            </a:lvl1pPr>
          </a:lstStyle>
          <a:p>
            <a:r>
              <a:rPr lang="en-US" noProof="0"/>
              <a:t>Click icon to add picture</a:t>
            </a:r>
            <a:endParaRPr lang="en-GB" noProof="0" dirty="0"/>
          </a:p>
        </p:txBody>
      </p:sp>
      <p:sp>
        <p:nvSpPr>
          <p:cNvPr id="4" name="Title 3">
            <a:extLst>
              <a:ext uri="{FF2B5EF4-FFF2-40B4-BE49-F238E27FC236}">
                <a16:creationId xmlns:a16="http://schemas.microsoft.com/office/drawing/2014/main" id="{2096681F-4D74-4A68-905C-7EB88D567772}"/>
              </a:ext>
            </a:extLst>
          </p:cNvPr>
          <p:cNvSpPr>
            <a:spLocks noGrp="1"/>
          </p:cNvSpPr>
          <p:nvPr>
            <p:ph type="title"/>
          </p:nvPr>
        </p:nvSpPr>
        <p:spPr>
          <a:xfrm>
            <a:off x="659008" y="325235"/>
            <a:ext cx="7408800" cy="817244"/>
          </a:xfrm>
        </p:spPr>
        <p:txBody>
          <a:bodyPr/>
          <a:lstStyle/>
          <a:p>
            <a:r>
              <a:rPr lang="en-US"/>
              <a:t>Click to edit Master title style</a:t>
            </a:r>
            <a:endParaRPr lang="en-GB"/>
          </a:p>
        </p:txBody>
      </p:sp>
      <p:sp>
        <p:nvSpPr>
          <p:cNvPr id="9" name="TextBox 8">
            <a:extLst>
              <a:ext uri="{FF2B5EF4-FFF2-40B4-BE49-F238E27FC236}">
                <a16:creationId xmlns:a16="http://schemas.microsoft.com/office/drawing/2014/main" id="{BC2B8245-422A-4C4D-855A-44BA8633C695}"/>
              </a:ext>
            </a:extLst>
          </p:cNvPr>
          <p:cNvSpPr txBox="1"/>
          <p:nvPr userDrawn="1"/>
        </p:nvSpPr>
        <p:spPr>
          <a:xfrm>
            <a:off x="-2261849" y="0"/>
            <a:ext cx="1826420" cy="2996580"/>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dirty="0">
                <a:solidFill>
                  <a:srgbClr val="696969"/>
                </a:solidFill>
              </a:rPr>
              <a:t>Changing the photo</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dirty="0">
              <a:solidFill>
                <a:srgbClr val="69696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rgbClr val="696969"/>
                </a:solidFill>
              </a:rPr>
              <a:t>- Click on the existing photo, and choose 'Cut' via the right mouse button.</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dirty="0">
              <a:solidFill>
                <a:srgbClr val="696969"/>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dirty="0">
                <a:solidFill>
                  <a:srgbClr val="696969"/>
                </a:solidFill>
              </a:rPr>
              <a:t>- Select a photo from the last part of the PP file 'Useful elements, example slides and photos', or download a photo from the Media box &gt; Photos on the Brand Portal (https://brandportal.ing.com).</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dirty="0">
              <a:solidFill>
                <a:srgbClr val="696969"/>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dirty="0">
                <a:solidFill>
                  <a:srgbClr val="696969"/>
                </a:solidFill>
              </a:rPr>
              <a:t>- Copy the big picture on your screen with </a:t>
            </a:r>
            <a:r>
              <a:rPr lang="en-US" sz="1000" b="0" dirty="0" err="1">
                <a:solidFill>
                  <a:srgbClr val="696969"/>
                </a:solidFill>
              </a:rPr>
              <a:t>Ctrl+C</a:t>
            </a:r>
            <a:r>
              <a:rPr lang="en-US" sz="1000" b="0" dirty="0">
                <a:solidFill>
                  <a:srgbClr val="696969"/>
                </a:solidFill>
              </a:rPr>
              <a:t>, go back to the image placeholder on this page, and paste the photo with </a:t>
            </a:r>
            <a:r>
              <a:rPr lang="en-US" sz="1000" b="0" dirty="0" err="1">
                <a:solidFill>
                  <a:srgbClr val="696969"/>
                </a:solidFill>
              </a:rPr>
              <a:t>Ctrl+V</a:t>
            </a:r>
            <a:r>
              <a:rPr lang="en-US" sz="1000" b="0" dirty="0">
                <a:solidFill>
                  <a:srgbClr val="696969"/>
                </a:solidFill>
              </a:rPr>
              <a:t>.</a:t>
            </a:r>
          </a:p>
        </p:txBody>
      </p:sp>
    </p:spTree>
    <p:extLst>
      <p:ext uri="{BB962C8B-B14F-4D97-AF65-F5344CB8AC3E}">
        <p14:creationId xmlns:p14="http://schemas.microsoft.com/office/powerpoint/2010/main" val="3164935140"/>
      </p:ext>
    </p:extLst>
  </p:cSld>
  <p:clrMapOvr>
    <a:masterClrMapping/>
  </p:clrMapOvr>
  <p:extLst>
    <p:ext uri="{DCECCB84-F9BA-43D5-87BE-67443E8EF086}">
      <p15:sldGuideLst xmlns:p15="http://schemas.microsoft.com/office/powerpoint/2012/main">
        <p15:guide id="1" pos="4806">
          <p15:clr>
            <a:srgbClr val="FBAE40"/>
          </p15:clr>
        </p15:guide>
        <p15:guide id="2" pos="532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269A3C8-7E1D-4F0C-A143-080FC0A899DA}"/>
              </a:ext>
            </a:extLst>
          </p:cNvPr>
          <p:cNvSpPr>
            <a:spLocks noGrp="1"/>
          </p:cNvSpPr>
          <p:nvPr>
            <p:ph type="pic" sz="quarter" idx="24"/>
          </p:nvPr>
        </p:nvSpPr>
        <p:spPr bwMode="gray">
          <a:xfrm>
            <a:off x="0" y="0"/>
            <a:ext cx="12192000" cy="6858000"/>
          </a:xfrm>
          <a:prstGeom prst="rect">
            <a:avLst/>
          </a:prstGeom>
          <a:solidFill>
            <a:schemeClr val="accent2">
              <a:lumMod val="20000"/>
              <a:lumOff val="80000"/>
              <a:alpha val="10000"/>
            </a:schemeClr>
          </a:solidFill>
        </p:spPr>
        <p:txBody>
          <a:bodyPr wrap="square" lIns="3240000" tIns="36000" rIns="36000" bIns="36000" anchor="ctr" anchorCtr="0">
            <a:noAutofit/>
          </a:bodyPr>
          <a:lstStyle>
            <a:lvl1pPr algn="ctr">
              <a:defRPr sz="1400" b="0"/>
            </a:lvl1pPr>
          </a:lstStyle>
          <a:p>
            <a:r>
              <a:rPr lang="en-US" noProof="0"/>
              <a:t>Click icon to add picture</a:t>
            </a:r>
            <a:endParaRPr lang="en-GB" noProof="0" dirty="0"/>
          </a:p>
        </p:txBody>
      </p:sp>
      <p:sp>
        <p:nvSpPr>
          <p:cNvPr id="4" name="TextBox 3">
            <a:extLst>
              <a:ext uri="{FF2B5EF4-FFF2-40B4-BE49-F238E27FC236}">
                <a16:creationId xmlns:a16="http://schemas.microsoft.com/office/drawing/2014/main" id="{31EDC4DF-20AE-4FC3-AA09-625C1253615C}"/>
              </a:ext>
            </a:extLst>
          </p:cNvPr>
          <p:cNvSpPr txBox="1"/>
          <p:nvPr userDrawn="1"/>
        </p:nvSpPr>
        <p:spPr>
          <a:xfrm>
            <a:off x="-2261849" y="0"/>
            <a:ext cx="1826420" cy="3919910"/>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dirty="0">
                <a:solidFill>
                  <a:srgbClr val="696969"/>
                </a:solidFill>
              </a:rPr>
              <a:t>Changing the photo</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dirty="0">
              <a:solidFill>
                <a:srgbClr val="69696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rgbClr val="696969"/>
                </a:solidFill>
              </a:rPr>
              <a:t>- Click on the existing photo, and choose 'Cut' via the right mouse button.</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dirty="0">
              <a:solidFill>
                <a:srgbClr val="696969"/>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dirty="0">
                <a:solidFill>
                  <a:srgbClr val="696969"/>
                </a:solidFill>
              </a:rPr>
              <a:t>- Select a photo from the last part of the PP file 'Useful elements, example slides and photos', or download a photo from the Media box &gt; Photos on the Brand Portal (https://brandportal.ing.com).</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dirty="0">
              <a:solidFill>
                <a:srgbClr val="696969"/>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dirty="0">
                <a:solidFill>
                  <a:srgbClr val="696969"/>
                </a:solidFill>
              </a:rPr>
              <a:t>- Copy the big picture on your screen with </a:t>
            </a:r>
            <a:r>
              <a:rPr lang="en-US" sz="1000" b="0" dirty="0" err="1">
                <a:solidFill>
                  <a:srgbClr val="696969"/>
                </a:solidFill>
              </a:rPr>
              <a:t>Ctrl+C</a:t>
            </a:r>
            <a:r>
              <a:rPr lang="en-US" sz="1000" b="0" dirty="0">
                <a:solidFill>
                  <a:srgbClr val="696969"/>
                </a:solidFill>
              </a:rPr>
              <a:t>, go back to the image placeholder on this page, and paste the photo with </a:t>
            </a:r>
            <a:r>
              <a:rPr lang="en-US" sz="1000" b="0" dirty="0" err="1">
                <a:solidFill>
                  <a:srgbClr val="696969"/>
                </a:solidFill>
              </a:rPr>
              <a:t>Ctrl+V</a:t>
            </a:r>
            <a:r>
              <a:rPr lang="en-US" sz="1000" b="0" dirty="0">
                <a:solidFill>
                  <a:srgbClr val="696969"/>
                </a:solidFill>
              </a:rPr>
              <a:t>.</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dirty="0">
              <a:solidFill>
                <a:srgbClr val="696969"/>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dirty="0">
                <a:solidFill>
                  <a:srgbClr val="696969"/>
                </a:solidFill>
              </a:rPr>
              <a:t>- Finally, click on the new picture and choose 'Move to Back' via the right mouse button to show the heading bars again.</a:t>
            </a:r>
            <a:endParaRPr lang="en-GB" sz="1000" b="0" dirty="0" err="1">
              <a:solidFill>
                <a:srgbClr val="696969"/>
              </a:solidFill>
            </a:endParaRPr>
          </a:p>
        </p:txBody>
      </p:sp>
      <p:sp>
        <p:nvSpPr>
          <p:cNvPr id="3" name="Title 2">
            <a:extLst>
              <a:ext uri="{FF2B5EF4-FFF2-40B4-BE49-F238E27FC236}">
                <a16:creationId xmlns:a16="http://schemas.microsoft.com/office/drawing/2014/main" id="{76ED3F30-0BC7-4F01-8099-A051C8C14586}"/>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1207255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full picture ING logo">
    <p:bg>
      <p:bgPr>
        <a:solidFill>
          <a:schemeClr val="bg1">
            <a:alpha val="10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B75F6F7-FB67-4EC8-8492-B81B33A8C169}"/>
              </a:ext>
            </a:extLst>
          </p:cNvPr>
          <p:cNvGrpSpPr/>
          <p:nvPr userDrawn="1"/>
        </p:nvGrpSpPr>
        <p:grpSpPr>
          <a:xfrm>
            <a:off x="-435429" y="5878278"/>
            <a:ext cx="290286" cy="979713"/>
            <a:chOff x="-435429" y="5878278"/>
            <a:chExt cx="290286" cy="979713"/>
          </a:xfrm>
        </p:grpSpPr>
        <p:cxnSp>
          <p:nvCxnSpPr>
            <p:cNvPr id="15" name="Straight Connector 14">
              <a:extLst>
                <a:ext uri="{FF2B5EF4-FFF2-40B4-BE49-F238E27FC236}">
                  <a16:creationId xmlns:a16="http://schemas.microsoft.com/office/drawing/2014/main" id="{A087FD79-4C26-49F1-866C-EA798B35D4CC}"/>
                </a:ext>
              </a:extLst>
            </p:cNvPr>
            <p:cNvCxnSpPr/>
            <p:nvPr userDrawn="1"/>
          </p:nvCxnSpPr>
          <p:spPr>
            <a:xfrm>
              <a:off x="-435429" y="5878278"/>
              <a:ext cx="290286"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B7E1CC9-42C3-41DF-A063-2533A041EBD6}"/>
                </a:ext>
              </a:extLst>
            </p:cNvPr>
            <p:cNvCxnSpPr/>
            <p:nvPr userDrawn="1"/>
          </p:nvCxnSpPr>
          <p:spPr>
            <a:xfrm>
              <a:off x="-435429" y="6857991"/>
              <a:ext cx="290286"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a:extLst>
              <a:ext uri="{FF2B5EF4-FFF2-40B4-BE49-F238E27FC236}">
                <a16:creationId xmlns:a16="http://schemas.microsoft.com/office/drawing/2014/main" id="{6AE355DD-C7E7-4A4E-B99F-2A9022930A62}"/>
              </a:ext>
            </a:extLst>
          </p:cNvPr>
          <p:cNvCxnSpPr/>
          <p:nvPr userDrawn="1"/>
        </p:nvCxnSpPr>
        <p:spPr>
          <a:xfrm>
            <a:off x="659028" y="7003142"/>
            <a:ext cx="0" cy="290284"/>
          </a:xfrm>
          <a:prstGeom prst="line">
            <a:avLst/>
          </a:prstGeom>
          <a:ln w="6350" cap="rnd">
            <a:solidFill>
              <a:srgbClr val="559BD1"/>
            </a:solidFill>
            <a:round/>
            <a:headEnd type="arrow"/>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325DB4B-BB6C-4E96-B97C-7F608E23A5FC}"/>
              </a:ext>
            </a:extLst>
          </p:cNvPr>
          <p:cNvSpPr txBox="1"/>
          <p:nvPr userDrawn="1"/>
        </p:nvSpPr>
        <p:spPr>
          <a:xfrm>
            <a:off x="577225" y="7319409"/>
            <a:ext cx="1575426" cy="226591"/>
          </a:xfrm>
          <a:prstGeom prst="rect">
            <a:avLst/>
          </a:prstGeom>
          <a:noFill/>
        </p:spPr>
        <p:txBody>
          <a:bodyPr wrap="square" lIns="36000" tIns="36000" rIns="36000" bIns="36000" rtlCol="0">
            <a:spAutoFit/>
          </a:bodyPr>
          <a:lstStyle/>
          <a:p>
            <a:r>
              <a:rPr lang="en-GB" sz="1000" b="0">
                <a:solidFill>
                  <a:srgbClr val="696969"/>
                </a:solidFill>
              </a:rPr>
              <a:t>Alignment indicator</a:t>
            </a:r>
            <a:endParaRPr lang="en-GB" sz="1000" b="0" dirty="0" err="1">
              <a:solidFill>
                <a:srgbClr val="696969"/>
              </a:solidFill>
            </a:endParaRPr>
          </a:p>
        </p:txBody>
      </p:sp>
      <p:pic>
        <p:nvPicPr>
          <p:cNvPr id="25" name="ING logo">
            <a:extLst>
              <a:ext uri="{FF2B5EF4-FFF2-40B4-BE49-F238E27FC236}">
                <a16:creationId xmlns:a16="http://schemas.microsoft.com/office/drawing/2014/main" id="{9E0C486C-31FE-42C0-85B9-EBE13E28A0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55361" y="6088977"/>
            <a:ext cx="1807116" cy="449934"/>
          </a:xfrm>
          <a:prstGeom prst="rect">
            <a:avLst/>
          </a:prstGeom>
        </p:spPr>
      </p:pic>
      <p:sp>
        <p:nvSpPr>
          <p:cNvPr id="22" name="Text Placeholder 2">
            <a:extLst>
              <a:ext uri="{FF2B5EF4-FFF2-40B4-BE49-F238E27FC236}">
                <a16:creationId xmlns:a16="http://schemas.microsoft.com/office/drawing/2014/main" id="{DE1C96E9-595E-4298-9E38-674AB1833A5D}"/>
              </a:ext>
            </a:extLst>
          </p:cNvPr>
          <p:cNvSpPr>
            <a:spLocks noGrp="1"/>
          </p:cNvSpPr>
          <p:nvPr>
            <p:ph type="body" sz="quarter" idx="14" hasCustomPrompt="1"/>
          </p:nvPr>
        </p:nvSpPr>
        <p:spPr>
          <a:xfrm>
            <a:off x="658798" y="5583940"/>
            <a:ext cx="5256000" cy="294302"/>
          </a:xfrm>
        </p:spPr>
        <p:txBody>
          <a:bodyPr wrap="square" lIns="0" tIns="0" rIns="36000" bIns="72000" anchor="t" anchorCtr="0">
            <a:sp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lang="en-GB" sz="1600" b="0" i="0" kern="1200" baseline="0" noProof="0" dirty="0" smtClean="0">
                <a:solidFill>
                  <a:schemeClr val="tx1"/>
                </a:solidFill>
                <a:latin typeface="+mn-lt"/>
                <a:ea typeface="+mn-ea"/>
                <a:cs typeface="ING Me" pitchFamily="2" charset="0"/>
              </a:defRPr>
            </a:lvl1pPr>
            <a:lvl2pPr>
              <a:defRPr sz="2200">
                <a:solidFill>
                  <a:srgbClr val="000000"/>
                </a:solidFill>
              </a:defRPr>
            </a:lvl2pPr>
            <a:lvl3pPr>
              <a:defRPr sz="2200">
                <a:solidFill>
                  <a:srgbClr val="000000"/>
                </a:solidFill>
              </a:defRPr>
            </a:lvl3pPr>
            <a:lvl4pPr>
              <a:defRPr sz="2200">
                <a:solidFill>
                  <a:srgbClr val="000000"/>
                </a:solidFill>
              </a:defRPr>
            </a:lvl4pPr>
            <a:lvl5pPr>
              <a:defRPr sz="2200">
                <a:solidFill>
                  <a:srgbClr val="000000"/>
                </a:solidFill>
              </a:defRPr>
            </a:lvl5pPr>
          </a:lstStyle>
          <a:p>
            <a:pPr lvl="0"/>
            <a:r>
              <a:rPr lang="en-GB" noProof="0" dirty="0"/>
              <a:t>Click to </a:t>
            </a:r>
            <a:r>
              <a:rPr lang="en-GB" noProof="0"/>
              <a:t>add date</a:t>
            </a:r>
          </a:p>
        </p:txBody>
      </p:sp>
      <p:sp>
        <p:nvSpPr>
          <p:cNvPr id="20" name="Subtitle 2">
            <a:extLst>
              <a:ext uri="{FF2B5EF4-FFF2-40B4-BE49-F238E27FC236}">
                <a16:creationId xmlns:a16="http://schemas.microsoft.com/office/drawing/2014/main" id="{A8EDA20D-6EDD-4B8B-AFF1-92BB2BB3A93D}"/>
              </a:ext>
            </a:extLst>
          </p:cNvPr>
          <p:cNvSpPr>
            <a:spLocks noGrp="1"/>
          </p:cNvSpPr>
          <p:nvPr>
            <p:ph type="subTitle" idx="1" hasCustomPrompt="1"/>
          </p:nvPr>
        </p:nvSpPr>
        <p:spPr bwMode="gray">
          <a:xfrm>
            <a:off x="658798" y="5276905"/>
            <a:ext cx="5256000" cy="294302"/>
          </a:xfrm>
        </p:spPr>
        <p:txBody>
          <a:bodyPr wrap="square" lIns="0" rIns="36000" bIns="72000" anchor="t" anchorCtr="0">
            <a:spAutoFit/>
          </a:bodyPr>
          <a:lstStyle>
            <a:lvl1pPr marL="0" indent="0" algn="l">
              <a:lnSpc>
                <a:spcPct val="90000"/>
              </a:lnSpc>
              <a:buNone/>
              <a:defRPr sz="1600" b="1" i="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noProof="0" dirty="0"/>
              <a:t>Click to add name of department and/</a:t>
            </a:r>
            <a:r>
              <a:rPr lang="en-GB" noProof="0"/>
              <a:t>or author</a:t>
            </a:r>
          </a:p>
        </p:txBody>
      </p:sp>
      <p:sp>
        <p:nvSpPr>
          <p:cNvPr id="29" name="Picture Placeholder 28">
            <a:extLst>
              <a:ext uri="{FF2B5EF4-FFF2-40B4-BE49-F238E27FC236}">
                <a16:creationId xmlns:a16="http://schemas.microsoft.com/office/drawing/2014/main" id="{A6006EC7-B988-467E-8549-F0245BF57349}"/>
              </a:ext>
            </a:extLst>
          </p:cNvPr>
          <p:cNvSpPr>
            <a:spLocks noGrp="1"/>
          </p:cNvSpPr>
          <p:nvPr>
            <p:ph type="pic" sz="quarter" idx="12"/>
          </p:nvPr>
        </p:nvSpPr>
        <p:spPr bwMode="gray">
          <a:xfrm>
            <a:off x="0" y="-176400"/>
            <a:ext cx="12192000" cy="5157745"/>
          </a:xfrm>
          <a:custGeom>
            <a:avLst/>
            <a:gdLst>
              <a:gd name="connsiteX0" fmla="*/ 0 w 12192000"/>
              <a:gd name="connsiteY0" fmla="*/ 0 h 5157745"/>
              <a:gd name="connsiteX1" fmla="*/ 12192000 w 12192000"/>
              <a:gd name="connsiteY1" fmla="*/ 0 h 5157745"/>
              <a:gd name="connsiteX2" fmla="*/ 12192000 w 12192000"/>
              <a:gd name="connsiteY2" fmla="*/ 5157745 h 5157745"/>
              <a:gd name="connsiteX3" fmla="*/ 191455 w 12192000"/>
              <a:gd name="connsiteY3" fmla="*/ 5157745 h 5157745"/>
              <a:gd name="connsiteX4" fmla="*/ 0 w 12192000"/>
              <a:gd name="connsiteY4" fmla="*/ 4966290 h 515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57745">
                <a:moveTo>
                  <a:pt x="0" y="0"/>
                </a:moveTo>
                <a:lnTo>
                  <a:pt x="12192000" y="0"/>
                </a:lnTo>
                <a:lnTo>
                  <a:pt x="12192000" y="5157745"/>
                </a:lnTo>
                <a:lnTo>
                  <a:pt x="191455" y="5157745"/>
                </a:lnTo>
                <a:cubicBezTo>
                  <a:pt x="85717" y="5157745"/>
                  <a:pt x="0" y="5072028"/>
                  <a:pt x="0" y="4966290"/>
                </a:cubicBezTo>
                <a:close/>
              </a:path>
            </a:pathLst>
          </a:custGeom>
          <a:solidFill>
            <a:schemeClr val="accent2">
              <a:lumMod val="20000"/>
              <a:lumOff val="80000"/>
              <a:alpha val="10000"/>
            </a:schemeClr>
          </a:solidFill>
        </p:spPr>
        <p:txBody>
          <a:bodyPr wrap="square" lIns="2880000" tIns="0" anchor="ctr" anchorCtr="0">
            <a:noAutofit/>
          </a:bodyPr>
          <a:lstStyle>
            <a:lvl1pPr algn="ctr">
              <a:defRPr sz="1400" b="0"/>
            </a:lvl1pPr>
          </a:lstStyle>
          <a:p>
            <a:r>
              <a:rPr lang="en-US" noProof="0"/>
              <a:t>Click icon to add picture</a:t>
            </a:r>
            <a:endParaRPr lang="en-GB" noProof="0" dirty="0"/>
          </a:p>
        </p:txBody>
      </p:sp>
      <p:sp>
        <p:nvSpPr>
          <p:cNvPr id="21" name="Text Placeholder 6">
            <a:extLst>
              <a:ext uri="{FF2B5EF4-FFF2-40B4-BE49-F238E27FC236}">
                <a16:creationId xmlns:a16="http://schemas.microsoft.com/office/drawing/2014/main" id="{D70CDBB0-369C-45DE-9CC2-370E4C98C65F}"/>
              </a:ext>
            </a:extLst>
          </p:cNvPr>
          <p:cNvSpPr>
            <a:spLocks noGrp="1"/>
          </p:cNvSpPr>
          <p:nvPr>
            <p:ph type="body" sz="quarter" idx="11" hasCustomPrompt="1"/>
          </p:nvPr>
        </p:nvSpPr>
        <p:spPr bwMode="gray">
          <a:xfrm>
            <a:off x="990000" y="2448480"/>
            <a:ext cx="4786024" cy="732995"/>
          </a:xfrm>
          <a:prstGeom prst="roundRect">
            <a:avLst>
              <a:gd name="adj" fmla="val 13767"/>
            </a:avLst>
          </a:prstGeom>
          <a:solidFill>
            <a:srgbClr val="FF6200"/>
          </a:solidFill>
        </p:spPr>
        <p:txBody>
          <a:bodyPr wrap="none" lIns="108000" tIns="108000" rIns="108000" bIns="72000">
            <a:spAutoFit/>
          </a:bodyPr>
          <a:lstStyle>
            <a:lvl1pPr algn="l">
              <a:lnSpc>
                <a:spcPct val="90000"/>
              </a:lnSpc>
              <a:defRPr sz="3600" b="1">
                <a:solidFill>
                  <a:schemeClr val="bg1"/>
                </a:solidFill>
                <a:latin typeface="+mj-lt"/>
              </a:defRPr>
            </a:lvl1pPr>
          </a:lstStyle>
          <a:p>
            <a:pPr lvl="0"/>
            <a:r>
              <a:rPr lang="en-GB" noProof="0" dirty="0"/>
              <a:t>Click to add (sub)title</a:t>
            </a:r>
          </a:p>
        </p:txBody>
      </p:sp>
      <p:sp>
        <p:nvSpPr>
          <p:cNvPr id="19" name="Title 1">
            <a:extLst>
              <a:ext uri="{FF2B5EF4-FFF2-40B4-BE49-F238E27FC236}">
                <a16:creationId xmlns:a16="http://schemas.microsoft.com/office/drawing/2014/main" id="{2C9487CD-303C-46D0-A559-E815772F3479}"/>
              </a:ext>
            </a:extLst>
          </p:cNvPr>
          <p:cNvSpPr>
            <a:spLocks noGrp="1"/>
          </p:cNvSpPr>
          <p:nvPr>
            <p:ph type="ctrTitle" hasCustomPrompt="1"/>
          </p:nvPr>
        </p:nvSpPr>
        <p:spPr bwMode="gray">
          <a:xfrm>
            <a:off x="658800" y="1634399"/>
            <a:ext cx="3712436" cy="738000"/>
          </a:xfrm>
          <a:prstGeom prst="roundRect">
            <a:avLst>
              <a:gd name="adj" fmla="val 13767"/>
            </a:avLst>
          </a:prstGeom>
          <a:solidFill>
            <a:srgbClr val="FF6200"/>
          </a:solidFill>
        </p:spPr>
        <p:txBody>
          <a:bodyPr wrap="none" lIns="108000" tIns="108000" rIns="108000" bIns="72000" anchor="t" anchorCtr="0">
            <a:spAutoFit/>
          </a:bodyPr>
          <a:lstStyle>
            <a:lvl1pPr algn="l">
              <a:lnSpc>
                <a:spcPct val="90000"/>
              </a:lnSpc>
              <a:defRPr sz="3600" b="1">
                <a:solidFill>
                  <a:schemeClr val="bg1"/>
                </a:solidFill>
                <a:latin typeface="+mj-lt"/>
              </a:defRPr>
            </a:lvl1pPr>
          </a:lstStyle>
          <a:p>
            <a:r>
              <a:rPr lang="en-GB" noProof="0" dirty="0"/>
              <a:t>Click to </a:t>
            </a:r>
            <a:r>
              <a:rPr lang="en-GB" noProof="0"/>
              <a:t>add title</a:t>
            </a:r>
            <a:endParaRPr lang="en-GB" noProof="0" dirty="0"/>
          </a:p>
        </p:txBody>
      </p:sp>
      <p:sp>
        <p:nvSpPr>
          <p:cNvPr id="28" name="Project Placeholder">
            <a:extLst>
              <a:ext uri="{FF2B5EF4-FFF2-40B4-BE49-F238E27FC236}">
                <a16:creationId xmlns:a16="http://schemas.microsoft.com/office/drawing/2014/main" id="{5E4AFE1E-9B76-42E0-A2EA-84F5D0E53D02}"/>
              </a:ext>
            </a:extLst>
          </p:cNvPr>
          <p:cNvSpPr>
            <a:spLocks noGrp="1" noChangeAspect="1"/>
          </p:cNvSpPr>
          <p:nvPr>
            <p:ph type="pic" sz="quarter" idx="16" hasCustomPrompt="1"/>
          </p:nvPr>
        </p:nvSpPr>
        <p:spPr>
          <a:xfrm>
            <a:off x="658798" y="5896309"/>
            <a:ext cx="3857408" cy="961679"/>
          </a:xfrm>
        </p:spPr>
        <p:txBody>
          <a:bodyPr lIns="288000" tIns="108000" rIns="108000" bIns="108000" anchor="ctr" anchorCtr="0"/>
          <a:lstStyle>
            <a:lvl1pPr>
              <a:defRPr sz="1200">
                <a:solidFill>
                  <a:srgbClr val="A8A8A8"/>
                </a:solidFill>
              </a:defRPr>
            </a:lvl1pPr>
          </a:lstStyle>
          <a:p>
            <a:r>
              <a:rPr lang="en-GB" dirty="0"/>
              <a:t>Business or project wordmark </a:t>
            </a:r>
            <a:br>
              <a:rPr lang="en-GB" dirty="0"/>
            </a:br>
            <a:r>
              <a:rPr lang="en-GB" dirty="0"/>
              <a:t>placeholder</a:t>
            </a:r>
          </a:p>
        </p:txBody>
      </p:sp>
      <p:sp>
        <p:nvSpPr>
          <p:cNvPr id="16" name="TextBox 15">
            <a:extLst>
              <a:ext uri="{FF2B5EF4-FFF2-40B4-BE49-F238E27FC236}">
                <a16:creationId xmlns:a16="http://schemas.microsoft.com/office/drawing/2014/main" id="{D6E113D3-2DD2-409B-B6A5-8210F7F82BD3}"/>
              </a:ext>
            </a:extLst>
          </p:cNvPr>
          <p:cNvSpPr txBox="1"/>
          <p:nvPr userDrawn="1"/>
        </p:nvSpPr>
        <p:spPr>
          <a:xfrm>
            <a:off x="-2261849" y="0"/>
            <a:ext cx="1826420" cy="1919363"/>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a:solidFill>
                  <a:srgbClr val="696969"/>
                </a:solidFill>
              </a:rPr>
              <a:t>ING logo or identifier: which cover should I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a:solidFill>
                <a:srgbClr val="69696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a:solidFill>
                  <a:srgbClr val="696969"/>
                </a:solidFill>
              </a:rPr>
              <a:t>You can choose between covers with the ING logo or with the ING identifier. The identifier can be best applied in commercial and informal presentations, assuming it has significant brand recognition in your market, but is less suitable for formal information</a:t>
            </a:r>
            <a:endParaRPr lang="en-GB" sz="1000" b="0" dirty="0" err="1">
              <a:solidFill>
                <a:srgbClr val="696969"/>
              </a:solidFill>
            </a:endParaRPr>
          </a:p>
        </p:txBody>
      </p:sp>
      <p:sp>
        <p:nvSpPr>
          <p:cNvPr id="18" name="TextBox 17">
            <a:extLst>
              <a:ext uri="{FF2B5EF4-FFF2-40B4-BE49-F238E27FC236}">
                <a16:creationId xmlns:a16="http://schemas.microsoft.com/office/drawing/2014/main" id="{8CB8308A-E701-41F6-94DB-7B598273B2FF}"/>
              </a:ext>
            </a:extLst>
          </p:cNvPr>
          <p:cNvSpPr txBox="1"/>
          <p:nvPr userDrawn="1"/>
        </p:nvSpPr>
        <p:spPr>
          <a:xfrm>
            <a:off x="-2261849" y="2123802"/>
            <a:ext cx="1826420" cy="4073798"/>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dirty="0">
                <a:solidFill>
                  <a:srgbClr val="696969"/>
                </a:solidFill>
              </a:rPr>
              <a:t>Changing the photo</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dirty="0">
              <a:solidFill>
                <a:srgbClr val="696969"/>
              </a:solidFill>
            </a:endParaRPr>
          </a:p>
          <a:p>
            <a:pPr marL="72000" marR="0" lvl="0" indent="-72000" algn="l" defTabSz="914400" rtl="0" eaLnBrk="1" fontAlgn="auto" latinLnBrk="0" hangingPunct="1">
              <a:lnSpc>
                <a:spcPct val="100000"/>
              </a:lnSpc>
              <a:spcBef>
                <a:spcPts val="0"/>
              </a:spcBef>
              <a:spcAft>
                <a:spcPts val="0"/>
              </a:spcAft>
              <a:buClrTx/>
              <a:buSzTx/>
              <a:buFont typeface="ING Me" panose="02000506040000020004" pitchFamily="50" charset="0"/>
              <a:buChar char="–"/>
              <a:tabLst/>
              <a:defRPr/>
            </a:pPr>
            <a:r>
              <a:rPr lang="en-US" sz="1000" b="0">
                <a:solidFill>
                  <a:srgbClr val="696969"/>
                </a:solidFill>
              </a:rPr>
              <a:t>Click </a:t>
            </a:r>
            <a:r>
              <a:rPr lang="en-US" sz="1000" b="0" dirty="0">
                <a:solidFill>
                  <a:srgbClr val="696969"/>
                </a:solidFill>
              </a:rPr>
              <a:t>on the existing photo, and choose 'Cut' via the right mouse button.</a:t>
            </a:r>
          </a:p>
          <a:p>
            <a:pPr marL="72000" marR="0" lvl="0" indent="-72000" algn="l" defTabSz="914400" rtl="0" eaLnBrk="1" fontAlgn="auto" latinLnBrk="0" hangingPunct="1">
              <a:lnSpc>
                <a:spcPct val="100000"/>
              </a:lnSpc>
              <a:spcBef>
                <a:spcPts val="0"/>
              </a:spcBef>
              <a:spcAft>
                <a:spcPts val="0"/>
              </a:spcAft>
              <a:buClrTx/>
              <a:buSzTx/>
              <a:buFont typeface="ING Me" panose="02000506040000020004" pitchFamily="50" charset="0"/>
              <a:buChar char="–"/>
              <a:tabLst/>
              <a:defRPr/>
            </a:pPr>
            <a:endParaRPr lang="en-US" sz="1000" b="0" dirty="0">
              <a:solidFill>
                <a:srgbClr val="696969"/>
              </a:solidFill>
            </a:endParaRPr>
          </a:p>
          <a:p>
            <a:pPr marL="72000" marR="0" lvl="0" indent="-72000" algn="l" defTabSz="914400" rtl="0" eaLnBrk="1" fontAlgn="auto" latinLnBrk="0" hangingPunct="1">
              <a:lnSpc>
                <a:spcPct val="100000"/>
              </a:lnSpc>
              <a:spcBef>
                <a:spcPts val="0"/>
              </a:spcBef>
              <a:spcAft>
                <a:spcPts val="0"/>
              </a:spcAft>
              <a:buClrTx/>
              <a:buSzTx/>
              <a:buFont typeface="ING Me" panose="02000506040000020004" pitchFamily="50" charset="0"/>
              <a:buChar char="–"/>
              <a:tabLst/>
              <a:defRPr/>
            </a:pPr>
            <a:r>
              <a:rPr lang="en-US" sz="1000" b="0">
                <a:solidFill>
                  <a:srgbClr val="696969"/>
                </a:solidFill>
              </a:rPr>
              <a:t>Select </a:t>
            </a:r>
            <a:r>
              <a:rPr lang="en-US" sz="1000" b="0" dirty="0">
                <a:solidFill>
                  <a:srgbClr val="696969"/>
                </a:solidFill>
              </a:rPr>
              <a:t>a photo from the last part of the PP file 'Useful elements, example slides and photos', or download a photo from the Media box &gt; Photos on the Brand Portal (https://brandportal.ing.com).</a:t>
            </a:r>
          </a:p>
          <a:p>
            <a:pPr marL="72000" marR="0" lvl="0" indent="-72000" algn="l" defTabSz="914400" rtl="0" eaLnBrk="1" fontAlgn="auto" latinLnBrk="0" hangingPunct="1">
              <a:lnSpc>
                <a:spcPct val="100000"/>
              </a:lnSpc>
              <a:spcBef>
                <a:spcPts val="0"/>
              </a:spcBef>
              <a:spcAft>
                <a:spcPts val="0"/>
              </a:spcAft>
              <a:buClrTx/>
              <a:buSzTx/>
              <a:buFont typeface="ING Me" panose="02000506040000020004" pitchFamily="50" charset="0"/>
              <a:buChar char="–"/>
              <a:tabLst/>
              <a:defRPr/>
            </a:pPr>
            <a:endParaRPr lang="en-US" sz="1000" b="0" dirty="0">
              <a:solidFill>
                <a:srgbClr val="696969"/>
              </a:solidFill>
            </a:endParaRPr>
          </a:p>
          <a:p>
            <a:pPr marL="72000" marR="0" lvl="0" indent="-72000" algn="l" defTabSz="914400" rtl="0" eaLnBrk="1" fontAlgn="auto" latinLnBrk="0" hangingPunct="1">
              <a:lnSpc>
                <a:spcPct val="100000"/>
              </a:lnSpc>
              <a:spcBef>
                <a:spcPts val="0"/>
              </a:spcBef>
              <a:spcAft>
                <a:spcPts val="0"/>
              </a:spcAft>
              <a:buClrTx/>
              <a:buSzTx/>
              <a:buFont typeface="ING Me" panose="02000506040000020004" pitchFamily="50" charset="0"/>
              <a:buChar char="–"/>
              <a:tabLst/>
              <a:defRPr/>
            </a:pPr>
            <a:r>
              <a:rPr lang="en-US" sz="1000" b="0">
                <a:solidFill>
                  <a:srgbClr val="696969"/>
                </a:solidFill>
              </a:rPr>
              <a:t>Copy </a:t>
            </a:r>
            <a:r>
              <a:rPr lang="en-US" sz="1000" b="0" dirty="0">
                <a:solidFill>
                  <a:srgbClr val="696969"/>
                </a:solidFill>
              </a:rPr>
              <a:t>the big picture on your screen with </a:t>
            </a:r>
            <a:r>
              <a:rPr lang="en-US" sz="1000" b="0" dirty="0" err="1">
                <a:solidFill>
                  <a:srgbClr val="696969"/>
                </a:solidFill>
              </a:rPr>
              <a:t>Ctrl+C</a:t>
            </a:r>
            <a:r>
              <a:rPr lang="en-US" sz="1000" b="0" dirty="0">
                <a:solidFill>
                  <a:srgbClr val="696969"/>
                </a:solidFill>
              </a:rPr>
              <a:t>, go back to the image placeholder on this page, and paste the photo with </a:t>
            </a:r>
            <a:r>
              <a:rPr lang="en-US" sz="1000" b="0" dirty="0" err="1">
                <a:solidFill>
                  <a:srgbClr val="696969"/>
                </a:solidFill>
              </a:rPr>
              <a:t>Ctrl+V</a:t>
            </a:r>
            <a:r>
              <a:rPr lang="en-US" sz="1000" b="0" dirty="0">
                <a:solidFill>
                  <a:srgbClr val="696969"/>
                </a:solidFill>
              </a:rPr>
              <a:t>.</a:t>
            </a:r>
          </a:p>
          <a:p>
            <a:pPr marL="72000" marR="0" lvl="0" indent="-72000" algn="l" defTabSz="914400" rtl="0" eaLnBrk="1" fontAlgn="auto" latinLnBrk="0" hangingPunct="1">
              <a:lnSpc>
                <a:spcPct val="100000"/>
              </a:lnSpc>
              <a:spcBef>
                <a:spcPts val="0"/>
              </a:spcBef>
              <a:spcAft>
                <a:spcPts val="0"/>
              </a:spcAft>
              <a:buClrTx/>
              <a:buSzTx/>
              <a:buFont typeface="ING Me" panose="02000506040000020004" pitchFamily="50" charset="0"/>
              <a:buChar char="–"/>
              <a:tabLst/>
              <a:defRPr/>
            </a:pPr>
            <a:endParaRPr lang="en-US" sz="1000" b="0" dirty="0">
              <a:solidFill>
                <a:srgbClr val="696969"/>
              </a:solidFill>
            </a:endParaRPr>
          </a:p>
          <a:p>
            <a:pPr marL="72000" marR="0" lvl="0" indent="-72000" algn="l" defTabSz="914400" rtl="0" eaLnBrk="1" fontAlgn="auto" latinLnBrk="0" hangingPunct="1">
              <a:lnSpc>
                <a:spcPct val="100000"/>
              </a:lnSpc>
              <a:spcBef>
                <a:spcPts val="0"/>
              </a:spcBef>
              <a:spcAft>
                <a:spcPts val="0"/>
              </a:spcAft>
              <a:buClrTx/>
              <a:buSzTx/>
              <a:buFont typeface="ING Me" panose="02000506040000020004" pitchFamily="50" charset="0"/>
              <a:buChar char="–"/>
              <a:tabLst/>
              <a:defRPr/>
            </a:pPr>
            <a:r>
              <a:rPr lang="en-US" sz="1000" b="0">
                <a:solidFill>
                  <a:srgbClr val="696969"/>
                </a:solidFill>
              </a:rPr>
              <a:t>Finally</a:t>
            </a:r>
            <a:r>
              <a:rPr lang="en-US" sz="1000" b="0" dirty="0">
                <a:solidFill>
                  <a:srgbClr val="696969"/>
                </a:solidFill>
              </a:rPr>
              <a:t>, click on the new picture and choose 'Move to Back' via the right mouse button to show the heading bars again.</a:t>
            </a:r>
            <a:endParaRPr lang="en-GB" sz="1000" b="0" dirty="0" err="1">
              <a:solidFill>
                <a:srgbClr val="696969"/>
              </a:solidFill>
            </a:endParaRPr>
          </a:p>
        </p:txBody>
      </p:sp>
    </p:spTree>
    <p:extLst>
      <p:ext uri="{BB962C8B-B14F-4D97-AF65-F5344CB8AC3E}">
        <p14:creationId xmlns:p14="http://schemas.microsoft.com/office/powerpoint/2010/main" val="2981768974"/>
      </p:ext>
    </p:extLst>
  </p:cSld>
  <p:clrMapOvr>
    <a:masterClrMapping/>
  </p:clrMapOvr>
  <p:extLst>
    <p:ext uri="{DCECCB84-F9BA-43D5-87BE-67443E8EF086}">
      <p15:sldGuideLst xmlns:p15="http://schemas.microsoft.com/office/powerpoint/2012/main">
        <p15:guide id="1" orient="horz" pos="1491" userDrawn="1">
          <p15:clr>
            <a:srgbClr val="FBAE40"/>
          </p15:clr>
        </p15:guide>
        <p15:guide id="2" orient="horz" pos="1542" userDrawn="1">
          <p15:clr>
            <a:srgbClr val="FBAE40"/>
          </p15:clr>
        </p15:guide>
        <p15:guide id="3" orient="horz" pos="2006" userDrawn="1">
          <p15:clr>
            <a:srgbClr val="FBAE40"/>
          </p15:clr>
        </p15:guide>
        <p15:guide id="4" orient="horz" pos="2057"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9B2A58B-73B0-454D-A72C-09D384778D16}"/>
              </a:ext>
            </a:extLst>
          </p:cNvPr>
          <p:cNvSpPr>
            <a:spLocks noGrp="1"/>
          </p:cNvSpPr>
          <p:nvPr>
            <p:ph type="pic" sz="quarter" idx="22"/>
          </p:nvPr>
        </p:nvSpPr>
        <p:spPr bwMode="gray">
          <a:xfrm>
            <a:off x="0" y="0"/>
            <a:ext cx="12192000" cy="6858000"/>
          </a:xfrm>
          <a:prstGeom prst="rect">
            <a:avLst/>
          </a:prstGeom>
          <a:solidFill>
            <a:schemeClr val="accent2">
              <a:lumMod val="20000"/>
              <a:lumOff val="80000"/>
              <a:alpha val="10000"/>
            </a:schemeClr>
          </a:solidFill>
        </p:spPr>
        <p:txBody>
          <a:bodyPr wrap="square" lIns="3240000" tIns="36000" rIns="36000" bIns="36000" anchor="ctr" anchorCtr="0">
            <a:noAutofit/>
          </a:bodyPr>
          <a:lstStyle>
            <a:lvl1pPr algn="ctr">
              <a:defRPr sz="1400" b="0"/>
            </a:lvl1pPr>
          </a:lstStyle>
          <a:p>
            <a:r>
              <a:rPr lang="en-US" noProof="0"/>
              <a:t>Click icon to add picture</a:t>
            </a:r>
            <a:endParaRPr lang="en-GB" noProof="0"/>
          </a:p>
        </p:txBody>
      </p:sp>
      <p:sp>
        <p:nvSpPr>
          <p:cNvPr id="3" name="TextBox 2">
            <a:extLst>
              <a:ext uri="{FF2B5EF4-FFF2-40B4-BE49-F238E27FC236}">
                <a16:creationId xmlns:a16="http://schemas.microsoft.com/office/drawing/2014/main" id="{C363B51B-329E-4171-8135-727255D5EED2}"/>
              </a:ext>
            </a:extLst>
          </p:cNvPr>
          <p:cNvSpPr txBox="1"/>
          <p:nvPr userDrawn="1"/>
        </p:nvSpPr>
        <p:spPr>
          <a:xfrm>
            <a:off x="-2261849" y="0"/>
            <a:ext cx="1826420" cy="2996580"/>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dirty="0">
                <a:solidFill>
                  <a:srgbClr val="696969"/>
                </a:solidFill>
              </a:rPr>
              <a:t>Changing the photo</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dirty="0">
              <a:solidFill>
                <a:srgbClr val="69696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rgbClr val="696969"/>
                </a:solidFill>
              </a:rPr>
              <a:t>- Click on the existing photo, and choose 'Cut' via the right mouse button.</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dirty="0">
              <a:solidFill>
                <a:srgbClr val="696969"/>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dirty="0">
                <a:solidFill>
                  <a:srgbClr val="696969"/>
                </a:solidFill>
              </a:rPr>
              <a:t>- Select a photo from the last part of the PP file 'Useful elements, example slides and photos', or download a photo from the Media box &gt; Photos on the Brand Portal (https://brandportal.ing.com).</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dirty="0">
              <a:solidFill>
                <a:srgbClr val="696969"/>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dirty="0">
                <a:solidFill>
                  <a:srgbClr val="696969"/>
                </a:solidFill>
              </a:rPr>
              <a:t>- Copy the big picture on your screen with </a:t>
            </a:r>
            <a:r>
              <a:rPr lang="en-US" sz="1000" b="0" dirty="0" err="1">
                <a:solidFill>
                  <a:srgbClr val="696969"/>
                </a:solidFill>
              </a:rPr>
              <a:t>Ctrl+C</a:t>
            </a:r>
            <a:r>
              <a:rPr lang="en-US" sz="1000" b="0" dirty="0">
                <a:solidFill>
                  <a:srgbClr val="696969"/>
                </a:solidFill>
              </a:rPr>
              <a:t>, go back to the image placeholder on this page, and paste the photo with </a:t>
            </a:r>
            <a:r>
              <a:rPr lang="en-US" sz="1000" b="0" dirty="0" err="1">
                <a:solidFill>
                  <a:srgbClr val="696969"/>
                </a:solidFill>
              </a:rPr>
              <a:t>Ctrl+V</a:t>
            </a:r>
            <a:r>
              <a:rPr lang="en-US" sz="1000" b="0" dirty="0">
                <a:solidFill>
                  <a:srgbClr val="696969"/>
                </a:solidFill>
              </a:rPr>
              <a:t>.</a:t>
            </a:r>
          </a:p>
        </p:txBody>
      </p:sp>
    </p:spTree>
    <p:extLst>
      <p:ext uri="{BB962C8B-B14F-4D97-AF65-F5344CB8AC3E}">
        <p14:creationId xmlns:p14="http://schemas.microsoft.com/office/powerpoint/2010/main" val="35727963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D5D08C9-1C49-4141-ADCC-8BD39F1E15DE}"/>
              </a:ext>
            </a:extLst>
          </p:cNvPr>
          <p:cNvSpPr>
            <a:spLocks noGrp="1"/>
          </p:cNvSpPr>
          <p:nvPr>
            <p:ph type="ftr" sz="quarter" idx="10"/>
          </p:nvPr>
        </p:nvSpPr>
        <p:spPr/>
        <p:txBody>
          <a:bodyPr/>
          <a:lstStyle/>
          <a:p>
            <a:endParaRPr lang="en-GB" noProof="0" dirty="0"/>
          </a:p>
        </p:txBody>
      </p:sp>
      <p:sp>
        <p:nvSpPr>
          <p:cNvPr id="3" name="Slide Number Placeholder 2">
            <a:extLst>
              <a:ext uri="{FF2B5EF4-FFF2-40B4-BE49-F238E27FC236}">
                <a16:creationId xmlns:a16="http://schemas.microsoft.com/office/drawing/2014/main" id="{CFD907F9-1DA2-4332-BCC9-D9AC36FA0279}"/>
              </a:ext>
            </a:extLst>
          </p:cNvPr>
          <p:cNvSpPr>
            <a:spLocks noGrp="1"/>
          </p:cNvSpPr>
          <p:nvPr>
            <p:ph type="sldNum" sz="quarter" idx="11"/>
          </p:nvPr>
        </p:nvSpPr>
        <p:spPr/>
        <p:txBody>
          <a:bodyPr/>
          <a:lstStyle/>
          <a:p>
            <a:fld id="{DDD2A080-DA64-4F5C-9131-47EB793B4410}" type="slidenum">
              <a:rPr lang="en-GB" smtClean="0"/>
              <a:pPr/>
              <a:t>‹#›</a:t>
            </a:fld>
            <a:endParaRPr lang="en-GB" dirty="0"/>
          </a:p>
        </p:txBody>
      </p:sp>
    </p:spTree>
    <p:extLst>
      <p:ext uri="{BB962C8B-B14F-4D97-AF65-F5344CB8AC3E}">
        <p14:creationId xmlns:p14="http://schemas.microsoft.com/office/powerpoint/2010/main" val="29407482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C1A76-6EF0-4DC5-A4D5-F9BEAB789504}"/>
              </a:ext>
            </a:extLst>
          </p:cNvPr>
          <p:cNvSpPr>
            <a:spLocks noGrp="1"/>
          </p:cNvSpPr>
          <p:nvPr>
            <p:ph type="title"/>
          </p:nvPr>
        </p:nvSpPr>
        <p:spPr/>
        <p:txBody>
          <a:bodyPr/>
          <a:lstStyle/>
          <a:p>
            <a:r>
              <a:rPr lang="en-US"/>
              <a:t>Click to edit Master title style</a:t>
            </a:r>
            <a:endParaRPr lang="en-GB"/>
          </a:p>
        </p:txBody>
      </p:sp>
      <p:sp>
        <p:nvSpPr>
          <p:cNvPr id="6" name="Footer Placeholder 5">
            <a:extLst>
              <a:ext uri="{FF2B5EF4-FFF2-40B4-BE49-F238E27FC236}">
                <a16:creationId xmlns:a16="http://schemas.microsoft.com/office/drawing/2014/main" id="{159A4530-FBD9-440F-BBFD-95808FC1843B}"/>
              </a:ext>
            </a:extLst>
          </p:cNvPr>
          <p:cNvSpPr>
            <a:spLocks noGrp="1"/>
          </p:cNvSpPr>
          <p:nvPr>
            <p:ph type="ftr" sz="quarter" idx="10"/>
          </p:nvPr>
        </p:nvSpPr>
        <p:spPr/>
        <p:txBody>
          <a:bodyPr/>
          <a:lstStyle/>
          <a:p>
            <a:endParaRPr lang="en-GB" noProof="0" dirty="0"/>
          </a:p>
        </p:txBody>
      </p:sp>
      <p:sp>
        <p:nvSpPr>
          <p:cNvPr id="7" name="Slide Number Placeholder 6">
            <a:extLst>
              <a:ext uri="{FF2B5EF4-FFF2-40B4-BE49-F238E27FC236}">
                <a16:creationId xmlns:a16="http://schemas.microsoft.com/office/drawing/2014/main" id="{FE00CEF8-3A7B-46C7-BCB8-DC90F3B084EA}"/>
              </a:ext>
            </a:extLst>
          </p:cNvPr>
          <p:cNvSpPr>
            <a:spLocks noGrp="1"/>
          </p:cNvSpPr>
          <p:nvPr>
            <p:ph type="sldNum" sz="quarter" idx="11"/>
          </p:nvPr>
        </p:nvSpPr>
        <p:spPr/>
        <p:txBody>
          <a:bodyPr/>
          <a:lstStyle/>
          <a:p>
            <a:fld id="{DDD2A080-DA64-4F5C-9131-47EB793B4410}" type="slidenum">
              <a:rPr lang="en-GB" smtClean="0"/>
              <a:pPr/>
              <a:t>‹#›</a:t>
            </a:fld>
            <a:endParaRPr lang="en-GB" dirty="0"/>
          </a:p>
        </p:txBody>
      </p:sp>
    </p:spTree>
    <p:extLst>
      <p:ext uri="{BB962C8B-B14F-4D97-AF65-F5344CB8AC3E}">
        <p14:creationId xmlns:p14="http://schemas.microsoft.com/office/powerpoint/2010/main" val="7105112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ocial slide">
    <p:spTree>
      <p:nvGrpSpPr>
        <p:cNvPr id="1" name=""/>
        <p:cNvGrpSpPr/>
        <p:nvPr/>
      </p:nvGrpSpPr>
      <p:grpSpPr>
        <a:xfrm>
          <a:off x="0" y="0"/>
          <a:ext cx="0" cy="0"/>
          <a:chOff x="0" y="0"/>
          <a:chExt cx="0" cy="0"/>
        </a:xfrm>
      </p:grpSpPr>
      <p:sp>
        <p:nvSpPr>
          <p:cNvPr id="5" name="Title 1"/>
          <p:cNvSpPr>
            <a:spLocks noGrp="1"/>
          </p:cNvSpPr>
          <p:nvPr>
            <p:ph type="ctrTitle" hasCustomPrompt="1"/>
          </p:nvPr>
        </p:nvSpPr>
        <p:spPr bwMode="gray">
          <a:xfrm>
            <a:off x="658800" y="2448000"/>
            <a:ext cx="5718802" cy="739574"/>
          </a:xfrm>
          <a:prstGeom prst="roundRect">
            <a:avLst>
              <a:gd name="adj" fmla="val 13738"/>
            </a:avLst>
          </a:prstGeom>
          <a:solidFill>
            <a:srgbClr val="FF6200"/>
          </a:solidFill>
        </p:spPr>
        <p:txBody>
          <a:bodyPr wrap="none" lIns="108000" tIns="108000" rIns="108000" bIns="72000" anchor="t" anchorCtr="0">
            <a:spAutoFit/>
          </a:bodyPr>
          <a:lstStyle>
            <a:lvl1pPr algn="l">
              <a:lnSpc>
                <a:spcPct val="90000"/>
              </a:lnSpc>
              <a:defRPr sz="3600">
                <a:solidFill>
                  <a:schemeClr val="bg1"/>
                </a:solidFill>
              </a:defRPr>
            </a:lvl1pPr>
          </a:lstStyle>
          <a:p>
            <a:r>
              <a:rPr lang="en-GB" noProof="0"/>
              <a:t>Click to add end slide text</a:t>
            </a:r>
            <a:endParaRPr lang="en-GB" noProof="0" dirty="0"/>
          </a:p>
        </p:txBody>
      </p:sp>
      <p:sp>
        <p:nvSpPr>
          <p:cNvPr id="14" name="Text Placeholder 6">
            <a:extLst>
              <a:ext uri="{FF2B5EF4-FFF2-40B4-BE49-F238E27FC236}">
                <a16:creationId xmlns:a16="http://schemas.microsoft.com/office/drawing/2014/main" id="{D748EB5D-B214-4B5B-A2B5-C76DF18F1413}"/>
              </a:ext>
            </a:extLst>
          </p:cNvPr>
          <p:cNvSpPr>
            <a:spLocks noGrp="1"/>
          </p:cNvSpPr>
          <p:nvPr>
            <p:ph type="body" sz="quarter" idx="12" hasCustomPrompt="1"/>
          </p:nvPr>
        </p:nvSpPr>
        <p:spPr bwMode="gray">
          <a:xfrm>
            <a:off x="990000" y="3265686"/>
            <a:ext cx="6740729" cy="732995"/>
          </a:xfrm>
          <a:prstGeom prst="roundRect">
            <a:avLst>
              <a:gd name="adj" fmla="val 13861"/>
            </a:avLst>
          </a:prstGeom>
          <a:solidFill>
            <a:srgbClr val="FF6200"/>
          </a:solidFill>
        </p:spPr>
        <p:txBody>
          <a:bodyPr wrap="none" lIns="108000" tIns="108000" rIns="108000" bIns="72000">
            <a:spAutoFit/>
          </a:bodyPr>
          <a:lstStyle>
            <a:lvl1pPr algn="l">
              <a:lnSpc>
                <a:spcPct val="90000"/>
              </a:lnSpc>
              <a:defRPr sz="3600" b="1">
                <a:solidFill>
                  <a:schemeClr val="bg1"/>
                </a:solidFill>
                <a:latin typeface="+mj-lt"/>
              </a:defRPr>
            </a:lvl1pPr>
          </a:lstStyle>
          <a:p>
            <a:pPr lvl="0"/>
            <a:r>
              <a:rPr lang="en-GB" noProof="0" dirty="0"/>
              <a:t>Click to add text or remove bar</a:t>
            </a:r>
          </a:p>
        </p:txBody>
      </p:sp>
    </p:spTree>
    <p:extLst>
      <p:ext uri="{BB962C8B-B14F-4D97-AF65-F5344CB8AC3E}">
        <p14:creationId xmlns:p14="http://schemas.microsoft.com/office/powerpoint/2010/main" val="3977367381"/>
      </p:ext>
    </p:extLst>
  </p:cSld>
  <p:clrMapOvr>
    <a:masterClrMapping/>
  </p:clrMapOvr>
  <p:extLst>
    <p:ext uri="{DCECCB84-F9BA-43D5-87BE-67443E8EF086}">
      <p15:sldGuideLst xmlns:p15="http://schemas.microsoft.com/office/powerpoint/2012/main">
        <p15:guide id="1" orient="horz" pos="2007">
          <p15:clr>
            <a:srgbClr val="FBAE40"/>
          </p15:clr>
        </p15:guide>
        <p15:guide id="2" orient="horz" pos="1543">
          <p15:clr>
            <a:srgbClr val="FBAE40"/>
          </p15:clr>
        </p15:guide>
        <p15:guide id="3" orient="horz" pos="1490">
          <p15:clr>
            <a:srgbClr val="FBAE40"/>
          </p15:clr>
        </p15:guide>
        <p15:guide id="4" orient="horz" pos="2059">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CC079217-29BE-4EF5-8B19-B660E43429C4}"/>
              </a:ext>
            </a:extLst>
          </p:cNvPr>
          <p:cNvPicPr>
            <a:picLocks noChangeAspect="1"/>
          </p:cNvPicPr>
          <p:nvPr userDrawn="1"/>
        </p:nvPicPr>
        <p:blipFill>
          <a:blip r:embed="rId2">
            <a:extLst>
              <a:ext uri="{96DAC541-7B7A-43D3-8B79-37D633B846F1}">
                <asvg:svgBlip xmlns:asvg="http://schemas.microsoft.com/office/drawing/2016/SVG/main" r:embed="rId3"/>
              </a:ext>
            </a:extLst>
          </a:blip>
          <a:stretch/>
        </p:blipFill>
        <p:spPr>
          <a:xfrm>
            <a:off x="3243000" y="170926"/>
            <a:ext cx="5706000" cy="6558881"/>
          </a:xfrm>
          <a:prstGeom prst="rect">
            <a:avLst/>
          </a:prstGeom>
        </p:spPr>
      </p:pic>
    </p:spTree>
    <p:extLst>
      <p:ext uri="{BB962C8B-B14F-4D97-AF65-F5344CB8AC3E}">
        <p14:creationId xmlns:p14="http://schemas.microsoft.com/office/powerpoint/2010/main" val="390239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white ING logo">
    <p:bg bwMode="gray">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18D78F9-BB7D-40AA-8961-EB7AA360E747}"/>
              </a:ext>
            </a:extLst>
          </p:cNvPr>
          <p:cNvSpPr/>
          <p:nvPr userDrawn="1"/>
        </p:nvSpPr>
        <p:spPr>
          <a:xfrm>
            <a:off x="-2786743" y="-736600"/>
            <a:ext cx="17765486" cy="83312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GB" sz="1600" dirty="0" err="1">
              <a:solidFill>
                <a:schemeClr val="tx1"/>
              </a:solidFill>
            </a:endParaRPr>
          </a:p>
        </p:txBody>
      </p:sp>
      <p:cxnSp>
        <p:nvCxnSpPr>
          <p:cNvPr id="10" name="Straight Connector 9">
            <a:extLst>
              <a:ext uri="{FF2B5EF4-FFF2-40B4-BE49-F238E27FC236}">
                <a16:creationId xmlns:a16="http://schemas.microsoft.com/office/drawing/2014/main" id="{8EDB157E-826F-4E03-8A69-685294EC5B1D}"/>
              </a:ext>
            </a:extLst>
          </p:cNvPr>
          <p:cNvCxnSpPr/>
          <p:nvPr userDrawn="1"/>
        </p:nvCxnSpPr>
        <p:spPr>
          <a:xfrm>
            <a:off x="659028" y="7003142"/>
            <a:ext cx="0" cy="290284"/>
          </a:xfrm>
          <a:prstGeom prst="line">
            <a:avLst/>
          </a:prstGeom>
          <a:ln w="6350" cap="rnd">
            <a:solidFill>
              <a:srgbClr val="559BD1"/>
            </a:solidFill>
            <a:round/>
            <a:headEnd type="arrow"/>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73288B3-3A33-4122-B8B7-0142A71D1C97}"/>
              </a:ext>
            </a:extLst>
          </p:cNvPr>
          <p:cNvSpPr txBox="1"/>
          <p:nvPr userDrawn="1"/>
        </p:nvSpPr>
        <p:spPr>
          <a:xfrm>
            <a:off x="577225" y="7319409"/>
            <a:ext cx="1575426" cy="226591"/>
          </a:xfrm>
          <a:prstGeom prst="rect">
            <a:avLst/>
          </a:prstGeom>
          <a:noFill/>
        </p:spPr>
        <p:txBody>
          <a:bodyPr wrap="square" lIns="36000" tIns="36000" rIns="36000" bIns="36000" rtlCol="0">
            <a:spAutoFit/>
          </a:bodyPr>
          <a:lstStyle/>
          <a:p>
            <a:r>
              <a:rPr lang="en-GB" sz="1000" b="0">
                <a:solidFill>
                  <a:srgbClr val="696969"/>
                </a:solidFill>
              </a:rPr>
              <a:t>Alignment indicator</a:t>
            </a:r>
            <a:endParaRPr lang="en-GB" sz="1000" b="0" dirty="0" err="1">
              <a:solidFill>
                <a:srgbClr val="696969"/>
              </a:solidFill>
            </a:endParaRPr>
          </a:p>
        </p:txBody>
      </p:sp>
      <p:pic>
        <p:nvPicPr>
          <p:cNvPr id="12" name="ING logo">
            <a:extLst>
              <a:ext uri="{FF2B5EF4-FFF2-40B4-BE49-F238E27FC236}">
                <a16:creationId xmlns:a16="http://schemas.microsoft.com/office/drawing/2014/main" id="{4D97A26D-2654-4F2E-A196-B6096B1AEB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55361" y="6088977"/>
            <a:ext cx="1807116" cy="449934"/>
          </a:xfrm>
          <a:prstGeom prst="rect">
            <a:avLst/>
          </a:prstGeom>
        </p:spPr>
      </p:pic>
      <p:sp>
        <p:nvSpPr>
          <p:cNvPr id="3" name="Text Placeholder 2">
            <a:extLst>
              <a:ext uri="{FF2B5EF4-FFF2-40B4-BE49-F238E27FC236}">
                <a16:creationId xmlns:a16="http://schemas.microsoft.com/office/drawing/2014/main" id="{F7D0D5B2-609E-47E4-8BC9-E79E8E4C625C}"/>
              </a:ext>
            </a:extLst>
          </p:cNvPr>
          <p:cNvSpPr>
            <a:spLocks noGrp="1"/>
          </p:cNvSpPr>
          <p:nvPr>
            <p:ph type="body" sz="quarter" idx="12" hasCustomPrompt="1"/>
          </p:nvPr>
        </p:nvSpPr>
        <p:spPr>
          <a:xfrm>
            <a:off x="658800" y="5583600"/>
            <a:ext cx="5256000" cy="294302"/>
          </a:xfrm>
        </p:spPr>
        <p:txBody>
          <a:bodyPr wrap="square" lIns="0" tIns="0" rIns="36000" bIns="72000" anchor="t" anchorCtr="0">
            <a:sp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lang="en-US" sz="1600" b="0" i="0" kern="1200" baseline="0" dirty="0" smtClean="0">
                <a:solidFill>
                  <a:schemeClr val="tx1"/>
                </a:solidFill>
                <a:latin typeface="+mn-lt"/>
                <a:ea typeface="+mn-ea"/>
                <a:cs typeface="ING Me" pitchFamily="2" charset="0"/>
              </a:defRPr>
            </a:lvl1pPr>
            <a:lvl2pPr marL="0" indent="0" algn="l" defTabSz="914400" rtl="0" eaLnBrk="1" latinLnBrk="0" hangingPunct="1">
              <a:lnSpc>
                <a:spcPts val="2200"/>
              </a:lnSpc>
              <a:spcBef>
                <a:spcPts val="0"/>
              </a:spcBef>
              <a:spcAft>
                <a:spcPts val="0"/>
              </a:spcAft>
              <a:buFont typeface="Arial" panose="020B0604020202020204" pitchFamily="34" charset="0"/>
              <a:buNone/>
              <a:defRPr lang="en-US" sz="2000" b="0" i="0" kern="1200" baseline="0" dirty="0" smtClean="0">
                <a:solidFill>
                  <a:schemeClr val="tx1"/>
                </a:solidFill>
                <a:latin typeface="+mn-lt"/>
                <a:ea typeface="+mn-ea"/>
                <a:cs typeface="ING Me" pitchFamily="2" charset="0"/>
              </a:defRPr>
            </a:lvl2pPr>
            <a:lvl3pPr marL="0" indent="0" algn="l" defTabSz="914400" rtl="0" eaLnBrk="1" latinLnBrk="0" hangingPunct="1">
              <a:lnSpc>
                <a:spcPts val="2200"/>
              </a:lnSpc>
              <a:spcBef>
                <a:spcPts val="0"/>
              </a:spcBef>
              <a:spcAft>
                <a:spcPts val="0"/>
              </a:spcAft>
              <a:buFont typeface="Arial" panose="020B0604020202020204" pitchFamily="34" charset="0"/>
              <a:buNone/>
              <a:defRPr lang="en-US" sz="2000" b="0" i="0" kern="1200" baseline="0" dirty="0" smtClean="0">
                <a:solidFill>
                  <a:schemeClr val="tx1"/>
                </a:solidFill>
                <a:latin typeface="+mn-lt"/>
                <a:ea typeface="+mn-ea"/>
                <a:cs typeface="ING Me" pitchFamily="2" charset="0"/>
              </a:defRPr>
            </a:lvl3pPr>
            <a:lvl4pPr marL="0" indent="0" algn="l" defTabSz="914400" rtl="0" eaLnBrk="1" latinLnBrk="0" hangingPunct="1">
              <a:lnSpc>
                <a:spcPts val="2200"/>
              </a:lnSpc>
              <a:spcBef>
                <a:spcPts val="0"/>
              </a:spcBef>
              <a:spcAft>
                <a:spcPts val="0"/>
              </a:spcAft>
              <a:buFont typeface="Arial" panose="020B0604020202020204" pitchFamily="34" charset="0"/>
              <a:buNone/>
              <a:defRPr lang="en-US" sz="2000" b="0" i="0" kern="1200" baseline="0" dirty="0" smtClean="0">
                <a:solidFill>
                  <a:schemeClr val="tx1"/>
                </a:solidFill>
                <a:latin typeface="+mn-lt"/>
                <a:ea typeface="+mn-ea"/>
                <a:cs typeface="ING Me" pitchFamily="2" charset="0"/>
              </a:defRPr>
            </a:lvl4pPr>
            <a:lvl5pPr marL="0" indent="0" algn="l" defTabSz="914400" rtl="0" eaLnBrk="1" latinLnBrk="0" hangingPunct="1">
              <a:lnSpc>
                <a:spcPts val="2200"/>
              </a:lnSpc>
              <a:spcBef>
                <a:spcPts val="0"/>
              </a:spcBef>
              <a:spcAft>
                <a:spcPts val="0"/>
              </a:spcAft>
              <a:buFont typeface="Arial" panose="020B0604020202020204" pitchFamily="34" charset="0"/>
              <a:buNone/>
              <a:defRPr lang="nl-NL" sz="2000" b="0" i="0" kern="1200" baseline="0" dirty="0">
                <a:solidFill>
                  <a:schemeClr val="tx1"/>
                </a:solidFill>
                <a:latin typeface="+mn-lt"/>
                <a:ea typeface="+mn-ea"/>
                <a:cs typeface="ING Me" pitchFamily="2" charset="0"/>
              </a:defRPr>
            </a:lvl5pPr>
          </a:lstStyle>
          <a:p>
            <a:pPr lvl="0"/>
            <a:r>
              <a:rPr lang="en-GB" noProof="0" dirty="0"/>
              <a:t>Click to </a:t>
            </a:r>
            <a:r>
              <a:rPr lang="en-GB" noProof="0"/>
              <a:t>add date</a:t>
            </a:r>
          </a:p>
        </p:txBody>
      </p:sp>
      <p:sp>
        <p:nvSpPr>
          <p:cNvPr id="26" name="Subtitle 2"/>
          <p:cNvSpPr>
            <a:spLocks noGrp="1"/>
          </p:cNvSpPr>
          <p:nvPr>
            <p:ph type="subTitle" idx="1" hasCustomPrompt="1"/>
          </p:nvPr>
        </p:nvSpPr>
        <p:spPr bwMode="gray">
          <a:xfrm>
            <a:off x="658800" y="5277600"/>
            <a:ext cx="5256000" cy="294302"/>
          </a:xfrm>
        </p:spPr>
        <p:txBody>
          <a:bodyPr wrap="square" lIns="0" tIns="0" rIns="36000" bIns="72000" anchor="t" anchorCtr="0">
            <a:spAutoFit/>
          </a:bodyPr>
          <a:lstStyle>
            <a:lvl1pPr marL="0" indent="0" algn="l">
              <a:lnSpc>
                <a:spcPct val="90000"/>
              </a:lnSpc>
              <a:buNone/>
              <a:defRPr sz="1600" b="1" i="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noProof="0"/>
              <a:t>Click to add name of department and/or author</a:t>
            </a:r>
          </a:p>
        </p:txBody>
      </p:sp>
      <p:sp>
        <p:nvSpPr>
          <p:cNvPr id="27" name="Text Placeholder 6"/>
          <p:cNvSpPr>
            <a:spLocks noGrp="1"/>
          </p:cNvSpPr>
          <p:nvPr>
            <p:ph type="body" sz="quarter" idx="11" hasCustomPrompt="1"/>
          </p:nvPr>
        </p:nvSpPr>
        <p:spPr bwMode="gray">
          <a:xfrm>
            <a:off x="990000" y="2448000"/>
            <a:ext cx="4786024" cy="732995"/>
          </a:xfrm>
          <a:prstGeom prst="roundRect">
            <a:avLst>
              <a:gd name="adj" fmla="val 13767"/>
            </a:avLst>
          </a:prstGeom>
          <a:solidFill>
            <a:srgbClr val="FF6200"/>
          </a:solidFill>
        </p:spPr>
        <p:txBody>
          <a:bodyPr wrap="none" lIns="108000" tIns="108000" rIns="108000" bIns="72000" anchor="t" anchorCtr="0">
            <a:spAutoFit/>
          </a:bodyPr>
          <a:lstStyle>
            <a:lvl1pPr>
              <a:lnSpc>
                <a:spcPct val="90000"/>
              </a:lnSpc>
              <a:spcBef>
                <a:spcPts val="0"/>
              </a:spcBef>
              <a:defRPr sz="3600" b="1">
                <a:solidFill>
                  <a:schemeClr val="bg1"/>
                </a:solidFill>
                <a:latin typeface="+mj-lt"/>
              </a:defRPr>
            </a:lvl1pPr>
          </a:lstStyle>
          <a:p>
            <a:pPr lvl="0"/>
            <a:r>
              <a:rPr lang="en-GB" noProof="0" dirty="0"/>
              <a:t>Click to add (sub)title</a:t>
            </a:r>
          </a:p>
        </p:txBody>
      </p:sp>
      <p:sp>
        <p:nvSpPr>
          <p:cNvPr id="25" name="Title 1"/>
          <p:cNvSpPr>
            <a:spLocks noGrp="1"/>
          </p:cNvSpPr>
          <p:nvPr>
            <p:ph type="ctrTitle" hasCustomPrompt="1"/>
          </p:nvPr>
        </p:nvSpPr>
        <p:spPr bwMode="gray">
          <a:xfrm>
            <a:off x="658856" y="1634400"/>
            <a:ext cx="3712436" cy="738000"/>
          </a:xfrm>
          <a:prstGeom prst="roundRect">
            <a:avLst>
              <a:gd name="adj" fmla="val 13767"/>
            </a:avLst>
          </a:prstGeom>
          <a:solidFill>
            <a:srgbClr val="FF6200"/>
          </a:solidFill>
          <a:ln w="6350">
            <a:noFill/>
          </a:ln>
        </p:spPr>
        <p:txBody>
          <a:bodyPr wrap="none" lIns="108000" tIns="108000" rIns="108000" bIns="72000" anchor="t" anchorCtr="0">
            <a:spAutoFit/>
          </a:bodyPr>
          <a:lstStyle>
            <a:lvl1pPr algn="l">
              <a:lnSpc>
                <a:spcPct val="90000"/>
              </a:lnSpc>
              <a:spcBef>
                <a:spcPts val="0"/>
              </a:spcBef>
              <a:defRPr sz="3600" b="1">
                <a:solidFill>
                  <a:schemeClr val="bg1"/>
                </a:solidFill>
                <a:latin typeface="+mj-lt"/>
              </a:defRPr>
            </a:lvl1pPr>
          </a:lstStyle>
          <a:p>
            <a:r>
              <a:rPr lang="en-GB" noProof="0" dirty="0"/>
              <a:t>Click to add title</a:t>
            </a:r>
          </a:p>
        </p:txBody>
      </p:sp>
      <p:sp>
        <p:nvSpPr>
          <p:cNvPr id="22" name="Project Placeholder">
            <a:extLst>
              <a:ext uri="{FF2B5EF4-FFF2-40B4-BE49-F238E27FC236}">
                <a16:creationId xmlns:a16="http://schemas.microsoft.com/office/drawing/2014/main" id="{FF773A2F-D10D-414B-B226-9CEDBFF8ADC7}"/>
              </a:ext>
            </a:extLst>
          </p:cNvPr>
          <p:cNvSpPr>
            <a:spLocks noGrp="1" noChangeAspect="1"/>
          </p:cNvSpPr>
          <p:nvPr>
            <p:ph type="pic" sz="quarter" idx="16" hasCustomPrompt="1"/>
          </p:nvPr>
        </p:nvSpPr>
        <p:spPr>
          <a:xfrm>
            <a:off x="658798" y="5896309"/>
            <a:ext cx="3857456" cy="961691"/>
          </a:xfrm>
        </p:spPr>
        <p:txBody>
          <a:bodyPr lIns="288000" tIns="108000" rIns="108000" bIns="108000" anchor="ctr" anchorCtr="0"/>
          <a:lstStyle>
            <a:lvl1pPr>
              <a:defRPr sz="1200">
                <a:solidFill>
                  <a:srgbClr val="A8A8A8"/>
                </a:solidFill>
              </a:defRPr>
            </a:lvl1pPr>
          </a:lstStyle>
          <a:p>
            <a:r>
              <a:rPr lang="en-GB" dirty="0"/>
              <a:t>Business or project wordmark </a:t>
            </a:r>
            <a:br>
              <a:rPr lang="en-GB" dirty="0"/>
            </a:br>
            <a:r>
              <a:rPr lang="en-GB" dirty="0"/>
              <a:t>placeholder</a:t>
            </a:r>
          </a:p>
        </p:txBody>
      </p:sp>
      <p:sp>
        <p:nvSpPr>
          <p:cNvPr id="13" name="TextBox 12">
            <a:extLst>
              <a:ext uri="{FF2B5EF4-FFF2-40B4-BE49-F238E27FC236}">
                <a16:creationId xmlns:a16="http://schemas.microsoft.com/office/drawing/2014/main" id="{A3E72A35-A7D1-43E0-A540-B9177A307238}"/>
              </a:ext>
            </a:extLst>
          </p:cNvPr>
          <p:cNvSpPr txBox="1"/>
          <p:nvPr userDrawn="1"/>
        </p:nvSpPr>
        <p:spPr>
          <a:xfrm>
            <a:off x="-2261849" y="0"/>
            <a:ext cx="1826420" cy="1919363"/>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a:solidFill>
                  <a:srgbClr val="696969"/>
                </a:solidFill>
              </a:rPr>
              <a:t>ING logo or identifier: which cover should I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a:solidFill>
                <a:srgbClr val="69696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a:solidFill>
                  <a:srgbClr val="696969"/>
                </a:solidFill>
              </a:rPr>
              <a:t>You can choose between covers with the ING logo or with the ING identifier. The identifier can be best applied in commercial and informal presentations, assuming it has significant brand recognition in your market, but is less suitable for formal information</a:t>
            </a:r>
            <a:endParaRPr lang="en-GB" sz="1000" b="0" dirty="0" err="1">
              <a:solidFill>
                <a:srgbClr val="696969"/>
              </a:solidFill>
            </a:endParaRPr>
          </a:p>
        </p:txBody>
      </p:sp>
    </p:spTree>
    <p:extLst>
      <p:ext uri="{BB962C8B-B14F-4D97-AF65-F5344CB8AC3E}">
        <p14:creationId xmlns:p14="http://schemas.microsoft.com/office/powerpoint/2010/main" val="1580217835"/>
      </p:ext>
    </p:extLst>
  </p:cSld>
  <p:clrMapOvr>
    <a:masterClrMapping/>
  </p:clrMapOvr>
  <p:extLst>
    <p:ext uri="{DCECCB84-F9BA-43D5-87BE-67443E8EF086}">
      <p15:sldGuideLst xmlns:p15="http://schemas.microsoft.com/office/powerpoint/2012/main">
        <p15:guide id="1" orient="horz" pos="1491" userDrawn="1">
          <p15:clr>
            <a:srgbClr val="FBAE40"/>
          </p15:clr>
        </p15:guide>
        <p15:guide id="2" orient="horz" pos="1542" userDrawn="1">
          <p15:clr>
            <a:srgbClr val="FBAE40"/>
          </p15:clr>
        </p15:guide>
        <p15:guide id="3" orient="horz" pos="2006" userDrawn="1">
          <p15:clr>
            <a:srgbClr val="FBAE40"/>
          </p15:clr>
        </p15:guide>
        <p15:guide id="4" orient="horz" pos="205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confidential">
    <p:bg bwMode="gray">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56146B7-AF2E-4DE8-8CDE-8B02DF175E96}"/>
              </a:ext>
            </a:extLst>
          </p:cNvPr>
          <p:cNvSpPr/>
          <p:nvPr userDrawn="1"/>
        </p:nvSpPr>
        <p:spPr>
          <a:xfrm>
            <a:off x="-2786743" y="-736600"/>
            <a:ext cx="17765486" cy="83312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GB" sz="1600" err="1">
              <a:solidFill>
                <a:schemeClr val="tx1"/>
              </a:solidFill>
            </a:endParaRPr>
          </a:p>
        </p:txBody>
      </p:sp>
      <p:cxnSp>
        <p:nvCxnSpPr>
          <p:cNvPr id="31" name="Straight Connector 30">
            <a:extLst>
              <a:ext uri="{FF2B5EF4-FFF2-40B4-BE49-F238E27FC236}">
                <a16:creationId xmlns:a16="http://schemas.microsoft.com/office/drawing/2014/main" id="{AF3841C3-786F-4D83-8BF4-69251CE4BFA7}"/>
              </a:ext>
            </a:extLst>
          </p:cNvPr>
          <p:cNvCxnSpPr/>
          <p:nvPr userDrawn="1"/>
        </p:nvCxnSpPr>
        <p:spPr>
          <a:xfrm>
            <a:off x="659028" y="7003142"/>
            <a:ext cx="0" cy="290284"/>
          </a:xfrm>
          <a:prstGeom prst="line">
            <a:avLst/>
          </a:prstGeom>
          <a:ln w="6350" cap="rnd">
            <a:solidFill>
              <a:srgbClr val="559BD1"/>
            </a:solidFill>
            <a:round/>
            <a:headEnd type="arrow"/>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697F024-B1A5-460A-9648-F7B29A9BC9CC}"/>
              </a:ext>
            </a:extLst>
          </p:cNvPr>
          <p:cNvSpPr txBox="1"/>
          <p:nvPr userDrawn="1"/>
        </p:nvSpPr>
        <p:spPr>
          <a:xfrm>
            <a:off x="577225" y="7319409"/>
            <a:ext cx="1575426" cy="226591"/>
          </a:xfrm>
          <a:prstGeom prst="rect">
            <a:avLst/>
          </a:prstGeom>
          <a:noFill/>
        </p:spPr>
        <p:txBody>
          <a:bodyPr wrap="square" lIns="36000" tIns="36000" rIns="36000" bIns="36000" rtlCol="0">
            <a:spAutoFit/>
          </a:bodyPr>
          <a:lstStyle/>
          <a:p>
            <a:r>
              <a:rPr lang="en-GB" sz="1000" b="0">
                <a:solidFill>
                  <a:srgbClr val="696969"/>
                </a:solidFill>
              </a:rPr>
              <a:t>Alignment indicator</a:t>
            </a:r>
            <a:endParaRPr lang="en-GB" sz="1000" b="0" err="1">
              <a:solidFill>
                <a:srgbClr val="696969"/>
              </a:solidFill>
            </a:endParaRPr>
          </a:p>
        </p:txBody>
      </p:sp>
      <p:pic>
        <p:nvPicPr>
          <p:cNvPr id="42" name="ING identifier">
            <a:extLst>
              <a:ext uri="{FF2B5EF4-FFF2-40B4-BE49-F238E27FC236}">
                <a16:creationId xmlns:a16="http://schemas.microsoft.com/office/drawing/2014/main" id="{7048FB88-5778-4A03-AD57-DF35DC1E8E3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544428" y="4964165"/>
            <a:ext cx="1647571" cy="1893836"/>
          </a:xfrm>
          <a:prstGeom prst="rect">
            <a:avLst/>
          </a:prstGeom>
        </p:spPr>
      </p:pic>
      <p:grpSp>
        <p:nvGrpSpPr>
          <p:cNvPr id="56" name="Confidential"/>
          <p:cNvGrpSpPr/>
          <p:nvPr userDrawn="1"/>
        </p:nvGrpSpPr>
        <p:grpSpPr>
          <a:xfrm>
            <a:off x="10749167" y="-133099"/>
            <a:ext cx="1441027" cy="1565166"/>
            <a:chOff x="5364088" y="4720073"/>
            <a:chExt cx="1441027" cy="1565166"/>
          </a:xfrm>
        </p:grpSpPr>
        <p:sp>
          <p:nvSpPr>
            <p:cNvPr id="57" name="Freeform 5"/>
            <p:cNvSpPr>
              <a:spLocks/>
            </p:cNvSpPr>
            <p:nvPr/>
          </p:nvSpPr>
          <p:spPr bwMode="gray">
            <a:xfrm>
              <a:off x="5364088" y="4844212"/>
              <a:ext cx="1441027" cy="1441027"/>
            </a:xfrm>
            <a:custGeom>
              <a:avLst/>
              <a:gdLst>
                <a:gd name="T0" fmla="*/ 0 w 810"/>
                <a:gd name="T1" fmla="*/ 0 h 810"/>
                <a:gd name="T2" fmla="*/ 810 w 810"/>
                <a:gd name="T3" fmla="*/ 810 h 810"/>
                <a:gd name="T4" fmla="*/ 810 w 810"/>
                <a:gd name="T5" fmla="*/ 536 h 810"/>
                <a:gd name="T6" fmla="*/ 274 w 810"/>
                <a:gd name="T7" fmla="*/ 0 h 810"/>
                <a:gd name="T8" fmla="*/ 0 w 810"/>
                <a:gd name="T9" fmla="*/ 0 h 810"/>
              </a:gdLst>
              <a:ahLst/>
              <a:cxnLst>
                <a:cxn ang="0">
                  <a:pos x="T0" y="T1"/>
                </a:cxn>
                <a:cxn ang="0">
                  <a:pos x="T2" y="T3"/>
                </a:cxn>
                <a:cxn ang="0">
                  <a:pos x="T4" y="T5"/>
                </a:cxn>
                <a:cxn ang="0">
                  <a:pos x="T6" y="T7"/>
                </a:cxn>
                <a:cxn ang="0">
                  <a:pos x="T8" y="T9"/>
                </a:cxn>
              </a:cxnLst>
              <a:rect l="0" t="0" r="r" b="b"/>
              <a:pathLst>
                <a:path w="810" h="810">
                  <a:moveTo>
                    <a:pt x="0" y="0"/>
                  </a:moveTo>
                  <a:lnTo>
                    <a:pt x="810" y="810"/>
                  </a:lnTo>
                  <a:lnTo>
                    <a:pt x="810" y="536"/>
                  </a:lnTo>
                  <a:lnTo>
                    <a:pt x="274" y="0"/>
                  </a:lnTo>
                  <a:lnTo>
                    <a:pt x="0" y="0"/>
                  </a:lnTo>
                  <a:close/>
                </a:path>
              </a:pathLst>
            </a:custGeom>
            <a:solidFill>
              <a:srgbClr val="17A7DC"/>
            </a:solidFill>
            <a:ln w="19050">
              <a:solidFill>
                <a:srgbClr val="60A6DA"/>
              </a:solidFill>
              <a:round/>
              <a:headEnd/>
              <a:tailEnd/>
            </a:ln>
          </p:spPr>
          <p:txBody>
            <a:bodyPr vert="horz" wrap="square" lIns="91440" tIns="45720" rIns="91440" bIns="45720" numCol="1" anchor="t" anchorCtr="0" compatLnSpc="1">
              <a:prstTxWarp prst="textNoShape">
                <a:avLst/>
              </a:prstTxWarp>
            </a:bodyPr>
            <a:lstStyle/>
            <a:p>
              <a:endParaRPr lang="en-GB" sz="3200"/>
            </a:p>
          </p:txBody>
        </p:sp>
        <p:sp>
          <p:nvSpPr>
            <p:cNvPr id="80" name="Title 14"/>
            <p:cNvSpPr txBox="1">
              <a:spLocks/>
            </p:cNvSpPr>
            <p:nvPr userDrawn="1"/>
          </p:nvSpPr>
          <p:spPr bwMode="gray">
            <a:xfrm rot="2700000">
              <a:off x="5481455" y="5320862"/>
              <a:ext cx="1447800" cy="246221"/>
            </a:xfrm>
            <a:prstGeom prst="rect">
              <a:avLst/>
            </a:prstGeom>
          </p:spPr>
          <p:txBody>
            <a:bodyPr vert="horz" wrap="none" lIns="0" tIns="0" rIns="0" bIns="0" rtlCol="0" anchor="ctr" anchorCtr="0">
              <a:noAutofit/>
            </a:bodyPr>
            <a:lstStyle>
              <a:lvl1pPr algn="l" defTabSz="914400" rtl="0" eaLnBrk="1" latinLnBrk="0" hangingPunct="1">
                <a:lnSpc>
                  <a:spcPts val="4600"/>
                </a:lnSpc>
                <a:spcBef>
                  <a:spcPct val="0"/>
                </a:spcBef>
                <a:buNone/>
                <a:defRPr sz="4400" b="1" kern="1200" baseline="0">
                  <a:solidFill>
                    <a:schemeClr val="bg1"/>
                  </a:solidFill>
                  <a:latin typeface="+mj-lt"/>
                  <a:ea typeface="+mj-ea"/>
                  <a:cs typeface="Arial" panose="020B0604020202020204" pitchFamily="34" charset="0"/>
                </a:defRPr>
              </a:lvl1pPr>
            </a:lstStyle>
            <a:p>
              <a:pPr algn="ctr">
                <a:lnSpc>
                  <a:spcPct val="100000"/>
                </a:lnSpc>
              </a:pPr>
              <a:r>
                <a:rPr lang="en-GB" sz="1600" noProof="0"/>
                <a:t>Confidential</a:t>
              </a:r>
            </a:p>
          </p:txBody>
        </p:sp>
      </p:grpSp>
      <p:sp>
        <p:nvSpPr>
          <p:cNvPr id="18" name="Text Placeholder 2">
            <a:extLst>
              <a:ext uri="{FF2B5EF4-FFF2-40B4-BE49-F238E27FC236}">
                <a16:creationId xmlns:a16="http://schemas.microsoft.com/office/drawing/2014/main" id="{31A93502-8C63-400E-A1C4-EEDA0C0DA4BD}"/>
              </a:ext>
            </a:extLst>
          </p:cNvPr>
          <p:cNvSpPr>
            <a:spLocks noGrp="1"/>
          </p:cNvSpPr>
          <p:nvPr>
            <p:ph type="body" sz="quarter" idx="12" hasCustomPrompt="1"/>
          </p:nvPr>
        </p:nvSpPr>
        <p:spPr>
          <a:xfrm>
            <a:off x="658800" y="5583600"/>
            <a:ext cx="5256000" cy="294302"/>
          </a:xfrm>
        </p:spPr>
        <p:txBody>
          <a:bodyPr wrap="none" rIns="36000" bIns="72000" anchor="t" anchorCtr="0">
            <a:sp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lang="en-US" sz="1600" b="0" i="0" kern="1200" baseline="0" dirty="0" smtClean="0">
                <a:solidFill>
                  <a:schemeClr val="tx1"/>
                </a:solidFill>
                <a:latin typeface="+mn-lt"/>
                <a:ea typeface="+mn-ea"/>
                <a:cs typeface="ING Me" pitchFamily="2" charset="0"/>
              </a:defRPr>
            </a:lvl1pPr>
            <a:lvl2pPr marL="0" indent="0" algn="l" defTabSz="914400" rtl="0" eaLnBrk="1" latinLnBrk="0" hangingPunct="1">
              <a:lnSpc>
                <a:spcPts val="2200"/>
              </a:lnSpc>
              <a:spcBef>
                <a:spcPts val="0"/>
              </a:spcBef>
              <a:spcAft>
                <a:spcPts val="0"/>
              </a:spcAft>
              <a:buFont typeface="Arial" panose="020B0604020202020204" pitchFamily="34" charset="0"/>
              <a:buNone/>
              <a:defRPr lang="en-US" sz="2000" b="0" i="0" kern="1200" baseline="0" dirty="0" smtClean="0">
                <a:solidFill>
                  <a:schemeClr val="tx1"/>
                </a:solidFill>
                <a:latin typeface="+mn-lt"/>
                <a:ea typeface="+mn-ea"/>
                <a:cs typeface="ING Me" pitchFamily="2" charset="0"/>
              </a:defRPr>
            </a:lvl2pPr>
            <a:lvl3pPr marL="0" indent="0" algn="l" defTabSz="914400" rtl="0" eaLnBrk="1" latinLnBrk="0" hangingPunct="1">
              <a:lnSpc>
                <a:spcPts val="2200"/>
              </a:lnSpc>
              <a:spcBef>
                <a:spcPts val="0"/>
              </a:spcBef>
              <a:spcAft>
                <a:spcPts val="0"/>
              </a:spcAft>
              <a:buFont typeface="Arial" panose="020B0604020202020204" pitchFamily="34" charset="0"/>
              <a:buNone/>
              <a:defRPr lang="en-US" sz="2000" b="0" i="0" kern="1200" baseline="0" dirty="0" smtClean="0">
                <a:solidFill>
                  <a:schemeClr val="tx1"/>
                </a:solidFill>
                <a:latin typeface="+mn-lt"/>
                <a:ea typeface="+mn-ea"/>
                <a:cs typeface="ING Me" pitchFamily="2" charset="0"/>
              </a:defRPr>
            </a:lvl3pPr>
            <a:lvl4pPr marL="0" indent="0" algn="l" defTabSz="914400" rtl="0" eaLnBrk="1" latinLnBrk="0" hangingPunct="1">
              <a:lnSpc>
                <a:spcPts val="2200"/>
              </a:lnSpc>
              <a:spcBef>
                <a:spcPts val="0"/>
              </a:spcBef>
              <a:spcAft>
                <a:spcPts val="0"/>
              </a:spcAft>
              <a:buFont typeface="Arial" panose="020B0604020202020204" pitchFamily="34" charset="0"/>
              <a:buNone/>
              <a:defRPr lang="en-US" sz="2000" b="0" i="0" kern="1200" baseline="0" dirty="0" smtClean="0">
                <a:solidFill>
                  <a:schemeClr val="tx1"/>
                </a:solidFill>
                <a:latin typeface="+mn-lt"/>
                <a:ea typeface="+mn-ea"/>
                <a:cs typeface="ING Me" pitchFamily="2" charset="0"/>
              </a:defRPr>
            </a:lvl4pPr>
            <a:lvl5pPr marL="0" indent="0" algn="l" defTabSz="914400" rtl="0" eaLnBrk="1" latinLnBrk="0" hangingPunct="1">
              <a:lnSpc>
                <a:spcPts val="2200"/>
              </a:lnSpc>
              <a:spcBef>
                <a:spcPts val="0"/>
              </a:spcBef>
              <a:spcAft>
                <a:spcPts val="0"/>
              </a:spcAft>
              <a:buFont typeface="Arial" panose="020B0604020202020204" pitchFamily="34" charset="0"/>
              <a:buNone/>
              <a:defRPr lang="nl-NL" sz="2000" b="0" i="0" kern="1200" baseline="0" dirty="0">
                <a:solidFill>
                  <a:schemeClr val="tx1"/>
                </a:solidFill>
                <a:latin typeface="+mn-lt"/>
                <a:ea typeface="+mn-ea"/>
                <a:cs typeface="ING Me" pitchFamily="2" charset="0"/>
              </a:defRPr>
            </a:lvl5pPr>
          </a:lstStyle>
          <a:p>
            <a:pPr lvl="0"/>
            <a:r>
              <a:rPr lang="en-GB" noProof="0"/>
              <a:t>Click to add date</a:t>
            </a:r>
          </a:p>
        </p:txBody>
      </p:sp>
      <p:sp>
        <p:nvSpPr>
          <p:cNvPr id="16" name="Subtitle 2">
            <a:extLst>
              <a:ext uri="{FF2B5EF4-FFF2-40B4-BE49-F238E27FC236}">
                <a16:creationId xmlns:a16="http://schemas.microsoft.com/office/drawing/2014/main" id="{EF8E7523-A00E-407A-913C-45E2F1A70617}"/>
              </a:ext>
            </a:extLst>
          </p:cNvPr>
          <p:cNvSpPr>
            <a:spLocks noGrp="1"/>
          </p:cNvSpPr>
          <p:nvPr>
            <p:ph type="subTitle" idx="1" hasCustomPrompt="1"/>
          </p:nvPr>
        </p:nvSpPr>
        <p:spPr bwMode="gray">
          <a:xfrm>
            <a:off x="658800" y="5277600"/>
            <a:ext cx="5256000" cy="294302"/>
          </a:xfrm>
        </p:spPr>
        <p:txBody>
          <a:bodyPr wrap="none" rIns="36000" bIns="72000" anchor="t" anchorCtr="0">
            <a:spAutoFit/>
          </a:bodyPr>
          <a:lstStyle>
            <a:lvl1pPr marL="0" indent="0" algn="l">
              <a:lnSpc>
                <a:spcPct val="90000"/>
              </a:lnSpc>
              <a:buNone/>
              <a:defRPr sz="1600" b="1" i="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noProof="0"/>
              <a:t>Click to add name of department and/or author</a:t>
            </a:r>
          </a:p>
        </p:txBody>
      </p:sp>
      <p:sp>
        <p:nvSpPr>
          <p:cNvPr id="17" name="Text Placeholder 6">
            <a:extLst>
              <a:ext uri="{FF2B5EF4-FFF2-40B4-BE49-F238E27FC236}">
                <a16:creationId xmlns:a16="http://schemas.microsoft.com/office/drawing/2014/main" id="{94157F79-315F-44DE-A12C-D9E5A3767D63}"/>
              </a:ext>
            </a:extLst>
          </p:cNvPr>
          <p:cNvSpPr>
            <a:spLocks noGrp="1"/>
          </p:cNvSpPr>
          <p:nvPr>
            <p:ph type="body" sz="quarter" idx="11" hasCustomPrompt="1"/>
          </p:nvPr>
        </p:nvSpPr>
        <p:spPr bwMode="gray">
          <a:xfrm>
            <a:off x="990000" y="2448000"/>
            <a:ext cx="4786024" cy="732995"/>
          </a:xfrm>
          <a:prstGeom prst="roundRect">
            <a:avLst>
              <a:gd name="adj" fmla="val 13767"/>
            </a:avLst>
          </a:prstGeom>
          <a:solidFill>
            <a:srgbClr val="FF6200"/>
          </a:solidFill>
        </p:spPr>
        <p:txBody>
          <a:bodyPr wrap="none" lIns="108000" tIns="108000" rIns="108000" bIns="72000" anchor="t" anchorCtr="0">
            <a:spAutoFit/>
          </a:bodyPr>
          <a:lstStyle>
            <a:lvl1pPr>
              <a:lnSpc>
                <a:spcPct val="90000"/>
              </a:lnSpc>
              <a:spcBef>
                <a:spcPts val="0"/>
              </a:spcBef>
              <a:defRPr sz="3600" b="1">
                <a:solidFill>
                  <a:schemeClr val="bg1"/>
                </a:solidFill>
                <a:latin typeface="+mj-lt"/>
              </a:defRPr>
            </a:lvl1pPr>
          </a:lstStyle>
          <a:p>
            <a:pPr lvl="0"/>
            <a:r>
              <a:rPr lang="en-GB" noProof="0"/>
              <a:t>Click to add (sub)title</a:t>
            </a:r>
          </a:p>
        </p:txBody>
      </p:sp>
      <p:sp>
        <p:nvSpPr>
          <p:cNvPr id="15" name="Title 1">
            <a:extLst>
              <a:ext uri="{FF2B5EF4-FFF2-40B4-BE49-F238E27FC236}">
                <a16:creationId xmlns:a16="http://schemas.microsoft.com/office/drawing/2014/main" id="{FB66016B-0337-48AD-9FB8-3ADE7AC6E87B}"/>
              </a:ext>
            </a:extLst>
          </p:cNvPr>
          <p:cNvSpPr>
            <a:spLocks noGrp="1"/>
          </p:cNvSpPr>
          <p:nvPr>
            <p:ph type="ctrTitle" hasCustomPrompt="1"/>
          </p:nvPr>
        </p:nvSpPr>
        <p:spPr bwMode="gray">
          <a:xfrm>
            <a:off x="658800" y="1634400"/>
            <a:ext cx="3712436" cy="738000"/>
          </a:xfrm>
          <a:prstGeom prst="roundRect">
            <a:avLst>
              <a:gd name="adj" fmla="val 13767"/>
            </a:avLst>
          </a:prstGeom>
          <a:solidFill>
            <a:srgbClr val="FF6200"/>
          </a:solidFill>
        </p:spPr>
        <p:txBody>
          <a:bodyPr wrap="none" lIns="108000" tIns="108000" rIns="108000" bIns="72000" anchor="t" anchorCtr="0">
            <a:spAutoFit/>
          </a:bodyPr>
          <a:lstStyle>
            <a:lvl1pPr algn="l">
              <a:lnSpc>
                <a:spcPct val="90000"/>
              </a:lnSpc>
              <a:spcBef>
                <a:spcPts val="0"/>
              </a:spcBef>
              <a:defRPr sz="3600" b="1">
                <a:solidFill>
                  <a:schemeClr val="bg1"/>
                </a:solidFill>
                <a:latin typeface="+mj-lt"/>
              </a:defRPr>
            </a:lvl1pPr>
          </a:lstStyle>
          <a:p>
            <a:r>
              <a:rPr lang="en-GB" noProof="0"/>
              <a:t>Click to add title</a:t>
            </a:r>
          </a:p>
        </p:txBody>
      </p:sp>
      <p:sp>
        <p:nvSpPr>
          <p:cNvPr id="25" name="Project Placeholder">
            <a:extLst>
              <a:ext uri="{FF2B5EF4-FFF2-40B4-BE49-F238E27FC236}">
                <a16:creationId xmlns:a16="http://schemas.microsoft.com/office/drawing/2014/main" id="{44B18234-54BA-46FF-9EAC-032FC38EC41C}"/>
              </a:ext>
            </a:extLst>
          </p:cNvPr>
          <p:cNvSpPr>
            <a:spLocks noGrp="1" noChangeAspect="1"/>
          </p:cNvSpPr>
          <p:nvPr>
            <p:ph type="pic" sz="quarter" idx="16" hasCustomPrompt="1"/>
          </p:nvPr>
        </p:nvSpPr>
        <p:spPr>
          <a:xfrm>
            <a:off x="658798" y="5896308"/>
            <a:ext cx="3857455" cy="961691"/>
          </a:xfrm>
        </p:spPr>
        <p:txBody>
          <a:bodyPr lIns="288000" tIns="108000" rIns="108000" bIns="108000" anchor="ctr" anchorCtr="0"/>
          <a:lstStyle>
            <a:lvl1pPr>
              <a:defRPr sz="1200">
                <a:solidFill>
                  <a:srgbClr val="A8A8A8"/>
                </a:solidFill>
              </a:defRPr>
            </a:lvl1pPr>
          </a:lstStyle>
          <a:p>
            <a:r>
              <a:rPr lang="en-GB"/>
              <a:t>Business or project wordmark </a:t>
            </a:r>
            <a:br>
              <a:rPr lang="en-GB"/>
            </a:br>
            <a:r>
              <a:rPr lang="en-GB"/>
              <a:t>placeholder</a:t>
            </a:r>
          </a:p>
        </p:txBody>
      </p:sp>
      <p:sp>
        <p:nvSpPr>
          <p:cNvPr id="19" name="TextBox 18">
            <a:extLst>
              <a:ext uri="{FF2B5EF4-FFF2-40B4-BE49-F238E27FC236}">
                <a16:creationId xmlns:a16="http://schemas.microsoft.com/office/drawing/2014/main" id="{BA4E0B8E-6BE9-416D-B911-912E50333F27}"/>
              </a:ext>
            </a:extLst>
          </p:cNvPr>
          <p:cNvSpPr txBox="1"/>
          <p:nvPr userDrawn="1"/>
        </p:nvSpPr>
        <p:spPr>
          <a:xfrm>
            <a:off x="-2261849" y="0"/>
            <a:ext cx="1826420" cy="1919363"/>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a:solidFill>
                  <a:srgbClr val="696969"/>
                </a:solidFill>
              </a:rPr>
              <a:t>ING logo or identifier: which cover should I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a:solidFill>
                <a:srgbClr val="69696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a:solidFill>
                  <a:srgbClr val="696969"/>
                </a:solidFill>
              </a:rPr>
              <a:t>You can choose between covers with the ING logo or with the ING identifier. The identifier can be best applied in commercial and informal presentations, assuming it has significant brand recognition in your market, but is less suitable for formal information</a:t>
            </a:r>
            <a:endParaRPr lang="en-GB" sz="1000" b="0" err="1">
              <a:solidFill>
                <a:srgbClr val="696969"/>
              </a:solidFill>
            </a:endParaRPr>
          </a:p>
        </p:txBody>
      </p:sp>
    </p:spTree>
    <p:extLst>
      <p:ext uri="{BB962C8B-B14F-4D97-AF65-F5344CB8AC3E}">
        <p14:creationId xmlns:p14="http://schemas.microsoft.com/office/powerpoint/2010/main" val="2581113217"/>
      </p:ext>
    </p:extLst>
  </p:cSld>
  <p:clrMapOvr>
    <a:masterClrMapping/>
  </p:clrMapOvr>
  <p:extLst>
    <p:ext uri="{DCECCB84-F9BA-43D5-87BE-67443E8EF086}">
      <p15:sldGuideLst xmlns:p15="http://schemas.microsoft.com/office/powerpoint/2012/main">
        <p15:guide id="1" orient="horz" pos="1491" userDrawn="1">
          <p15:clr>
            <a:srgbClr val="FBAE40"/>
          </p15:clr>
        </p15:guide>
        <p15:guide id="2" orient="horz" pos="1542" userDrawn="1">
          <p15:clr>
            <a:srgbClr val="FBAE40"/>
          </p15:clr>
        </p15:guide>
        <p15:guide id="3" orient="horz" pos="2006" userDrawn="1">
          <p15:clr>
            <a:srgbClr val="FBAE40"/>
          </p15:clr>
        </p15:guide>
        <p15:guide id="4" orient="horz" pos="2057"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full picture confidential">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E86FEC7-4848-4673-A9C4-5B2F4BF62633}"/>
              </a:ext>
            </a:extLst>
          </p:cNvPr>
          <p:cNvSpPr/>
          <p:nvPr userDrawn="1"/>
        </p:nvSpPr>
        <p:spPr>
          <a:xfrm>
            <a:off x="-2786743" y="-736600"/>
            <a:ext cx="17765486" cy="83312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GB" sz="1600" dirty="0" err="1">
              <a:solidFill>
                <a:schemeClr val="tx1"/>
              </a:solidFill>
            </a:endParaRPr>
          </a:p>
        </p:txBody>
      </p:sp>
      <p:grpSp>
        <p:nvGrpSpPr>
          <p:cNvPr id="23" name="Group 22">
            <a:extLst>
              <a:ext uri="{FF2B5EF4-FFF2-40B4-BE49-F238E27FC236}">
                <a16:creationId xmlns:a16="http://schemas.microsoft.com/office/drawing/2014/main" id="{FDADF138-7C24-4C0D-B684-AF614FA3BF9B}"/>
              </a:ext>
            </a:extLst>
          </p:cNvPr>
          <p:cNvGrpSpPr/>
          <p:nvPr userDrawn="1"/>
        </p:nvGrpSpPr>
        <p:grpSpPr>
          <a:xfrm>
            <a:off x="-435429" y="5878278"/>
            <a:ext cx="290286" cy="979713"/>
            <a:chOff x="-435429" y="5878278"/>
            <a:chExt cx="290286" cy="979713"/>
          </a:xfrm>
        </p:grpSpPr>
        <p:cxnSp>
          <p:nvCxnSpPr>
            <p:cNvPr id="24" name="Straight Connector 23">
              <a:extLst>
                <a:ext uri="{FF2B5EF4-FFF2-40B4-BE49-F238E27FC236}">
                  <a16:creationId xmlns:a16="http://schemas.microsoft.com/office/drawing/2014/main" id="{879E898A-2066-4366-95E3-5DD9BB3FCF23}"/>
                </a:ext>
              </a:extLst>
            </p:cNvPr>
            <p:cNvCxnSpPr/>
            <p:nvPr userDrawn="1"/>
          </p:nvCxnSpPr>
          <p:spPr>
            <a:xfrm>
              <a:off x="-435429" y="5878278"/>
              <a:ext cx="290286"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0D5E4A7-D69F-4A1C-84B6-01182918AD2F}"/>
                </a:ext>
              </a:extLst>
            </p:cNvPr>
            <p:cNvCxnSpPr/>
            <p:nvPr userDrawn="1"/>
          </p:nvCxnSpPr>
          <p:spPr>
            <a:xfrm>
              <a:off x="-435429" y="6857991"/>
              <a:ext cx="290286"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a:extLst>
              <a:ext uri="{FF2B5EF4-FFF2-40B4-BE49-F238E27FC236}">
                <a16:creationId xmlns:a16="http://schemas.microsoft.com/office/drawing/2014/main" id="{3D2BCD13-0B5C-4CE8-9033-79C163DDE18F}"/>
              </a:ext>
            </a:extLst>
          </p:cNvPr>
          <p:cNvCxnSpPr/>
          <p:nvPr userDrawn="1"/>
        </p:nvCxnSpPr>
        <p:spPr>
          <a:xfrm>
            <a:off x="659028" y="7003142"/>
            <a:ext cx="0" cy="290284"/>
          </a:xfrm>
          <a:prstGeom prst="line">
            <a:avLst/>
          </a:prstGeom>
          <a:ln w="6350" cap="rnd">
            <a:solidFill>
              <a:srgbClr val="559BD1"/>
            </a:solidFill>
            <a:round/>
            <a:headEnd type="arrow"/>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AA3BA10-8A9F-4918-A071-10F75A27DE02}"/>
              </a:ext>
            </a:extLst>
          </p:cNvPr>
          <p:cNvSpPr txBox="1"/>
          <p:nvPr userDrawn="1"/>
        </p:nvSpPr>
        <p:spPr>
          <a:xfrm>
            <a:off x="577225" y="7319409"/>
            <a:ext cx="1575426" cy="226591"/>
          </a:xfrm>
          <a:prstGeom prst="rect">
            <a:avLst/>
          </a:prstGeom>
          <a:noFill/>
        </p:spPr>
        <p:txBody>
          <a:bodyPr wrap="square" lIns="36000" tIns="36000" rIns="36000" bIns="36000" rtlCol="0">
            <a:spAutoFit/>
          </a:bodyPr>
          <a:lstStyle/>
          <a:p>
            <a:r>
              <a:rPr lang="en-GB" sz="1000" b="0">
                <a:solidFill>
                  <a:srgbClr val="696969"/>
                </a:solidFill>
              </a:rPr>
              <a:t>Alignment indicator</a:t>
            </a:r>
            <a:endParaRPr lang="en-GB" sz="1000" b="0" dirty="0" err="1">
              <a:solidFill>
                <a:srgbClr val="696969"/>
              </a:solidFill>
            </a:endParaRPr>
          </a:p>
        </p:txBody>
      </p:sp>
      <p:pic>
        <p:nvPicPr>
          <p:cNvPr id="28" name="ING logo">
            <a:extLst>
              <a:ext uri="{FF2B5EF4-FFF2-40B4-BE49-F238E27FC236}">
                <a16:creationId xmlns:a16="http://schemas.microsoft.com/office/drawing/2014/main" id="{013C07AC-DFFD-4358-9B2B-29F8684654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55361" y="6088977"/>
            <a:ext cx="1807116" cy="449934"/>
          </a:xfrm>
          <a:prstGeom prst="rect">
            <a:avLst/>
          </a:prstGeom>
        </p:spPr>
      </p:pic>
      <p:grpSp>
        <p:nvGrpSpPr>
          <p:cNvPr id="45" name="Confidential"/>
          <p:cNvGrpSpPr/>
          <p:nvPr userDrawn="1"/>
        </p:nvGrpSpPr>
        <p:grpSpPr>
          <a:xfrm>
            <a:off x="10749167" y="-133099"/>
            <a:ext cx="1441027" cy="1565166"/>
            <a:chOff x="5364088" y="4720073"/>
            <a:chExt cx="1441027" cy="1565166"/>
          </a:xfrm>
        </p:grpSpPr>
        <p:sp>
          <p:nvSpPr>
            <p:cNvPr id="47" name="Freeform 5"/>
            <p:cNvSpPr>
              <a:spLocks/>
            </p:cNvSpPr>
            <p:nvPr/>
          </p:nvSpPr>
          <p:spPr bwMode="gray">
            <a:xfrm>
              <a:off x="5364088" y="4844212"/>
              <a:ext cx="1441027" cy="1441027"/>
            </a:xfrm>
            <a:custGeom>
              <a:avLst/>
              <a:gdLst>
                <a:gd name="T0" fmla="*/ 0 w 810"/>
                <a:gd name="T1" fmla="*/ 0 h 810"/>
                <a:gd name="T2" fmla="*/ 810 w 810"/>
                <a:gd name="T3" fmla="*/ 810 h 810"/>
                <a:gd name="T4" fmla="*/ 810 w 810"/>
                <a:gd name="T5" fmla="*/ 536 h 810"/>
                <a:gd name="T6" fmla="*/ 274 w 810"/>
                <a:gd name="T7" fmla="*/ 0 h 810"/>
                <a:gd name="T8" fmla="*/ 0 w 810"/>
                <a:gd name="T9" fmla="*/ 0 h 810"/>
              </a:gdLst>
              <a:ahLst/>
              <a:cxnLst>
                <a:cxn ang="0">
                  <a:pos x="T0" y="T1"/>
                </a:cxn>
                <a:cxn ang="0">
                  <a:pos x="T2" y="T3"/>
                </a:cxn>
                <a:cxn ang="0">
                  <a:pos x="T4" y="T5"/>
                </a:cxn>
                <a:cxn ang="0">
                  <a:pos x="T6" y="T7"/>
                </a:cxn>
                <a:cxn ang="0">
                  <a:pos x="T8" y="T9"/>
                </a:cxn>
              </a:cxnLst>
              <a:rect l="0" t="0" r="r" b="b"/>
              <a:pathLst>
                <a:path w="810" h="810">
                  <a:moveTo>
                    <a:pt x="0" y="0"/>
                  </a:moveTo>
                  <a:lnTo>
                    <a:pt x="810" y="810"/>
                  </a:lnTo>
                  <a:lnTo>
                    <a:pt x="810" y="536"/>
                  </a:lnTo>
                  <a:lnTo>
                    <a:pt x="274" y="0"/>
                  </a:lnTo>
                  <a:lnTo>
                    <a:pt x="0" y="0"/>
                  </a:lnTo>
                  <a:close/>
                </a:path>
              </a:pathLst>
            </a:custGeom>
            <a:solidFill>
              <a:srgbClr val="17A7DC"/>
            </a:solidFill>
            <a:ln w="19050">
              <a:solidFill>
                <a:srgbClr val="17A7DC"/>
              </a:solidFill>
              <a:round/>
              <a:headEnd/>
              <a:tailEnd/>
            </a:ln>
          </p:spPr>
          <p:txBody>
            <a:bodyPr vert="horz" wrap="square" lIns="91440" tIns="45720" rIns="91440" bIns="45720" numCol="1" anchor="t" anchorCtr="0" compatLnSpc="1">
              <a:prstTxWarp prst="textNoShape">
                <a:avLst/>
              </a:prstTxWarp>
            </a:bodyPr>
            <a:lstStyle/>
            <a:p>
              <a:endParaRPr lang="en-GB" sz="3200"/>
            </a:p>
          </p:txBody>
        </p:sp>
        <p:sp>
          <p:nvSpPr>
            <p:cNvPr id="48" name="Title 14"/>
            <p:cNvSpPr txBox="1">
              <a:spLocks/>
            </p:cNvSpPr>
            <p:nvPr userDrawn="1"/>
          </p:nvSpPr>
          <p:spPr bwMode="gray">
            <a:xfrm rot="2700000">
              <a:off x="5481455" y="5320862"/>
              <a:ext cx="1447800" cy="246221"/>
            </a:xfrm>
            <a:prstGeom prst="rect">
              <a:avLst/>
            </a:prstGeom>
          </p:spPr>
          <p:txBody>
            <a:bodyPr vert="horz" wrap="none" lIns="0" tIns="0" rIns="0" bIns="0" rtlCol="0" anchor="ctr" anchorCtr="0">
              <a:noAutofit/>
            </a:bodyPr>
            <a:lstStyle>
              <a:lvl1pPr algn="l" defTabSz="914400" rtl="0" eaLnBrk="1" latinLnBrk="0" hangingPunct="1">
                <a:lnSpc>
                  <a:spcPts val="4600"/>
                </a:lnSpc>
                <a:spcBef>
                  <a:spcPct val="0"/>
                </a:spcBef>
                <a:buNone/>
                <a:defRPr sz="4400" b="1" kern="1200" baseline="0">
                  <a:solidFill>
                    <a:schemeClr val="bg1"/>
                  </a:solidFill>
                  <a:latin typeface="+mj-lt"/>
                  <a:ea typeface="+mj-ea"/>
                  <a:cs typeface="Arial" panose="020B0604020202020204" pitchFamily="34" charset="0"/>
                </a:defRPr>
              </a:lvl1pPr>
            </a:lstStyle>
            <a:p>
              <a:pPr algn="ctr">
                <a:lnSpc>
                  <a:spcPct val="100000"/>
                </a:lnSpc>
              </a:pPr>
              <a:r>
                <a:rPr lang="en-GB" sz="1600" noProof="0" dirty="0"/>
                <a:t>Confidential</a:t>
              </a:r>
            </a:p>
          </p:txBody>
        </p:sp>
      </p:grpSp>
      <p:sp>
        <p:nvSpPr>
          <p:cNvPr id="20" name="Text Placeholder 2">
            <a:extLst>
              <a:ext uri="{FF2B5EF4-FFF2-40B4-BE49-F238E27FC236}">
                <a16:creationId xmlns:a16="http://schemas.microsoft.com/office/drawing/2014/main" id="{465FDFAE-9371-42DC-80CE-6212FDA9A2C9}"/>
              </a:ext>
            </a:extLst>
          </p:cNvPr>
          <p:cNvSpPr>
            <a:spLocks noGrp="1"/>
          </p:cNvSpPr>
          <p:nvPr>
            <p:ph type="body" sz="quarter" idx="14" hasCustomPrompt="1"/>
          </p:nvPr>
        </p:nvSpPr>
        <p:spPr>
          <a:xfrm>
            <a:off x="658800" y="5583600"/>
            <a:ext cx="5256000" cy="294302"/>
          </a:xfrm>
        </p:spPr>
        <p:txBody>
          <a:bodyPr tIns="0" rIns="36000" bIns="72000" anchor="t" anchorCtr="0">
            <a:sp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lang="en-GB" sz="1600" b="0" i="0" kern="1200" baseline="0" noProof="0" dirty="0" smtClean="0">
                <a:solidFill>
                  <a:schemeClr val="tx1"/>
                </a:solidFill>
                <a:latin typeface="+mn-lt"/>
                <a:ea typeface="+mn-ea"/>
                <a:cs typeface="ING Me" pitchFamily="2" charset="0"/>
              </a:defRPr>
            </a:lvl1pPr>
            <a:lvl2pPr>
              <a:defRPr sz="2200">
                <a:solidFill>
                  <a:srgbClr val="000000"/>
                </a:solidFill>
              </a:defRPr>
            </a:lvl2pPr>
            <a:lvl3pPr>
              <a:defRPr sz="2200">
                <a:solidFill>
                  <a:srgbClr val="000000"/>
                </a:solidFill>
              </a:defRPr>
            </a:lvl3pPr>
            <a:lvl4pPr>
              <a:defRPr sz="2200">
                <a:solidFill>
                  <a:srgbClr val="000000"/>
                </a:solidFill>
              </a:defRPr>
            </a:lvl4pPr>
            <a:lvl5pPr>
              <a:defRPr sz="2200">
                <a:solidFill>
                  <a:srgbClr val="000000"/>
                </a:solidFill>
              </a:defRPr>
            </a:lvl5pPr>
          </a:lstStyle>
          <a:p>
            <a:pPr lvl="0"/>
            <a:r>
              <a:rPr lang="en-GB" noProof="0" dirty="0"/>
              <a:t>Click to add date</a:t>
            </a:r>
          </a:p>
        </p:txBody>
      </p:sp>
      <p:sp>
        <p:nvSpPr>
          <p:cNvPr id="17" name="Subtitle 2">
            <a:extLst>
              <a:ext uri="{FF2B5EF4-FFF2-40B4-BE49-F238E27FC236}">
                <a16:creationId xmlns:a16="http://schemas.microsoft.com/office/drawing/2014/main" id="{1A0CD90A-7939-4751-928D-CD5CBB22EE4B}"/>
              </a:ext>
            </a:extLst>
          </p:cNvPr>
          <p:cNvSpPr>
            <a:spLocks noGrp="1"/>
          </p:cNvSpPr>
          <p:nvPr>
            <p:ph type="subTitle" idx="1" hasCustomPrompt="1"/>
          </p:nvPr>
        </p:nvSpPr>
        <p:spPr bwMode="gray">
          <a:xfrm>
            <a:off x="658800" y="5277600"/>
            <a:ext cx="5256000" cy="294302"/>
          </a:xfrm>
        </p:spPr>
        <p:txBody>
          <a:bodyPr rIns="36000" bIns="72000" anchor="t" anchorCtr="0">
            <a:spAutoFit/>
          </a:bodyPr>
          <a:lstStyle>
            <a:lvl1pPr marL="0" indent="0" algn="l">
              <a:lnSpc>
                <a:spcPct val="90000"/>
              </a:lnSpc>
              <a:buNone/>
              <a:defRPr sz="1600" b="1" i="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noProof="0" dirty="0"/>
              <a:t>Click to add name of department and/or author</a:t>
            </a:r>
          </a:p>
        </p:txBody>
      </p:sp>
      <p:sp>
        <p:nvSpPr>
          <p:cNvPr id="19" name="Text Placeholder 6">
            <a:extLst>
              <a:ext uri="{FF2B5EF4-FFF2-40B4-BE49-F238E27FC236}">
                <a16:creationId xmlns:a16="http://schemas.microsoft.com/office/drawing/2014/main" id="{30766271-113F-4C5F-BEA9-2B8D1F8FE10E}"/>
              </a:ext>
            </a:extLst>
          </p:cNvPr>
          <p:cNvSpPr>
            <a:spLocks noGrp="1"/>
          </p:cNvSpPr>
          <p:nvPr>
            <p:ph type="body" sz="quarter" idx="11" hasCustomPrompt="1"/>
          </p:nvPr>
        </p:nvSpPr>
        <p:spPr bwMode="gray">
          <a:xfrm>
            <a:off x="990000" y="2448000"/>
            <a:ext cx="4786024" cy="732995"/>
          </a:xfrm>
          <a:prstGeom prst="roundRect">
            <a:avLst>
              <a:gd name="adj" fmla="val 13767"/>
            </a:avLst>
          </a:prstGeom>
          <a:solidFill>
            <a:srgbClr val="FF6200"/>
          </a:solidFill>
        </p:spPr>
        <p:txBody>
          <a:bodyPr wrap="none" lIns="108000" tIns="108000" rIns="108000" bIns="72000" anchor="t" anchorCtr="0">
            <a:spAutoFit/>
          </a:bodyPr>
          <a:lstStyle>
            <a:lvl1pPr algn="l">
              <a:lnSpc>
                <a:spcPct val="90000"/>
              </a:lnSpc>
              <a:spcBef>
                <a:spcPts val="0"/>
              </a:spcBef>
              <a:defRPr sz="3600" b="1">
                <a:solidFill>
                  <a:schemeClr val="bg1"/>
                </a:solidFill>
                <a:latin typeface="+mj-lt"/>
              </a:defRPr>
            </a:lvl1pPr>
          </a:lstStyle>
          <a:p>
            <a:pPr lvl="0"/>
            <a:r>
              <a:rPr lang="en-GB" noProof="0" dirty="0"/>
              <a:t>Click to add (sub)title</a:t>
            </a:r>
          </a:p>
        </p:txBody>
      </p:sp>
      <p:sp>
        <p:nvSpPr>
          <p:cNvPr id="16" name="Title 1">
            <a:extLst>
              <a:ext uri="{FF2B5EF4-FFF2-40B4-BE49-F238E27FC236}">
                <a16:creationId xmlns:a16="http://schemas.microsoft.com/office/drawing/2014/main" id="{E34099AA-6604-4254-ACD4-37B7B8373FAA}"/>
              </a:ext>
            </a:extLst>
          </p:cNvPr>
          <p:cNvSpPr>
            <a:spLocks noGrp="1"/>
          </p:cNvSpPr>
          <p:nvPr>
            <p:ph type="ctrTitle" hasCustomPrompt="1"/>
          </p:nvPr>
        </p:nvSpPr>
        <p:spPr bwMode="gray">
          <a:xfrm>
            <a:off x="658800" y="1634400"/>
            <a:ext cx="3712436" cy="738000"/>
          </a:xfrm>
          <a:prstGeom prst="roundRect">
            <a:avLst>
              <a:gd name="adj" fmla="val 13767"/>
            </a:avLst>
          </a:prstGeom>
          <a:solidFill>
            <a:srgbClr val="FF6200"/>
          </a:solidFill>
        </p:spPr>
        <p:txBody>
          <a:bodyPr wrap="none" lIns="108000" tIns="108000" rIns="108000" bIns="72000" anchor="t" anchorCtr="0">
            <a:spAutoFit/>
          </a:bodyPr>
          <a:lstStyle>
            <a:lvl1pPr algn="l">
              <a:lnSpc>
                <a:spcPct val="90000"/>
              </a:lnSpc>
              <a:spcBef>
                <a:spcPts val="0"/>
              </a:spcBef>
              <a:defRPr sz="3600" b="1">
                <a:solidFill>
                  <a:schemeClr val="bg1"/>
                </a:solidFill>
                <a:latin typeface="+mj-lt"/>
              </a:defRPr>
            </a:lvl1pPr>
          </a:lstStyle>
          <a:p>
            <a:r>
              <a:rPr lang="en-GB" noProof="0" dirty="0"/>
              <a:t>Click to </a:t>
            </a:r>
            <a:r>
              <a:rPr lang="en-GB" noProof="0"/>
              <a:t>add title</a:t>
            </a:r>
            <a:endParaRPr lang="en-GB" noProof="0" dirty="0"/>
          </a:p>
        </p:txBody>
      </p:sp>
      <p:sp>
        <p:nvSpPr>
          <p:cNvPr id="29" name="Project Placeholder">
            <a:extLst>
              <a:ext uri="{FF2B5EF4-FFF2-40B4-BE49-F238E27FC236}">
                <a16:creationId xmlns:a16="http://schemas.microsoft.com/office/drawing/2014/main" id="{026A36CF-1C2C-48FA-9AF7-65727F8826F0}"/>
              </a:ext>
            </a:extLst>
          </p:cNvPr>
          <p:cNvSpPr>
            <a:spLocks noGrp="1" noChangeAspect="1"/>
          </p:cNvSpPr>
          <p:nvPr>
            <p:ph type="pic" sz="quarter" idx="16" hasCustomPrompt="1"/>
          </p:nvPr>
        </p:nvSpPr>
        <p:spPr>
          <a:xfrm>
            <a:off x="658797" y="5896309"/>
            <a:ext cx="3857399" cy="961677"/>
          </a:xfrm>
        </p:spPr>
        <p:txBody>
          <a:bodyPr lIns="288000" tIns="108000" rIns="108000" bIns="108000" anchor="ctr" anchorCtr="0"/>
          <a:lstStyle>
            <a:lvl1pPr>
              <a:defRPr sz="1200">
                <a:solidFill>
                  <a:srgbClr val="A8A8A8"/>
                </a:solidFill>
              </a:defRPr>
            </a:lvl1pPr>
          </a:lstStyle>
          <a:p>
            <a:r>
              <a:rPr lang="en-GB" dirty="0"/>
              <a:t>Business or project wordmark </a:t>
            </a:r>
            <a:br>
              <a:rPr lang="en-GB" dirty="0"/>
            </a:br>
            <a:r>
              <a:rPr lang="en-GB" dirty="0"/>
              <a:t>placeholder</a:t>
            </a:r>
          </a:p>
        </p:txBody>
      </p:sp>
      <p:sp>
        <p:nvSpPr>
          <p:cNvPr id="18" name="TextBox 17">
            <a:extLst>
              <a:ext uri="{FF2B5EF4-FFF2-40B4-BE49-F238E27FC236}">
                <a16:creationId xmlns:a16="http://schemas.microsoft.com/office/drawing/2014/main" id="{D689C158-114A-4690-B8A2-D0BCDDA501DB}"/>
              </a:ext>
            </a:extLst>
          </p:cNvPr>
          <p:cNvSpPr txBox="1"/>
          <p:nvPr userDrawn="1"/>
        </p:nvSpPr>
        <p:spPr>
          <a:xfrm>
            <a:off x="-2261849" y="0"/>
            <a:ext cx="1826420" cy="1919363"/>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a:solidFill>
                  <a:srgbClr val="696969"/>
                </a:solidFill>
              </a:rPr>
              <a:t>ING logo or identifier: which cover should I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a:solidFill>
                <a:srgbClr val="69696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a:solidFill>
                  <a:srgbClr val="696969"/>
                </a:solidFill>
              </a:rPr>
              <a:t>You can choose between covers with the ING logo or with the ING identifier. The identifier can be best applied in commercial and informal presentations, assuming it has significant brand recognition in your market, but is less suitable for formal information</a:t>
            </a:r>
            <a:endParaRPr lang="en-GB" sz="1000" b="0" dirty="0" err="1">
              <a:solidFill>
                <a:srgbClr val="696969"/>
              </a:solidFill>
            </a:endParaRPr>
          </a:p>
        </p:txBody>
      </p:sp>
    </p:spTree>
    <p:extLst>
      <p:ext uri="{BB962C8B-B14F-4D97-AF65-F5344CB8AC3E}">
        <p14:creationId xmlns:p14="http://schemas.microsoft.com/office/powerpoint/2010/main" val="4133833069"/>
      </p:ext>
    </p:extLst>
  </p:cSld>
  <p:clrMapOvr>
    <a:masterClrMapping/>
  </p:clrMapOvr>
  <p:extLst>
    <p:ext uri="{DCECCB84-F9BA-43D5-87BE-67443E8EF086}">
      <p15:sldGuideLst xmlns:p15="http://schemas.microsoft.com/office/powerpoint/2012/main">
        <p15:guide id="1" orient="horz" pos="1491" userDrawn="1">
          <p15:clr>
            <a:srgbClr val="FBAE40"/>
          </p15:clr>
        </p15:guide>
        <p15:guide id="2" orient="horz" pos="1542" userDrawn="1">
          <p15:clr>
            <a:srgbClr val="FBAE40"/>
          </p15:clr>
        </p15:guide>
        <p15:guide id="3" orient="horz" pos="2006" userDrawn="1">
          <p15:clr>
            <a:srgbClr val="FBAE40"/>
          </p15:clr>
        </p15:guide>
        <p15:guide id="4" orient="horz" pos="2057"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6.svg"/><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8.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4.svg"/><Relationship Id="rId40" Type="http://schemas.openxmlformats.org/officeDocument/2006/relationships/image" Target="../media/image7.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sv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38"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9" Type="http://schemas.openxmlformats.org/officeDocument/2006/relationships/image" Target="../media/image6.svg"/><Relationship Id="rId21" Type="http://schemas.openxmlformats.org/officeDocument/2006/relationships/slideLayout" Target="../slideLayouts/slideLayout53.xml"/><Relationship Id="rId34" Type="http://schemas.openxmlformats.org/officeDocument/2006/relationships/image" Target="../media/image1.png"/><Relationship Id="rId7" Type="http://schemas.openxmlformats.org/officeDocument/2006/relationships/slideLayout" Target="../slideLayouts/slideLayout3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41" Type="http://schemas.openxmlformats.org/officeDocument/2006/relationships/image" Target="../media/image8.sv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37" Type="http://schemas.openxmlformats.org/officeDocument/2006/relationships/image" Target="../media/image4.svg"/><Relationship Id="rId40" Type="http://schemas.openxmlformats.org/officeDocument/2006/relationships/image" Target="../media/image7.png"/><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36" Type="http://schemas.openxmlformats.org/officeDocument/2006/relationships/image" Target="../media/image3.png"/><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35" Type="http://schemas.openxmlformats.org/officeDocument/2006/relationships/image" Target="../media/image2.svg"/><Relationship Id="rId8" Type="http://schemas.openxmlformats.org/officeDocument/2006/relationships/slideLayout" Target="../slideLayouts/slideLayout40.xml"/><Relationship Id="rId3" Type="http://schemas.openxmlformats.org/officeDocument/2006/relationships/slideLayout" Target="../slideLayouts/slideLayout35.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theme" Target="../theme/theme2.xml"/><Relationship Id="rId38"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876" name="Scale panel">
            <a:extLst>
              <a:ext uri="{FF2B5EF4-FFF2-40B4-BE49-F238E27FC236}">
                <a16:creationId xmlns:a16="http://schemas.microsoft.com/office/drawing/2014/main" id="{7D99C099-15B5-4131-8313-8D2176B4F5F3}"/>
              </a:ext>
            </a:extLst>
          </p:cNvPr>
          <p:cNvSpPr>
            <a:spLocks noChangeArrowheads="1"/>
          </p:cNvSpPr>
          <p:nvPr userDrawn="1"/>
        </p:nvSpPr>
        <p:spPr bwMode="gray">
          <a:xfrm>
            <a:off x="-2368598" y="-435426"/>
            <a:ext cx="16929187" cy="7728851"/>
          </a:xfrm>
          <a:prstGeom prst="rect">
            <a:avLst/>
          </a:prstGeom>
          <a:solidFill>
            <a:srgbClr val="FFFFFF">
              <a:alpha val="0"/>
            </a:srgbClr>
          </a:solidFill>
          <a:ln>
            <a:noFill/>
          </a:ln>
          <a:effectLst/>
        </p:spPr>
        <p:txBody>
          <a:bodyPr wrap="square" lIns="180000" tIns="180000" rIns="180000" bIns="180000" anchor="ctr">
            <a:noAutofit/>
          </a:bodyPr>
          <a:lstStyle/>
          <a:p>
            <a:endParaRPr lang="en-GB" sz="1000" dirty="0"/>
          </a:p>
        </p:txBody>
      </p:sp>
      <p:grpSp>
        <p:nvGrpSpPr>
          <p:cNvPr id="268" name="Master Grid" hidden="1">
            <a:extLst>
              <a:ext uri="{FF2B5EF4-FFF2-40B4-BE49-F238E27FC236}">
                <a16:creationId xmlns:a16="http://schemas.microsoft.com/office/drawing/2014/main" id="{D42BA328-ECEA-4217-9F3F-D0202D59CA05}"/>
              </a:ext>
            </a:extLst>
          </p:cNvPr>
          <p:cNvGrpSpPr/>
          <p:nvPr userDrawn="1"/>
        </p:nvGrpSpPr>
        <p:grpSpPr>
          <a:xfrm>
            <a:off x="0" y="0"/>
            <a:ext cx="12192018" cy="6858000"/>
            <a:chOff x="152391" y="152400"/>
            <a:chExt cx="12192018" cy="6858000"/>
          </a:xfrm>
        </p:grpSpPr>
        <p:grpSp>
          <p:nvGrpSpPr>
            <p:cNvPr id="396" name="GRID">
              <a:extLst>
                <a:ext uri="{FF2B5EF4-FFF2-40B4-BE49-F238E27FC236}">
                  <a16:creationId xmlns:a16="http://schemas.microsoft.com/office/drawing/2014/main" id="{D7354782-E49A-4699-9B7B-4355C8BEEA02}"/>
                </a:ext>
              </a:extLst>
            </p:cNvPr>
            <p:cNvGrpSpPr/>
            <p:nvPr/>
          </p:nvGrpSpPr>
          <p:grpSpPr>
            <a:xfrm>
              <a:off x="152391" y="152400"/>
              <a:ext cx="12192018" cy="6858000"/>
              <a:chOff x="-1" y="0"/>
              <a:chExt cx="12192018" cy="6858000"/>
            </a:xfrm>
          </p:grpSpPr>
          <p:grpSp>
            <p:nvGrpSpPr>
              <p:cNvPr id="455" name="Group 454">
                <a:extLst>
                  <a:ext uri="{FF2B5EF4-FFF2-40B4-BE49-F238E27FC236}">
                    <a16:creationId xmlns:a16="http://schemas.microsoft.com/office/drawing/2014/main" id="{E22339AD-B53F-4786-BDB6-A89FE50DB2A6}"/>
                  </a:ext>
                </a:extLst>
              </p:cNvPr>
              <p:cNvGrpSpPr/>
              <p:nvPr/>
            </p:nvGrpSpPr>
            <p:grpSpPr>
              <a:xfrm>
                <a:off x="0" y="0"/>
                <a:ext cx="12192017" cy="6858000"/>
                <a:chOff x="0" y="0"/>
                <a:chExt cx="12192017" cy="6858000"/>
              </a:xfrm>
            </p:grpSpPr>
            <p:cxnSp>
              <p:nvCxnSpPr>
                <p:cNvPr id="479" name="Straight Connector 478">
                  <a:extLst>
                    <a:ext uri="{FF2B5EF4-FFF2-40B4-BE49-F238E27FC236}">
                      <a16:creationId xmlns:a16="http://schemas.microsoft.com/office/drawing/2014/main" id="{57B30F03-8C9D-4CD8-9D83-8DC8450A16C1}"/>
                    </a:ext>
                  </a:extLst>
                </p:cNvPr>
                <p:cNvCxnSpPr/>
                <p:nvPr/>
              </p:nvCxnSpPr>
              <p:spPr>
                <a:xfrm>
                  <a:off x="329514"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a:extLst>
                    <a:ext uri="{FF2B5EF4-FFF2-40B4-BE49-F238E27FC236}">
                      <a16:creationId xmlns:a16="http://schemas.microsoft.com/office/drawing/2014/main" id="{9BF6938D-A300-4D5C-8E4F-4FBFF9880310}"/>
                    </a:ext>
                  </a:extLst>
                </p:cNvPr>
                <p:cNvCxnSpPr/>
                <p:nvPr/>
              </p:nvCxnSpPr>
              <p:spPr>
                <a:xfrm>
                  <a:off x="0"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a:extLst>
                    <a:ext uri="{FF2B5EF4-FFF2-40B4-BE49-F238E27FC236}">
                      <a16:creationId xmlns:a16="http://schemas.microsoft.com/office/drawing/2014/main" id="{2C368DAC-ED72-418B-BB58-22A9EBABC287}"/>
                    </a:ext>
                  </a:extLst>
                </p:cNvPr>
                <p:cNvCxnSpPr/>
                <p:nvPr/>
              </p:nvCxnSpPr>
              <p:spPr>
                <a:xfrm>
                  <a:off x="988542"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a:extLst>
                    <a:ext uri="{FF2B5EF4-FFF2-40B4-BE49-F238E27FC236}">
                      <a16:creationId xmlns:a16="http://schemas.microsoft.com/office/drawing/2014/main" id="{FEC1711E-ABCA-4911-8DBD-2875A8456EF4}"/>
                    </a:ext>
                  </a:extLst>
                </p:cNvPr>
                <p:cNvCxnSpPr/>
                <p:nvPr/>
              </p:nvCxnSpPr>
              <p:spPr>
                <a:xfrm>
                  <a:off x="659028"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a:extLst>
                    <a:ext uri="{FF2B5EF4-FFF2-40B4-BE49-F238E27FC236}">
                      <a16:creationId xmlns:a16="http://schemas.microsoft.com/office/drawing/2014/main" id="{89290615-FFDF-4C1B-9930-59588ADCE1D0}"/>
                    </a:ext>
                  </a:extLst>
                </p:cNvPr>
                <p:cNvCxnSpPr/>
                <p:nvPr/>
              </p:nvCxnSpPr>
              <p:spPr>
                <a:xfrm>
                  <a:off x="1647570"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a:extLst>
                    <a:ext uri="{FF2B5EF4-FFF2-40B4-BE49-F238E27FC236}">
                      <a16:creationId xmlns:a16="http://schemas.microsoft.com/office/drawing/2014/main" id="{087D6E6A-FBCD-44B7-811F-E440101FA6B3}"/>
                    </a:ext>
                  </a:extLst>
                </p:cNvPr>
                <p:cNvCxnSpPr/>
                <p:nvPr/>
              </p:nvCxnSpPr>
              <p:spPr>
                <a:xfrm>
                  <a:off x="1318056"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a:extLst>
                    <a:ext uri="{FF2B5EF4-FFF2-40B4-BE49-F238E27FC236}">
                      <a16:creationId xmlns:a16="http://schemas.microsoft.com/office/drawing/2014/main" id="{C7EE4D9C-5972-4F11-AD88-CDE4D2D4A05E}"/>
                    </a:ext>
                  </a:extLst>
                </p:cNvPr>
                <p:cNvCxnSpPr/>
                <p:nvPr/>
              </p:nvCxnSpPr>
              <p:spPr>
                <a:xfrm>
                  <a:off x="2306598"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a:extLst>
                    <a:ext uri="{FF2B5EF4-FFF2-40B4-BE49-F238E27FC236}">
                      <a16:creationId xmlns:a16="http://schemas.microsoft.com/office/drawing/2014/main" id="{A1D02A60-D36A-429F-8D81-D08F3EF38993}"/>
                    </a:ext>
                  </a:extLst>
                </p:cNvPr>
                <p:cNvCxnSpPr/>
                <p:nvPr/>
              </p:nvCxnSpPr>
              <p:spPr>
                <a:xfrm>
                  <a:off x="1977084"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a:extLst>
                    <a:ext uri="{FF2B5EF4-FFF2-40B4-BE49-F238E27FC236}">
                      <a16:creationId xmlns:a16="http://schemas.microsoft.com/office/drawing/2014/main" id="{88E78551-A749-4A2E-8477-CABB2C2782EC}"/>
                    </a:ext>
                  </a:extLst>
                </p:cNvPr>
                <p:cNvCxnSpPr/>
                <p:nvPr/>
              </p:nvCxnSpPr>
              <p:spPr>
                <a:xfrm>
                  <a:off x="2965626"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a:extLst>
                    <a:ext uri="{FF2B5EF4-FFF2-40B4-BE49-F238E27FC236}">
                      <a16:creationId xmlns:a16="http://schemas.microsoft.com/office/drawing/2014/main" id="{FBD58499-8938-44E0-8520-DDE63A4C4496}"/>
                    </a:ext>
                  </a:extLst>
                </p:cNvPr>
                <p:cNvCxnSpPr/>
                <p:nvPr/>
              </p:nvCxnSpPr>
              <p:spPr>
                <a:xfrm>
                  <a:off x="2636112"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a:extLst>
                    <a:ext uri="{FF2B5EF4-FFF2-40B4-BE49-F238E27FC236}">
                      <a16:creationId xmlns:a16="http://schemas.microsoft.com/office/drawing/2014/main" id="{BC923EA8-C256-4634-8339-7DB6BA413CD2}"/>
                    </a:ext>
                  </a:extLst>
                </p:cNvPr>
                <p:cNvCxnSpPr/>
                <p:nvPr/>
              </p:nvCxnSpPr>
              <p:spPr>
                <a:xfrm>
                  <a:off x="3624654"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a:extLst>
                    <a:ext uri="{FF2B5EF4-FFF2-40B4-BE49-F238E27FC236}">
                      <a16:creationId xmlns:a16="http://schemas.microsoft.com/office/drawing/2014/main" id="{3BABF286-6674-4701-B1E9-263284795AB3}"/>
                    </a:ext>
                  </a:extLst>
                </p:cNvPr>
                <p:cNvCxnSpPr/>
                <p:nvPr/>
              </p:nvCxnSpPr>
              <p:spPr>
                <a:xfrm>
                  <a:off x="3295140"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a:extLst>
                    <a:ext uri="{FF2B5EF4-FFF2-40B4-BE49-F238E27FC236}">
                      <a16:creationId xmlns:a16="http://schemas.microsoft.com/office/drawing/2014/main" id="{99FB23A9-E6D7-43CC-A0D5-725192604B3D}"/>
                    </a:ext>
                  </a:extLst>
                </p:cNvPr>
                <p:cNvCxnSpPr/>
                <p:nvPr/>
              </p:nvCxnSpPr>
              <p:spPr>
                <a:xfrm>
                  <a:off x="4283682"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92" name="Straight Connector 491">
                  <a:extLst>
                    <a:ext uri="{FF2B5EF4-FFF2-40B4-BE49-F238E27FC236}">
                      <a16:creationId xmlns:a16="http://schemas.microsoft.com/office/drawing/2014/main" id="{F23FDEA7-2269-4F06-8F07-260EE77295DF}"/>
                    </a:ext>
                  </a:extLst>
                </p:cNvPr>
                <p:cNvCxnSpPr/>
                <p:nvPr/>
              </p:nvCxnSpPr>
              <p:spPr>
                <a:xfrm>
                  <a:off x="3954168"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93" name="Straight Connector 492">
                  <a:extLst>
                    <a:ext uri="{FF2B5EF4-FFF2-40B4-BE49-F238E27FC236}">
                      <a16:creationId xmlns:a16="http://schemas.microsoft.com/office/drawing/2014/main" id="{E8A88CA9-B891-491E-95C8-1C4D7ACDAA96}"/>
                    </a:ext>
                  </a:extLst>
                </p:cNvPr>
                <p:cNvCxnSpPr/>
                <p:nvPr/>
              </p:nvCxnSpPr>
              <p:spPr>
                <a:xfrm>
                  <a:off x="4942710"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94" name="Straight Connector 493">
                  <a:extLst>
                    <a:ext uri="{FF2B5EF4-FFF2-40B4-BE49-F238E27FC236}">
                      <a16:creationId xmlns:a16="http://schemas.microsoft.com/office/drawing/2014/main" id="{C6C7A0C6-4EAC-4FEF-85DD-F06A1AACCCD9}"/>
                    </a:ext>
                  </a:extLst>
                </p:cNvPr>
                <p:cNvCxnSpPr/>
                <p:nvPr/>
              </p:nvCxnSpPr>
              <p:spPr>
                <a:xfrm>
                  <a:off x="4613196"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a:extLst>
                    <a:ext uri="{FF2B5EF4-FFF2-40B4-BE49-F238E27FC236}">
                      <a16:creationId xmlns:a16="http://schemas.microsoft.com/office/drawing/2014/main" id="{BC387629-3884-4ADF-98D9-B40527E1A937}"/>
                    </a:ext>
                  </a:extLst>
                </p:cNvPr>
                <p:cNvCxnSpPr/>
                <p:nvPr/>
              </p:nvCxnSpPr>
              <p:spPr>
                <a:xfrm>
                  <a:off x="5601738"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96" name="Straight Connector 495">
                  <a:extLst>
                    <a:ext uri="{FF2B5EF4-FFF2-40B4-BE49-F238E27FC236}">
                      <a16:creationId xmlns:a16="http://schemas.microsoft.com/office/drawing/2014/main" id="{DC1FB6E3-5983-42E2-B487-B2A550667A58}"/>
                    </a:ext>
                  </a:extLst>
                </p:cNvPr>
                <p:cNvCxnSpPr/>
                <p:nvPr/>
              </p:nvCxnSpPr>
              <p:spPr>
                <a:xfrm>
                  <a:off x="5272224"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97" name="Straight Connector 496">
                  <a:extLst>
                    <a:ext uri="{FF2B5EF4-FFF2-40B4-BE49-F238E27FC236}">
                      <a16:creationId xmlns:a16="http://schemas.microsoft.com/office/drawing/2014/main" id="{BE47B01B-846E-438F-95BE-84D5D1A6988B}"/>
                    </a:ext>
                  </a:extLst>
                </p:cNvPr>
                <p:cNvCxnSpPr/>
                <p:nvPr/>
              </p:nvCxnSpPr>
              <p:spPr>
                <a:xfrm>
                  <a:off x="6260766"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98" name="Straight Connector 497">
                  <a:extLst>
                    <a:ext uri="{FF2B5EF4-FFF2-40B4-BE49-F238E27FC236}">
                      <a16:creationId xmlns:a16="http://schemas.microsoft.com/office/drawing/2014/main" id="{DAAA516D-477A-4244-8BF2-30CB948742FB}"/>
                    </a:ext>
                  </a:extLst>
                </p:cNvPr>
                <p:cNvCxnSpPr/>
                <p:nvPr/>
              </p:nvCxnSpPr>
              <p:spPr>
                <a:xfrm>
                  <a:off x="5931252"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a:extLst>
                    <a:ext uri="{FF2B5EF4-FFF2-40B4-BE49-F238E27FC236}">
                      <a16:creationId xmlns:a16="http://schemas.microsoft.com/office/drawing/2014/main" id="{1B7D312D-F4D1-4D37-9DD6-637968C596A3}"/>
                    </a:ext>
                  </a:extLst>
                </p:cNvPr>
                <p:cNvCxnSpPr/>
                <p:nvPr/>
              </p:nvCxnSpPr>
              <p:spPr>
                <a:xfrm>
                  <a:off x="6919794"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a:extLst>
                    <a:ext uri="{FF2B5EF4-FFF2-40B4-BE49-F238E27FC236}">
                      <a16:creationId xmlns:a16="http://schemas.microsoft.com/office/drawing/2014/main" id="{F0831B2C-01F0-4C7A-BA32-9CB020598BF8}"/>
                    </a:ext>
                  </a:extLst>
                </p:cNvPr>
                <p:cNvCxnSpPr/>
                <p:nvPr/>
              </p:nvCxnSpPr>
              <p:spPr>
                <a:xfrm>
                  <a:off x="6590280"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501" name="Straight Connector 500">
                  <a:extLst>
                    <a:ext uri="{FF2B5EF4-FFF2-40B4-BE49-F238E27FC236}">
                      <a16:creationId xmlns:a16="http://schemas.microsoft.com/office/drawing/2014/main" id="{5FA4CBA0-89DA-4E51-8503-D9D34E32D744}"/>
                    </a:ext>
                  </a:extLst>
                </p:cNvPr>
                <p:cNvCxnSpPr/>
                <p:nvPr/>
              </p:nvCxnSpPr>
              <p:spPr>
                <a:xfrm>
                  <a:off x="7578822"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502" name="Straight Connector 501">
                  <a:extLst>
                    <a:ext uri="{FF2B5EF4-FFF2-40B4-BE49-F238E27FC236}">
                      <a16:creationId xmlns:a16="http://schemas.microsoft.com/office/drawing/2014/main" id="{D24F47CE-2594-44BF-B7AB-D72724CDF156}"/>
                    </a:ext>
                  </a:extLst>
                </p:cNvPr>
                <p:cNvCxnSpPr/>
                <p:nvPr/>
              </p:nvCxnSpPr>
              <p:spPr>
                <a:xfrm>
                  <a:off x="7249308"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503" name="Straight Connector 502">
                  <a:extLst>
                    <a:ext uri="{FF2B5EF4-FFF2-40B4-BE49-F238E27FC236}">
                      <a16:creationId xmlns:a16="http://schemas.microsoft.com/office/drawing/2014/main" id="{988568FF-7259-4F57-B421-DD1BF280A590}"/>
                    </a:ext>
                  </a:extLst>
                </p:cNvPr>
                <p:cNvCxnSpPr/>
                <p:nvPr/>
              </p:nvCxnSpPr>
              <p:spPr>
                <a:xfrm>
                  <a:off x="8237850"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504" name="Straight Connector 503">
                  <a:extLst>
                    <a:ext uri="{FF2B5EF4-FFF2-40B4-BE49-F238E27FC236}">
                      <a16:creationId xmlns:a16="http://schemas.microsoft.com/office/drawing/2014/main" id="{EB6004BB-45E2-44DE-9D6C-1EA1B31F75E8}"/>
                    </a:ext>
                  </a:extLst>
                </p:cNvPr>
                <p:cNvCxnSpPr/>
                <p:nvPr/>
              </p:nvCxnSpPr>
              <p:spPr>
                <a:xfrm>
                  <a:off x="7908336"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505" name="Straight Connector 504">
                  <a:extLst>
                    <a:ext uri="{FF2B5EF4-FFF2-40B4-BE49-F238E27FC236}">
                      <a16:creationId xmlns:a16="http://schemas.microsoft.com/office/drawing/2014/main" id="{8C72E3C8-520C-497F-A4D5-DCF44D12CD80}"/>
                    </a:ext>
                  </a:extLst>
                </p:cNvPr>
                <p:cNvCxnSpPr/>
                <p:nvPr/>
              </p:nvCxnSpPr>
              <p:spPr>
                <a:xfrm>
                  <a:off x="8896878"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506" name="Straight Connector 505">
                  <a:extLst>
                    <a:ext uri="{FF2B5EF4-FFF2-40B4-BE49-F238E27FC236}">
                      <a16:creationId xmlns:a16="http://schemas.microsoft.com/office/drawing/2014/main" id="{7B720938-127D-49F5-97AF-562D32A74600}"/>
                    </a:ext>
                  </a:extLst>
                </p:cNvPr>
                <p:cNvCxnSpPr/>
                <p:nvPr/>
              </p:nvCxnSpPr>
              <p:spPr>
                <a:xfrm>
                  <a:off x="8567364"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507" name="Straight Connector 506">
                  <a:extLst>
                    <a:ext uri="{FF2B5EF4-FFF2-40B4-BE49-F238E27FC236}">
                      <a16:creationId xmlns:a16="http://schemas.microsoft.com/office/drawing/2014/main" id="{852789AE-4FBE-467B-B00B-8D948D856D4C}"/>
                    </a:ext>
                  </a:extLst>
                </p:cNvPr>
                <p:cNvCxnSpPr/>
                <p:nvPr/>
              </p:nvCxnSpPr>
              <p:spPr>
                <a:xfrm>
                  <a:off x="9555906"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508" name="Straight Connector 507">
                  <a:extLst>
                    <a:ext uri="{FF2B5EF4-FFF2-40B4-BE49-F238E27FC236}">
                      <a16:creationId xmlns:a16="http://schemas.microsoft.com/office/drawing/2014/main" id="{FCDC861B-1131-4468-B891-4639874C33C1}"/>
                    </a:ext>
                  </a:extLst>
                </p:cNvPr>
                <p:cNvCxnSpPr/>
                <p:nvPr/>
              </p:nvCxnSpPr>
              <p:spPr>
                <a:xfrm>
                  <a:off x="9226392"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509" name="Straight Connector 508">
                  <a:extLst>
                    <a:ext uri="{FF2B5EF4-FFF2-40B4-BE49-F238E27FC236}">
                      <a16:creationId xmlns:a16="http://schemas.microsoft.com/office/drawing/2014/main" id="{3112DEAC-80A0-4F90-81EC-4D87F645E76D}"/>
                    </a:ext>
                  </a:extLst>
                </p:cNvPr>
                <p:cNvCxnSpPr/>
                <p:nvPr/>
              </p:nvCxnSpPr>
              <p:spPr>
                <a:xfrm>
                  <a:off x="10214934"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510" name="Straight Connector 509">
                  <a:extLst>
                    <a:ext uri="{FF2B5EF4-FFF2-40B4-BE49-F238E27FC236}">
                      <a16:creationId xmlns:a16="http://schemas.microsoft.com/office/drawing/2014/main" id="{8A83F6CC-CFBB-4012-B5AB-3DBB9C000E43}"/>
                    </a:ext>
                  </a:extLst>
                </p:cNvPr>
                <p:cNvCxnSpPr/>
                <p:nvPr/>
              </p:nvCxnSpPr>
              <p:spPr>
                <a:xfrm>
                  <a:off x="9885420"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7086FB9D-BDC7-4EB6-B7F8-9727B0084ACC}"/>
                    </a:ext>
                  </a:extLst>
                </p:cNvPr>
                <p:cNvCxnSpPr/>
                <p:nvPr/>
              </p:nvCxnSpPr>
              <p:spPr>
                <a:xfrm>
                  <a:off x="10873962"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C745221B-E8F8-4CB2-8FCD-AE0FE353C32A}"/>
                    </a:ext>
                  </a:extLst>
                </p:cNvPr>
                <p:cNvCxnSpPr/>
                <p:nvPr/>
              </p:nvCxnSpPr>
              <p:spPr>
                <a:xfrm>
                  <a:off x="10544448"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513" name="Straight Connector 512">
                  <a:extLst>
                    <a:ext uri="{FF2B5EF4-FFF2-40B4-BE49-F238E27FC236}">
                      <a16:creationId xmlns:a16="http://schemas.microsoft.com/office/drawing/2014/main" id="{5094AAE4-01E5-4C6E-81F6-3A5C0DA6FC6A}"/>
                    </a:ext>
                  </a:extLst>
                </p:cNvPr>
                <p:cNvCxnSpPr/>
                <p:nvPr/>
              </p:nvCxnSpPr>
              <p:spPr>
                <a:xfrm>
                  <a:off x="11532990"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514" name="Straight Connector 513">
                  <a:extLst>
                    <a:ext uri="{FF2B5EF4-FFF2-40B4-BE49-F238E27FC236}">
                      <a16:creationId xmlns:a16="http://schemas.microsoft.com/office/drawing/2014/main" id="{F528AFAE-A6AC-4CD7-BDA2-17857F962AB2}"/>
                    </a:ext>
                  </a:extLst>
                </p:cNvPr>
                <p:cNvCxnSpPr/>
                <p:nvPr/>
              </p:nvCxnSpPr>
              <p:spPr>
                <a:xfrm>
                  <a:off x="11203476"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515" name="Straight Connector 514">
                  <a:extLst>
                    <a:ext uri="{FF2B5EF4-FFF2-40B4-BE49-F238E27FC236}">
                      <a16:creationId xmlns:a16="http://schemas.microsoft.com/office/drawing/2014/main" id="{5F6B84C4-9796-4319-B3A5-7807A33D0C19}"/>
                    </a:ext>
                  </a:extLst>
                </p:cNvPr>
                <p:cNvCxnSpPr/>
                <p:nvPr/>
              </p:nvCxnSpPr>
              <p:spPr>
                <a:xfrm>
                  <a:off x="12192017"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a:extLst>
                    <a:ext uri="{FF2B5EF4-FFF2-40B4-BE49-F238E27FC236}">
                      <a16:creationId xmlns:a16="http://schemas.microsoft.com/office/drawing/2014/main" id="{14BC46D6-8B78-452A-85E9-056E038007FC}"/>
                    </a:ext>
                  </a:extLst>
                </p:cNvPr>
                <p:cNvCxnSpPr/>
                <p:nvPr/>
              </p:nvCxnSpPr>
              <p:spPr>
                <a:xfrm>
                  <a:off x="11862504"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grpSp>
          <p:grpSp>
            <p:nvGrpSpPr>
              <p:cNvPr id="456" name="Group 455">
                <a:extLst>
                  <a:ext uri="{FF2B5EF4-FFF2-40B4-BE49-F238E27FC236}">
                    <a16:creationId xmlns:a16="http://schemas.microsoft.com/office/drawing/2014/main" id="{227661DF-0032-42D4-848A-1DF956BA62EE}"/>
                  </a:ext>
                </a:extLst>
              </p:cNvPr>
              <p:cNvGrpSpPr/>
              <p:nvPr/>
            </p:nvGrpSpPr>
            <p:grpSpPr>
              <a:xfrm>
                <a:off x="-1" y="0"/>
                <a:ext cx="12191993" cy="6857991"/>
                <a:chOff x="0" y="0"/>
                <a:chExt cx="290286" cy="6857991"/>
              </a:xfrm>
            </p:grpSpPr>
            <p:cxnSp>
              <p:nvCxnSpPr>
                <p:cNvPr id="457" name="Straight Connector 456">
                  <a:extLst>
                    <a:ext uri="{FF2B5EF4-FFF2-40B4-BE49-F238E27FC236}">
                      <a16:creationId xmlns:a16="http://schemas.microsoft.com/office/drawing/2014/main" id="{A8B104F2-1FE8-4D63-B92B-36A1B724A029}"/>
                    </a:ext>
                  </a:extLst>
                </p:cNvPr>
                <p:cNvCxnSpPr/>
                <p:nvPr/>
              </p:nvCxnSpPr>
              <p:spPr>
                <a:xfrm>
                  <a:off x="0" y="326571"/>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a:extLst>
                    <a:ext uri="{FF2B5EF4-FFF2-40B4-BE49-F238E27FC236}">
                      <a16:creationId xmlns:a16="http://schemas.microsoft.com/office/drawing/2014/main" id="{DE01FDE6-42EE-47DE-A4B5-3566FC6E0209}"/>
                    </a:ext>
                  </a:extLst>
                </p:cNvPr>
                <p:cNvCxnSpPr/>
                <p:nvPr/>
              </p:nvCxnSpPr>
              <p:spPr>
                <a:xfrm>
                  <a:off x="0" y="0"/>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a:extLst>
                    <a:ext uri="{FF2B5EF4-FFF2-40B4-BE49-F238E27FC236}">
                      <a16:creationId xmlns:a16="http://schemas.microsoft.com/office/drawing/2014/main" id="{8E20FD14-D0FA-43AC-95DB-3150872E1F31}"/>
                    </a:ext>
                  </a:extLst>
                </p:cNvPr>
                <p:cNvCxnSpPr/>
                <p:nvPr/>
              </p:nvCxnSpPr>
              <p:spPr>
                <a:xfrm>
                  <a:off x="0" y="979713"/>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a:extLst>
                    <a:ext uri="{FF2B5EF4-FFF2-40B4-BE49-F238E27FC236}">
                      <a16:creationId xmlns:a16="http://schemas.microsoft.com/office/drawing/2014/main" id="{028DF3B0-4034-45B4-A3E1-B0B55513AF6F}"/>
                    </a:ext>
                  </a:extLst>
                </p:cNvPr>
                <p:cNvCxnSpPr/>
                <p:nvPr/>
              </p:nvCxnSpPr>
              <p:spPr>
                <a:xfrm>
                  <a:off x="0" y="653142"/>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a:extLst>
                    <a:ext uri="{FF2B5EF4-FFF2-40B4-BE49-F238E27FC236}">
                      <a16:creationId xmlns:a16="http://schemas.microsoft.com/office/drawing/2014/main" id="{7C67B68B-36B6-46CB-AF56-B2B821C00FAF}"/>
                    </a:ext>
                  </a:extLst>
                </p:cNvPr>
                <p:cNvCxnSpPr/>
                <p:nvPr/>
              </p:nvCxnSpPr>
              <p:spPr>
                <a:xfrm>
                  <a:off x="0" y="1632855"/>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a:extLst>
                    <a:ext uri="{FF2B5EF4-FFF2-40B4-BE49-F238E27FC236}">
                      <a16:creationId xmlns:a16="http://schemas.microsoft.com/office/drawing/2014/main" id="{DE60AE33-3E26-48DF-B7AD-4C1629648BD3}"/>
                    </a:ext>
                  </a:extLst>
                </p:cNvPr>
                <p:cNvCxnSpPr/>
                <p:nvPr/>
              </p:nvCxnSpPr>
              <p:spPr>
                <a:xfrm>
                  <a:off x="0" y="1306284"/>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a:extLst>
                    <a:ext uri="{FF2B5EF4-FFF2-40B4-BE49-F238E27FC236}">
                      <a16:creationId xmlns:a16="http://schemas.microsoft.com/office/drawing/2014/main" id="{49230077-BD1C-4346-9269-CE1185B4EC60}"/>
                    </a:ext>
                  </a:extLst>
                </p:cNvPr>
                <p:cNvCxnSpPr/>
                <p:nvPr/>
              </p:nvCxnSpPr>
              <p:spPr>
                <a:xfrm>
                  <a:off x="0" y="2285997"/>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a:extLst>
                    <a:ext uri="{FF2B5EF4-FFF2-40B4-BE49-F238E27FC236}">
                      <a16:creationId xmlns:a16="http://schemas.microsoft.com/office/drawing/2014/main" id="{03416EBD-0E45-458C-9475-D1F38956C958}"/>
                    </a:ext>
                  </a:extLst>
                </p:cNvPr>
                <p:cNvCxnSpPr/>
                <p:nvPr/>
              </p:nvCxnSpPr>
              <p:spPr>
                <a:xfrm>
                  <a:off x="0" y="1959426"/>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a:extLst>
                    <a:ext uri="{FF2B5EF4-FFF2-40B4-BE49-F238E27FC236}">
                      <a16:creationId xmlns:a16="http://schemas.microsoft.com/office/drawing/2014/main" id="{AD9E3C15-C229-48BA-83EF-B53E947B4C17}"/>
                    </a:ext>
                  </a:extLst>
                </p:cNvPr>
                <p:cNvCxnSpPr/>
                <p:nvPr/>
              </p:nvCxnSpPr>
              <p:spPr>
                <a:xfrm>
                  <a:off x="0" y="2939139"/>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a:extLst>
                    <a:ext uri="{FF2B5EF4-FFF2-40B4-BE49-F238E27FC236}">
                      <a16:creationId xmlns:a16="http://schemas.microsoft.com/office/drawing/2014/main" id="{7108ABE6-2564-47F9-80A8-9647EEAB9EE3}"/>
                    </a:ext>
                  </a:extLst>
                </p:cNvPr>
                <p:cNvCxnSpPr/>
                <p:nvPr/>
              </p:nvCxnSpPr>
              <p:spPr>
                <a:xfrm>
                  <a:off x="0" y="2612568"/>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a:extLst>
                    <a:ext uri="{FF2B5EF4-FFF2-40B4-BE49-F238E27FC236}">
                      <a16:creationId xmlns:a16="http://schemas.microsoft.com/office/drawing/2014/main" id="{31F5B969-81B8-4151-AA30-AB80C3D57C89}"/>
                    </a:ext>
                  </a:extLst>
                </p:cNvPr>
                <p:cNvCxnSpPr/>
                <p:nvPr/>
              </p:nvCxnSpPr>
              <p:spPr>
                <a:xfrm>
                  <a:off x="0" y="3592281"/>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68" name="Straight Connector 467">
                  <a:extLst>
                    <a:ext uri="{FF2B5EF4-FFF2-40B4-BE49-F238E27FC236}">
                      <a16:creationId xmlns:a16="http://schemas.microsoft.com/office/drawing/2014/main" id="{D0AC87BF-14F2-4A12-9B7F-08750A4DDC11}"/>
                    </a:ext>
                  </a:extLst>
                </p:cNvPr>
                <p:cNvCxnSpPr/>
                <p:nvPr/>
              </p:nvCxnSpPr>
              <p:spPr>
                <a:xfrm>
                  <a:off x="0" y="3265710"/>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69" name="Straight Connector 468">
                  <a:extLst>
                    <a:ext uri="{FF2B5EF4-FFF2-40B4-BE49-F238E27FC236}">
                      <a16:creationId xmlns:a16="http://schemas.microsoft.com/office/drawing/2014/main" id="{63C86CDC-0953-42F0-8DF7-1B70CE60A563}"/>
                    </a:ext>
                  </a:extLst>
                </p:cNvPr>
                <p:cNvCxnSpPr/>
                <p:nvPr/>
              </p:nvCxnSpPr>
              <p:spPr>
                <a:xfrm>
                  <a:off x="0" y="4245423"/>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70" name="Straight Connector 469">
                  <a:extLst>
                    <a:ext uri="{FF2B5EF4-FFF2-40B4-BE49-F238E27FC236}">
                      <a16:creationId xmlns:a16="http://schemas.microsoft.com/office/drawing/2014/main" id="{BCD5262D-4A74-4B84-84F0-2923CBB4ADC4}"/>
                    </a:ext>
                  </a:extLst>
                </p:cNvPr>
                <p:cNvCxnSpPr/>
                <p:nvPr/>
              </p:nvCxnSpPr>
              <p:spPr>
                <a:xfrm>
                  <a:off x="0" y="3918852"/>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71" name="Straight Connector 470">
                  <a:extLst>
                    <a:ext uri="{FF2B5EF4-FFF2-40B4-BE49-F238E27FC236}">
                      <a16:creationId xmlns:a16="http://schemas.microsoft.com/office/drawing/2014/main" id="{E2397635-6E7F-42E1-9838-F7A4B2562AC5}"/>
                    </a:ext>
                  </a:extLst>
                </p:cNvPr>
                <p:cNvCxnSpPr/>
                <p:nvPr/>
              </p:nvCxnSpPr>
              <p:spPr>
                <a:xfrm>
                  <a:off x="0" y="4898565"/>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a:extLst>
                    <a:ext uri="{FF2B5EF4-FFF2-40B4-BE49-F238E27FC236}">
                      <a16:creationId xmlns:a16="http://schemas.microsoft.com/office/drawing/2014/main" id="{C725B471-3E31-4D81-AD68-871863B5FFF8}"/>
                    </a:ext>
                  </a:extLst>
                </p:cNvPr>
                <p:cNvCxnSpPr/>
                <p:nvPr/>
              </p:nvCxnSpPr>
              <p:spPr>
                <a:xfrm>
                  <a:off x="0" y="4571994"/>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a:extLst>
                    <a:ext uri="{FF2B5EF4-FFF2-40B4-BE49-F238E27FC236}">
                      <a16:creationId xmlns:a16="http://schemas.microsoft.com/office/drawing/2014/main" id="{4A732D9C-81BE-41A0-9553-5A9BAC5D4997}"/>
                    </a:ext>
                  </a:extLst>
                </p:cNvPr>
                <p:cNvCxnSpPr/>
                <p:nvPr/>
              </p:nvCxnSpPr>
              <p:spPr>
                <a:xfrm>
                  <a:off x="0" y="5551707"/>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a:extLst>
                    <a:ext uri="{FF2B5EF4-FFF2-40B4-BE49-F238E27FC236}">
                      <a16:creationId xmlns:a16="http://schemas.microsoft.com/office/drawing/2014/main" id="{449D03A4-8841-4AB5-ACF6-D4CCD93B40CA}"/>
                    </a:ext>
                  </a:extLst>
                </p:cNvPr>
                <p:cNvCxnSpPr/>
                <p:nvPr/>
              </p:nvCxnSpPr>
              <p:spPr>
                <a:xfrm>
                  <a:off x="0" y="5225136"/>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75" name="Straight Connector 474">
                  <a:extLst>
                    <a:ext uri="{FF2B5EF4-FFF2-40B4-BE49-F238E27FC236}">
                      <a16:creationId xmlns:a16="http://schemas.microsoft.com/office/drawing/2014/main" id="{3C358C4E-BEE4-438F-A5A7-D41B9CEC66DF}"/>
                    </a:ext>
                  </a:extLst>
                </p:cNvPr>
                <p:cNvCxnSpPr/>
                <p:nvPr/>
              </p:nvCxnSpPr>
              <p:spPr>
                <a:xfrm>
                  <a:off x="0" y="6204849"/>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76" name="Straight Connector 475">
                  <a:extLst>
                    <a:ext uri="{FF2B5EF4-FFF2-40B4-BE49-F238E27FC236}">
                      <a16:creationId xmlns:a16="http://schemas.microsoft.com/office/drawing/2014/main" id="{D39A6CFE-5C25-41AE-9585-4B6B3A882D6C}"/>
                    </a:ext>
                  </a:extLst>
                </p:cNvPr>
                <p:cNvCxnSpPr/>
                <p:nvPr/>
              </p:nvCxnSpPr>
              <p:spPr>
                <a:xfrm>
                  <a:off x="0" y="5878278"/>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77" name="Straight Connector 476">
                  <a:extLst>
                    <a:ext uri="{FF2B5EF4-FFF2-40B4-BE49-F238E27FC236}">
                      <a16:creationId xmlns:a16="http://schemas.microsoft.com/office/drawing/2014/main" id="{0A11B869-E168-4FCB-8D8E-CAD61A31502C}"/>
                    </a:ext>
                  </a:extLst>
                </p:cNvPr>
                <p:cNvCxnSpPr/>
                <p:nvPr/>
              </p:nvCxnSpPr>
              <p:spPr>
                <a:xfrm>
                  <a:off x="0" y="6857991"/>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78" name="Straight Connector 477">
                  <a:extLst>
                    <a:ext uri="{FF2B5EF4-FFF2-40B4-BE49-F238E27FC236}">
                      <a16:creationId xmlns:a16="http://schemas.microsoft.com/office/drawing/2014/main" id="{637D3411-FEB4-42A4-A4E6-53C82CAF12C1}"/>
                    </a:ext>
                  </a:extLst>
                </p:cNvPr>
                <p:cNvCxnSpPr/>
                <p:nvPr/>
              </p:nvCxnSpPr>
              <p:spPr>
                <a:xfrm>
                  <a:off x="0" y="6531420"/>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grpSp>
        </p:grpSp>
        <p:grpSp>
          <p:nvGrpSpPr>
            <p:cNvPr id="397" name="Group 396">
              <a:extLst>
                <a:ext uri="{FF2B5EF4-FFF2-40B4-BE49-F238E27FC236}">
                  <a16:creationId xmlns:a16="http://schemas.microsoft.com/office/drawing/2014/main" id="{F5F0C4C6-AF74-44DA-9406-3E7AED384149}"/>
                </a:ext>
              </a:extLst>
            </p:cNvPr>
            <p:cNvGrpSpPr/>
            <p:nvPr/>
          </p:nvGrpSpPr>
          <p:grpSpPr>
            <a:xfrm>
              <a:off x="481914" y="478968"/>
              <a:ext cx="11532990" cy="5878800"/>
              <a:chOff x="329514" y="326568"/>
              <a:chExt cx="11532990" cy="5878800"/>
            </a:xfrm>
          </p:grpSpPr>
          <p:grpSp>
            <p:nvGrpSpPr>
              <p:cNvPr id="398" name="Group 397">
                <a:extLst>
                  <a:ext uri="{FF2B5EF4-FFF2-40B4-BE49-F238E27FC236}">
                    <a16:creationId xmlns:a16="http://schemas.microsoft.com/office/drawing/2014/main" id="{959629C5-B76B-49DB-8665-BCCF0700AEA9}"/>
                  </a:ext>
                </a:extLst>
              </p:cNvPr>
              <p:cNvGrpSpPr/>
              <p:nvPr/>
            </p:nvGrpSpPr>
            <p:grpSpPr>
              <a:xfrm>
                <a:off x="329514" y="326568"/>
                <a:ext cx="11532990" cy="5878800"/>
                <a:chOff x="329514" y="7659249"/>
                <a:chExt cx="11532990" cy="290284"/>
              </a:xfrm>
            </p:grpSpPr>
            <p:cxnSp>
              <p:nvCxnSpPr>
                <p:cNvPr id="419" name="Straight Connector 418">
                  <a:extLst>
                    <a:ext uri="{FF2B5EF4-FFF2-40B4-BE49-F238E27FC236}">
                      <a16:creationId xmlns:a16="http://schemas.microsoft.com/office/drawing/2014/main" id="{02A9E9C8-12EF-4FD8-B59F-AD9AFA41F250}"/>
                    </a:ext>
                  </a:extLst>
                </p:cNvPr>
                <p:cNvCxnSpPr/>
                <p:nvPr/>
              </p:nvCxnSpPr>
              <p:spPr>
                <a:xfrm>
                  <a:off x="329514"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a:extLst>
                    <a:ext uri="{FF2B5EF4-FFF2-40B4-BE49-F238E27FC236}">
                      <a16:creationId xmlns:a16="http://schemas.microsoft.com/office/drawing/2014/main" id="{89F3C64C-E468-4B31-B0E8-E457A553D7FF}"/>
                    </a:ext>
                  </a:extLst>
                </p:cNvPr>
                <p:cNvCxnSpPr/>
                <p:nvPr/>
              </p:nvCxnSpPr>
              <p:spPr>
                <a:xfrm>
                  <a:off x="988542"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a16="http://schemas.microsoft.com/office/drawing/2014/main" id="{8D3063DD-D920-4264-AC88-BA167696829E}"/>
                    </a:ext>
                  </a:extLst>
                </p:cNvPr>
                <p:cNvCxnSpPr/>
                <p:nvPr/>
              </p:nvCxnSpPr>
              <p:spPr>
                <a:xfrm>
                  <a:off x="659028"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D4D63840-5FEB-44F8-8D70-127D1369FFA3}"/>
                    </a:ext>
                  </a:extLst>
                </p:cNvPr>
                <p:cNvCxnSpPr/>
                <p:nvPr/>
              </p:nvCxnSpPr>
              <p:spPr>
                <a:xfrm>
                  <a:off x="1647570"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0CBB9098-BD71-4673-A661-673C0DF5AA6F}"/>
                    </a:ext>
                  </a:extLst>
                </p:cNvPr>
                <p:cNvCxnSpPr/>
                <p:nvPr/>
              </p:nvCxnSpPr>
              <p:spPr>
                <a:xfrm>
                  <a:off x="1318056"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AE6C7DA8-1FA1-44CA-BBB0-7D6022833D6E}"/>
                    </a:ext>
                  </a:extLst>
                </p:cNvPr>
                <p:cNvCxnSpPr/>
                <p:nvPr/>
              </p:nvCxnSpPr>
              <p:spPr>
                <a:xfrm>
                  <a:off x="2306598"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a:extLst>
                    <a:ext uri="{FF2B5EF4-FFF2-40B4-BE49-F238E27FC236}">
                      <a16:creationId xmlns:a16="http://schemas.microsoft.com/office/drawing/2014/main" id="{BFC41C42-B367-483A-85C2-C14AD27777F4}"/>
                    </a:ext>
                  </a:extLst>
                </p:cNvPr>
                <p:cNvCxnSpPr/>
                <p:nvPr/>
              </p:nvCxnSpPr>
              <p:spPr>
                <a:xfrm>
                  <a:off x="1977084"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a:extLst>
                    <a:ext uri="{FF2B5EF4-FFF2-40B4-BE49-F238E27FC236}">
                      <a16:creationId xmlns:a16="http://schemas.microsoft.com/office/drawing/2014/main" id="{358DD47D-7968-4930-92AC-399D6F78B6DE}"/>
                    </a:ext>
                  </a:extLst>
                </p:cNvPr>
                <p:cNvCxnSpPr/>
                <p:nvPr/>
              </p:nvCxnSpPr>
              <p:spPr>
                <a:xfrm>
                  <a:off x="2965626"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a:extLst>
                    <a:ext uri="{FF2B5EF4-FFF2-40B4-BE49-F238E27FC236}">
                      <a16:creationId xmlns:a16="http://schemas.microsoft.com/office/drawing/2014/main" id="{6535C280-03E8-4C3A-AD39-C8114747A35F}"/>
                    </a:ext>
                  </a:extLst>
                </p:cNvPr>
                <p:cNvCxnSpPr/>
                <p:nvPr/>
              </p:nvCxnSpPr>
              <p:spPr>
                <a:xfrm>
                  <a:off x="2636112"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a:extLst>
                    <a:ext uri="{FF2B5EF4-FFF2-40B4-BE49-F238E27FC236}">
                      <a16:creationId xmlns:a16="http://schemas.microsoft.com/office/drawing/2014/main" id="{8D3D78D7-5C2E-4798-A67C-C267B0B1D939}"/>
                    </a:ext>
                  </a:extLst>
                </p:cNvPr>
                <p:cNvCxnSpPr/>
                <p:nvPr/>
              </p:nvCxnSpPr>
              <p:spPr>
                <a:xfrm>
                  <a:off x="3624654"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a:extLst>
                    <a:ext uri="{FF2B5EF4-FFF2-40B4-BE49-F238E27FC236}">
                      <a16:creationId xmlns:a16="http://schemas.microsoft.com/office/drawing/2014/main" id="{963B44B9-A70E-4BE5-9E17-9770183E6124}"/>
                    </a:ext>
                  </a:extLst>
                </p:cNvPr>
                <p:cNvCxnSpPr/>
                <p:nvPr/>
              </p:nvCxnSpPr>
              <p:spPr>
                <a:xfrm>
                  <a:off x="3295140"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a:extLst>
                    <a:ext uri="{FF2B5EF4-FFF2-40B4-BE49-F238E27FC236}">
                      <a16:creationId xmlns:a16="http://schemas.microsoft.com/office/drawing/2014/main" id="{68EDB83C-0A75-4145-B5C0-C0E3F8789DFC}"/>
                    </a:ext>
                  </a:extLst>
                </p:cNvPr>
                <p:cNvCxnSpPr/>
                <p:nvPr/>
              </p:nvCxnSpPr>
              <p:spPr>
                <a:xfrm>
                  <a:off x="4283682"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a:extLst>
                    <a:ext uri="{FF2B5EF4-FFF2-40B4-BE49-F238E27FC236}">
                      <a16:creationId xmlns:a16="http://schemas.microsoft.com/office/drawing/2014/main" id="{BBCC3B8A-B34D-4E0B-8347-DD64E2A84B3A}"/>
                    </a:ext>
                  </a:extLst>
                </p:cNvPr>
                <p:cNvCxnSpPr/>
                <p:nvPr/>
              </p:nvCxnSpPr>
              <p:spPr>
                <a:xfrm>
                  <a:off x="3954168"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a:extLst>
                    <a:ext uri="{FF2B5EF4-FFF2-40B4-BE49-F238E27FC236}">
                      <a16:creationId xmlns:a16="http://schemas.microsoft.com/office/drawing/2014/main" id="{AAF00C96-4D66-4B1A-84AC-695270EC1949}"/>
                    </a:ext>
                  </a:extLst>
                </p:cNvPr>
                <p:cNvCxnSpPr/>
                <p:nvPr/>
              </p:nvCxnSpPr>
              <p:spPr>
                <a:xfrm>
                  <a:off x="4942710"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a:extLst>
                    <a:ext uri="{FF2B5EF4-FFF2-40B4-BE49-F238E27FC236}">
                      <a16:creationId xmlns:a16="http://schemas.microsoft.com/office/drawing/2014/main" id="{68119A2B-33F4-4F0D-829E-3830B2AA19B4}"/>
                    </a:ext>
                  </a:extLst>
                </p:cNvPr>
                <p:cNvCxnSpPr/>
                <p:nvPr/>
              </p:nvCxnSpPr>
              <p:spPr>
                <a:xfrm>
                  <a:off x="4613196"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a:extLst>
                    <a:ext uri="{FF2B5EF4-FFF2-40B4-BE49-F238E27FC236}">
                      <a16:creationId xmlns:a16="http://schemas.microsoft.com/office/drawing/2014/main" id="{BE044DB2-3DB7-4CAC-9CFD-9EB229E8EEFA}"/>
                    </a:ext>
                  </a:extLst>
                </p:cNvPr>
                <p:cNvCxnSpPr/>
                <p:nvPr/>
              </p:nvCxnSpPr>
              <p:spPr>
                <a:xfrm>
                  <a:off x="5601738"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a:extLst>
                    <a:ext uri="{FF2B5EF4-FFF2-40B4-BE49-F238E27FC236}">
                      <a16:creationId xmlns:a16="http://schemas.microsoft.com/office/drawing/2014/main" id="{1662EB9E-F6CC-4767-B511-446BFF3310A5}"/>
                    </a:ext>
                  </a:extLst>
                </p:cNvPr>
                <p:cNvCxnSpPr/>
                <p:nvPr/>
              </p:nvCxnSpPr>
              <p:spPr>
                <a:xfrm>
                  <a:off x="5272224"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a:extLst>
                    <a:ext uri="{FF2B5EF4-FFF2-40B4-BE49-F238E27FC236}">
                      <a16:creationId xmlns:a16="http://schemas.microsoft.com/office/drawing/2014/main" id="{712FC8C6-80C9-42C3-8597-F06F99307F77}"/>
                    </a:ext>
                  </a:extLst>
                </p:cNvPr>
                <p:cNvCxnSpPr/>
                <p:nvPr/>
              </p:nvCxnSpPr>
              <p:spPr>
                <a:xfrm>
                  <a:off x="6260766"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a:extLst>
                    <a:ext uri="{FF2B5EF4-FFF2-40B4-BE49-F238E27FC236}">
                      <a16:creationId xmlns:a16="http://schemas.microsoft.com/office/drawing/2014/main" id="{F0B16139-98C1-4AC9-881B-46A24931F232}"/>
                    </a:ext>
                  </a:extLst>
                </p:cNvPr>
                <p:cNvCxnSpPr/>
                <p:nvPr/>
              </p:nvCxnSpPr>
              <p:spPr>
                <a:xfrm>
                  <a:off x="5931252"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a:extLst>
                    <a:ext uri="{FF2B5EF4-FFF2-40B4-BE49-F238E27FC236}">
                      <a16:creationId xmlns:a16="http://schemas.microsoft.com/office/drawing/2014/main" id="{DBE2C112-6430-4C7E-A8E2-C78E2AB2EA12}"/>
                    </a:ext>
                  </a:extLst>
                </p:cNvPr>
                <p:cNvCxnSpPr/>
                <p:nvPr/>
              </p:nvCxnSpPr>
              <p:spPr>
                <a:xfrm>
                  <a:off x="6919794"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a:extLst>
                    <a:ext uri="{FF2B5EF4-FFF2-40B4-BE49-F238E27FC236}">
                      <a16:creationId xmlns:a16="http://schemas.microsoft.com/office/drawing/2014/main" id="{726957DF-47ED-4D65-8800-F085ACCFE1FD}"/>
                    </a:ext>
                  </a:extLst>
                </p:cNvPr>
                <p:cNvCxnSpPr/>
                <p:nvPr/>
              </p:nvCxnSpPr>
              <p:spPr>
                <a:xfrm>
                  <a:off x="6590280"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40" name="Straight Connector 439">
                  <a:extLst>
                    <a:ext uri="{FF2B5EF4-FFF2-40B4-BE49-F238E27FC236}">
                      <a16:creationId xmlns:a16="http://schemas.microsoft.com/office/drawing/2014/main" id="{9F196261-542D-486A-9DF7-3BDA9086CB5E}"/>
                    </a:ext>
                  </a:extLst>
                </p:cNvPr>
                <p:cNvCxnSpPr/>
                <p:nvPr/>
              </p:nvCxnSpPr>
              <p:spPr>
                <a:xfrm>
                  <a:off x="7578822"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a:extLst>
                    <a:ext uri="{FF2B5EF4-FFF2-40B4-BE49-F238E27FC236}">
                      <a16:creationId xmlns:a16="http://schemas.microsoft.com/office/drawing/2014/main" id="{36C706F6-7F4F-430A-90EC-C0DC7DCE228B}"/>
                    </a:ext>
                  </a:extLst>
                </p:cNvPr>
                <p:cNvCxnSpPr/>
                <p:nvPr/>
              </p:nvCxnSpPr>
              <p:spPr>
                <a:xfrm>
                  <a:off x="7249308"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a:extLst>
                    <a:ext uri="{FF2B5EF4-FFF2-40B4-BE49-F238E27FC236}">
                      <a16:creationId xmlns:a16="http://schemas.microsoft.com/office/drawing/2014/main" id="{68683E7A-6DE0-456C-A371-DE6E051982F6}"/>
                    </a:ext>
                  </a:extLst>
                </p:cNvPr>
                <p:cNvCxnSpPr/>
                <p:nvPr/>
              </p:nvCxnSpPr>
              <p:spPr>
                <a:xfrm>
                  <a:off x="8237850"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a:extLst>
                    <a:ext uri="{FF2B5EF4-FFF2-40B4-BE49-F238E27FC236}">
                      <a16:creationId xmlns:a16="http://schemas.microsoft.com/office/drawing/2014/main" id="{16C0EFE9-00B1-4B1E-B245-DCA3630F08EF}"/>
                    </a:ext>
                  </a:extLst>
                </p:cNvPr>
                <p:cNvCxnSpPr/>
                <p:nvPr/>
              </p:nvCxnSpPr>
              <p:spPr>
                <a:xfrm>
                  <a:off x="7908336"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a:extLst>
                    <a:ext uri="{FF2B5EF4-FFF2-40B4-BE49-F238E27FC236}">
                      <a16:creationId xmlns:a16="http://schemas.microsoft.com/office/drawing/2014/main" id="{B9E321CF-F559-4D9F-A3B4-515E0F43B7A6}"/>
                    </a:ext>
                  </a:extLst>
                </p:cNvPr>
                <p:cNvCxnSpPr/>
                <p:nvPr/>
              </p:nvCxnSpPr>
              <p:spPr>
                <a:xfrm>
                  <a:off x="8896878"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a:extLst>
                    <a:ext uri="{FF2B5EF4-FFF2-40B4-BE49-F238E27FC236}">
                      <a16:creationId xmlns:a16="http://schemas.microsoft.com/office/drawing/2014/main" id="{DA046096-6B41-4E77-B4B0-62D292EB04F7}"/>
                    </a:ext>
                  </a:extLst>
                </p:cNvPr>
                <p:cNvCxnSpPr/>
                <p:nvPr/>
              </p:nvCxnSpPr>
              <p:spPr>
                <a:xfrm>
                  <a:off x="8567364"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a:extLst>
                    <a:ext uri="{FF2B5EF4-FFF2-40B4-BE49-F238E27FC236}">
                      <a16:creationId xmlns:a16="http://schemas.microsoft.com/office/drawing/2014/main" id="{C91DBEC2-AD48-44B7-99C8-BC05A0CFA508}"/>
                    </a:ext>
                  </a:extLst>
                </p:cNvPr>
                <p:cNvCxnSpPr/>
                <p:nvPr/>
              </p:nvCxnSpPr>
              <p:spPr>
                <a:xfrm>
                  <a:off x="9555906"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a:extLst>
                    <a:ext uri="{FF2B5EF4-FFF2-40B4-BE49-F238E27FC236}">
                      <a16:creationId xmlns:a16="http://schemas.microsoft.com/office/drawing/2014/main" id="{F6249704-D7A1-4294-B54F-533A95218730}"/>
                    </a:ext>
                  </a:extLst>
                </p:cNvPr>
                <p:cNvCxnSpPr/>
                <p:nvPr/>
              </p:nvCxnSpPr>
              <p:spPr>
                <a:xfrm>
                  <a:off x="9226392"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a:extLst>
                    <a:ext uri="{FF2B5EF4-FFF2-40B4-BE49-F238E27FC236}">
                      <a16:creationId xmlns:a16="http://schemas.microsoft.com/office/drawing/2014/main" id="{31248934-071C-42C7-B4CE-819AE60C2A10}"/>
                    </a:ext>
                  </a:extLst>
                </p:cNvPr>
                <p:cNvCxnSpPr/>
                <p:nvPr/>
              </p:nvCxnSpPr>
              <p:spPr>
                <a:xfrm>
                  <a:off x="10214934"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a:extLst>
                    <a:ext uri="{FF2B5EF4-FFF2-40B4-BE49-F238E27FC236}">
                      <a16:creationId xmlns:a16="http://schemas.microsoft.com/office/drawing/2014/main" id="{0992A428-8766-42AD-A492-CCEF2552BFE8}"/>
                    </a:ext>
                  </a:extLst>
                </p:cNvPr>
                <p:cNvCxnSpPr/>
                <p:nvPr/>
              </p:nvCxnSpPr>
              <p:spPr>
                <a:xfrm>
                  <a:off x="9885420"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a:extLst>
                    <a:ext uri="{FF2B5EF4-FFF2-40B4-BE49-F238E27FC236}">
                      <a16:creationId xmlns:a16="http://schemas.microsoft.com/office/drawing/2014/main" id="{A14CF3FB-E5AB-44B9-B5ED-D8A18177C53D}"/>
                    </a:ext>
                  </a:extLst>
                </p:cNvPr>
                <p:cNvCxnSpPr/>
                <p:nvPr/>
              </p:nvCxnSpPr>
              <p:spPr>
                <a:xfrm>
                  <a:off x="10873962"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a:extLst>
                    <a:ext uri="{FF2B5EF4-FFF2-40B4-BE49-F238E27FC236}">
                      <a16:creationId xmlns:a16="http://schemas.microsoft.com/office/drawing/2014/main" id="{4DAF4BB5-AE87-4E23-89D7-5217AE443338}"/>
                    </a:ext>
                  </a:extLst>
                </p:cNvPr>
                <p:cNvCxnSpPr/>
                <p:nvPr/>
              </p:nvCxnSpPr>
              <p:spPr>
                <a:xfrm>
                  <a:off x="10544448"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a:extLst>
                    <a:ext uri="{FF2B5EF4-FFF2-40B4-BE49-F238E27FC236}">
                      <a16:creationId xmlns:a16="http://schemas.microsoft.com/office/drawing/2014/main" id="{A042475F-8DDF-4B12-89F2-CAE2752D1D86}"/>
                    </a:ext>
                  </a:extLst>
                </p:cNvPr>
                <p:cNvCxnSpPr/>
                <p:nvPr/>
              </p:nvCxnSpPr>
              <p:spPr>
                <a:xfrm>
                  <a:off x="11532990"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a:extLst>
                    <a:ext uri="{FF2B5EF4-FFF2-40B4-BE49-F238E27FC236}">
                      <a16:creationId xmlns:a16="http://schemas.microsoft.com/office/drawing/2014/main" id="{F64BE6EB-ED6F-4DBE-9783-C84E6F7865A4}"/>
                    </a:ext>
                  </a:extLst>
                </p:cNvPr>
                <p:cNvCxnSpPr/>
                <p:nvPr/>
              </p:nvCxnSpPr>
              <p:spPr>
                <a:xfrm>
                  <a:off x="11203476"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a:extLst>
                    <a:ext uri="{FF2B5EF4-FFF2-40B4-BE49-F238E27FC236}">
                      <a16:creationId xmlns:a16="http://schemas.microsoft.com/office/drawing/2014/main" id="{08B729EE-88A3-48DB-BD13-99712E7729A5}"/>
                    </a:ext>
                  </a:extLst>
                </p:cNvPr>
                <p:cNvCxnSpPr/>
                <p:nvPr/>
              </p:nvCxnSpPr>
              <p:spPr>
                <a:xfrm>
                  <a:off x="11862504"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grpSp>
          <p:grpSp>
            <p:nvGrpSpPr>
              <p:cNvPr id="399" name="Group 398">
                <a:extLst>
                  <a:ext uri="{FF2B5EF4-FFF2-40B4-BE49-F238E27FC236}">
                    <a16:creationId xmlns:a16="http://schemas.microsoft.com/office/drawing/2014/main" id="{65C56642-1A38-44FE-A60F-896552CF671B}"/>
                  </a:ext>
                </a:extLst>
              </p:cNvPr>
              <p:cNvGrpSpPr/>
              <p:nvPr/>
            </p:nvGrpSpPr>
            <p:grpSpPr>
              <a:xfrm>
                <a:off x="329514" y="326571"/>
                <a:ext cx="11532972" cy="5878278"/>
                <a:chOff x="0" y="326571"/>
                <a:chExt cx="290286" cy="5878278"/>
              </a:xfrm>
            </p:grpSpPr>
            <p:cxnSp>
              <p:nvCxnSpPr>
                <p:cNvPr id="400" name="Straight Connector 399">
                  <a:extLst>
                    <a:ext uri="{FF2B5EF4-FFF2-40B4-BE49-F238E27FC236}">
                      <a16:creationId xmlns:a16="http://schemas.microsoft.com/office/drawing/2014/main" id="{2C9C3606-2AE4-4321-B0EC-ECF90B13BD0A}"/>
                    </a:ext>
                  </a:extLst>
                </p:cNvPr>
                <p:cNvCxnSpPr/>
                <p:nvPr/>
              </p:nvCxnSpPr>
              <p:spPr>
                <a:xfrm>
                  <a:off x="0" y="326571"/>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1A873C48-9220-4A4F-BC71-7CFC8A5B3C11}"/>
                    </a:ext>
                  </a:extLst>
                </p:cNvPr>
                <p:cNvCxnSpPr/>
                <p:nvPr/>
              </p:nvCxnSpPr>
              <p:spPr>
                <a:xfrm>
                  <a:off x="0" y="979713"/>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D207E6F9-7395-41EB-81D5-45C05DBAA4B9}"/>
                    </a:ext>
                  </a:extLst>
                </p:cNvPr>
                <p:cNvCxnSpPr/>
                <p:nvPr/>
              </p:nvCxnSpPr>
              <p:spPr>
                <a:xfrm>
                  <a:off x="0" y="653142"/>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C8E4AA01-8939-4597-9530-FF1CC87186F9}"/>
                    </a:ext>
                  </a:extLst>
                </p:cNvPr>
                <p:cNvCxnSpPr/>
                <p:nvPr/>
              </p:nvCxnSpPr>
              <p:spPr>
                <a:xfrm>
                  <a:off x="0" y="1632855"/>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188F81DE-648D-4C43-BD3E-66EEAE3DD217}"/>
                    </a:ext>
                  </a:extLst>
                </p:cNvPr>
                <p:cNvCxnSpPr/>
                <p:nvPr/>
              </p:nvCxnSpPr>
              <p:spPr>
                <a:xfrm>
                  <a:off x="0" y="1306284"/>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7579E8F3-5233-418C-AEC5-F75DC38ACDEF}"/>
                    </a:ext>
                  </a:extLst>
                </p:cNvPr>
                <p:cNvCxnSpPr/>
                <p:nvPr/>
              </p:nvCxnSpPr>
              <p:spPr>
                <a:xfrm>
                  <a:off x="0" y="2285997"/>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8AF5C722-A59C-4548-A78C-2345421CFC5B}"/>
                    </a:ext>
                  </a:extLst>
                </p:cNvPr>
                <p:cNvCxnSpPr/>
                <p:nvPr/>
              </p:nvCxnSpPr>
              <p:spPr>
                <a:xfrm>
                  <a:off x="0" y="1959426"/>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FF13D5CD-6DDC-4084-B2C7-FDF30A5CFA7D}"/>
                    </a:ext>
                  </a:extLst>
                </p:cNvPr>
                <p:cNvCxnSpPr/>
                <p:nvPr/>
              </p:nvCxnSpPr>
              <p:spPr>
                <a:xfrm>
                  <a:off x="0" y="2939139"/>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D7BC1EF2-4039-47AD-BD61-3AB0165C5F48}"/>
                    </a:ext>
                  </a:extLst>
                </p:cNvPr>
                <p:cNvCxnSpPr/>
                <p:nvPr/>
              </p:nvCxnSpPr>
              <p:spPr>
                <a:xfrm>
                  <a:off x="0" y="2612568"/>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a16="http://schemas.microsoft.com/office/drawing/2014/main" id="{449BF3C1-748F-448A-BD0C-09206B9E5160}"/>
                    </a:ext>
                  </a:extLst>
                </p:cNvPr>
                <p:cNvCxnSpPr/>
                <p:nvPr/>
              </p:nvCxnSpPr>
              <p:spPr>
                <a:xfrm>
                  <a:off x="0" y="3592281"/>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id="{C2D8A61B-9F96-4CCA-8C5F-F2946CB4AC21}"/>
                    </a:ext>
                  </a:extLst>
                </p:cNvPr>
                <p:cNvCxnSpPr/>
                <p:nvPr/>
              </p:nvCxnSpPr>
              <p:spPr>
                <a:xfrm>
                  <a:off x="0" y="3265710"/>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43AA27A5-2ECA-4563-853C-8E000E0E219D}"/>
                    </a:ext>
                  </a:extLst>
                </p:cNvPr>
                <p:cNvCxnSpPr/>
                <p:nvPr/>
              </p:nvCxnSpPr>
              <p:spPr>
                <a:xfrm>
                  <a:off x="0" y="4245423"/>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a:extLst>
                    <a:ext uri="{FF2B5EF4-FFF2-40B4-BE49-F238E27FC236}">
                      <a16:creationId xmlns:a16="http://schemas.microsoft.com/office/drawing/2014/main" id="{FE237B36-493C-4D63-AE3D-2895039F2098}"/>
                    </a:ext>
                  </a:extLst>
                </p:cNvPr>
                <p:cNvCxnSpPr/>
                <p:nvPr/>
              </p:nvCxnSpPr>
              <p:spPr>
                <a:xfrm>
                  <a:off x="0" y="3918852"/>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C61F7156-CFDC-453A-8600-BFB0308C1EED}"/>
                    </a:ext>
                  </a:extLst>
                </p:cNvPr>
                <p:cNvCxnSpPr/>
                <p:nvPr/>
              </p:nvCxnSpPr>
              <p:spPr>
                <a:xfrm>
                  <a:off x="0" y="4898565"/>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D5D9B0D5-F782-4988-A201-54C8A8781601}"/>
                    </a:ext>
                  </a:extLst>
                </p:cNvPr>
                <p:cNvCxnSpPr/>
                <p:nvPr/>
              </p:nvCxnSpPr>
              <p:spPr>
                <a:xfrm>
                  <a:off x="0" y="4571994"/>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7E95871F-98D2-45D8-839E-862CC3E19F06}"/>
                    </a:ext>
                  </a:extLst>
                </p:cNvPr>
                <p:cNvCxnSpPr/>
                <p:nvPr/>
              </p:nvCxnSpPr>
              <p:spPr>
                <a:xfrm>
                  <a:off x="0" y="6204849"/>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a16="http://schemas.microsoft.com/office/drawing/2014/main" id="{9D3F01A2-DF4E-477F-ADD3-45C5320AC6AA}"/>
                    </a:ext>
                  </a:extLst>
                </p:cNvPr>
                <p:cNvCxnSpPr/>
                <p:nvPr/>
              </p:nvCxnSpPr>
              <p:spPr>
                <a:xfrm>
                  <a:off x="0" y="5225136"/>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BCEFF40D-D627-4E9B-A0F1-99E0118F85CD}"/>
                    </a:ext>
                  </a:extLst>
                </p:cNvPr>
                <p:cNvCxnSpPr/>
                <p:nvPr/>
              </p:nvCxnSpPr>
              <p:spPr>
                <a:xfrm>
                  <a:off x="0" y="5551707"/>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D3DF13EE-50B3-421B-869D-C83D8FBFFBAE}"/>
                    </a:ext>
                  </a:extLst>
                </p:cNvPr>
                <p:cNvCxnSpPr/>
                <p:nvPr/>
              </p:nvCxnSpPr>
              <p:spPr>
                <a:xfrm>
                  <a:off x="0" y="5878278"/>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grpSp>
        </p:grpSp>
      </p:grpSp>
      <p:grpSp>
        <p:nvGrpSpPr>
          <p:cNvPr id="30" name="Master Grid Edge">
            <a:extLst>
              <a:ext uri="{FF2B5EF4-FFF2-40B4-BE49-F238E27FC236}">
                <a16:creationId xmlns:a16="http://schemas.microsoft.com/office/drawing/2014/main" id="{41418BFA-A91B-4B61-9FA9-3B2768EF5BB6}"/>
              </a:ext>
            </a:extLst>
          </p:cNvPr>
          <p:cNvGrpSpPr/>
          <p:nvPr userDrawn="1"/>
        </p:nvGrpSpPr>
        <p:grpSpPr>
          <a:xfrm>
            <a:off x="-435429" y="-435426"/>
            <a:ext cx="13043121" cy="7728852"/>
            <a:chOff x="-435429" y="-435426"/>
            <a:chExt cx="13043121" cy="7728852"/>
          </a:xfrm>
        </p:grpSpPr>
        <p:grpSp>
          <p:nvGrpSpPr>
            <p:cNvPr id="28" name="Group 27">
              <a:extLst>
                <a:ext uri="{FF2B5EF4-FFF2-40B4-BE49-F238E27FC236}">
                  <a16:creationId xmlns:a16="http://schemas.microsoft.com/office/drawing/2014/main" id="{D6427D9B-3B8B-4C38-9C39-5EF7E502DBA0}"/>
                </a:ext>
              </a:extLst>
            </p:cNvPr>
            <p:cNvGrpSpPr/>
            <p:nvPr userDrawn="1"/>
          </p:nvGrpSpPr>
          <p:grpSpPr>
            <a:xfrm>
              <a:off x="-435429" y="-435426"/>
              <a:ext cx="13043121" cy="7728852"/>
              <a:chOff x="-435429" y="-435426"/>
              <a:chExt cx="13043121" cy="7728852"/>
            </a:xfrm>
          </p:grpSpPr>
          <p:cxnSp>
            <p:nvCxnSpPr>
              <p:cNvPr id="1372" name="Straight Connector 1371">
                <a:extLst>
                  <a:ext uri="{FF2B5EF4-FFF2-40B4-BE49-F238E27FC236}">
                    <a16:creationId xmlns:a16="http://schemas.microsoft.com/office/drawing/2014/main" id="{0D48C6F6-C67A-4B0B-B83C-83FFE41B7A91}"/>
                  </a:ext>
                </a:extLst>
              </p:cNvPr>
              <p:cNvCxnSpPr/>
              <p:nvPr userDrawn="1"/>
            </p:nvCxnSpPr>
            <p:spPr>
              <a:xfrm>
                <a:off x="-435429" y="489854"/>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73" name="Straight Connector 1372">
                <a:extLst>
                  <a:ext uri="{FF2B5EF4-FFF2-40B4-BE49-F238E27FC236}">
                    <a16:creationId xmlns:a16="http://schemas.microsoft.com/office/drawing/2014/main" id="{8FE3C9B7-A179-4ABC-9EFA-E64C716A22AA}"/>
                  </a:ext>
                </a:extLst>
              </p:cNvPr>
              <p:cNvCxnSpPr/>
              <p:nvPr userDrawn="1"/>
            </p:nvCxnSpPr>
            <p:spPr>
              <a:xfrm>
                <a:off x="-435429" y="326568"/>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74" name="Straight Connector 1373">
                <a:extLst>
                  <a:ext uri="{FF2B5EF4-FFF2-40B4-BE49-F238E27FC236}">
                    <a16:creationId xmlns:a16="http://schemas.microsoft.com/office/drawing/2014/main" id="{E2A92BC7-4BD2-46A9-8859-77DBDB17E323}"/>
                  </a:ext>
                </a:extLst>
              </p:cNvPr>
              <p:cNvCxnSpPr/>
              <p:nvPr userDrawn="1"/>
            </p:nvCxnSpPr>
            <p:spPr>
              <a:xfrm>
                <a:off x="-435429" y="816425"/>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75" name="Straight Connector 1374">
                <a:extLst>
                  <a:ext uri="{FF2B5EF4-FFF2-40B4-BE49-F238E27FC236}">
                    <a16:creationId xmlns:a16="http://schemas.microsoft.com/office/drawing/2014/main" id="{4CA4EEE7-B75B-49B7-8459-BDC1C0DC2F21}"/>
                  </a:ext>
                </a:extLst>
              </p:cNvPr>
              <p:cNvCxnSpPr/>
              <p:nvPr userDrawn="1"/>
            </p:nvCxnSpPr>
            <p:spPr>
              <a:xfrm>
                <a:off x="-435429" y="653139"/>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76" name="Straight Connector 1375">
                <a:extLst>
                  <a:ext uri="{FF2B5EF4-FFF2-40B4-BE49-F238E27FC236}">
                    <a16:creationId xmlns:a16="http://schemas.microsoft.com/office/drawing/2014/main" id="{5115D53E-92C1-4E8B-A0DC-15EA4127FA95}"/>
                  </a:ext>
                </a:extLst>
              </p:cNvPr>
              <p:cNvCxnSpPr/>
              <p:nvPr userDrawn="1"/>
            </p:nvCxnSpPr>
            <p:spPr>
              <a:xfrm>
                <a:off x="-435429" y="1142996"/>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77" name="Straight Connector 1376">
                <a:extLst>
                  <a:ext uri="{FF2B5EF4-FFF2-40B4-BE49-F238E27FC236}">
                    <a16:creationId xmlns:a16="http://schemas.microsoft.com/office/drawing/2014/main" id="{A93C7B30-888B-4742-88C6-ECD3AB574BE0}"/>
                  </a:ext>
                </a:extLst>
              </p:cNvPr>
              <p:cNvCxnSpPr/>
              <p:nvPr userDrawn="1"/>
            </p:nvCxnSpPr>
            <p:spPr>
              <a:xfrm>
                <a:off x="-435429" y="979710"/>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78" name="Straight Connector 1377">
                <a:extLst>
                  <a:ext uri="{FF2B5EF4-FFF2-40B4-BE49-F238E27FC236}">
                    <a16:creationId xmlns:a16="http://schemas.microsoft.com/office/drawing/2014/main" id="{3C9085B0-4123-496B-8745-1EC1EE0DB992}"/>
                  </a:ext>
                </a:extLst>
              </p:cNvPr>
              <p:cNvCxnSpPr/>
              <p:nvPr userDrawn="1"/>
            </p:nvCxnSpPr>
            <p:spPr>
              <a:xfrm>
                <a:off x="-435429" y="1469567"/>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79" name="Straight Connector 1378">
                <a:extLst>
                  <a:ext uri="{FF2B5EF4-FFF2-40B4-BE49-F238E27FC236}">
                    <a16:creationId xmlns:a16="http://schemas.microsoft.com/office/drawing/2014/main" id="{CAD4C804-2FB1-454C-B59B-07C4CF426D47}"/>
                  </a:ext>
                </a:extLst>
              </p:cNvPr>
              <p:cNvCxnSpPr/>
              <p:nvPr userDrawn="1"/>
            </p:nvCxnSpPr>
            <p:spPr>
              <a:xfrm>
                <a:off x="-435429" y="1306281"/>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80" name="Straight Connector 1379">
                <a:extLst>
                  <a:ext uri="{FF2B5EF4-FFF2-40B4-BE49-F238E27FC236}">
                    <a16:creationId xmlns:a16="http://schemas.microsoft.com/office/drawing/2014/main" id="{3D11F836-0FE4-4E95-96CE-104A2D76FE2B}"/>
                  </a:ext>
                </a:extLst>
              </p:cNvPr>
              <p:cNvCxnSpPr/>
              <p:nvPr userDrawn="1"/>
            </p:nvCxnSpPr>
            <p:spPr>
              <a:xfrm>
                <a:off x="-435429" y="1796138"/>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81" name="Straight Connector 1380">
                <a:extLst>
                  <a:ext uri="{FF2B5EF4-FFF2-40B4-BE49-F238E27FC236}">
                    <a16:creationId xmlns:a16="http://schemas.microsoft.com/office/drawing/2014/main" id="{C6967465-01D9-4715-8A57-A31C9DF8260F}"/>
                  </a:ext>
                </a:extLst>
              </p:cNvPr>
              <p:cNvCxnSpPr/>
              <p:nvPr userDrawn="1"/>
            </p:nvCxnSpPr>
            <p:spPr>
              <a:xfrm>
                <a:off x="-435429" y="1632852"/>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82" name="Straight Connector 1381">
                <a:extLst>
                  <a:ext uri="{FF2B5EF4-FFF2-40B4-BE49-F238E27FC236}">
                    <a16:creationId xmlns:a16="http://schemas.microsoft.com/office/drawing/2014/main" id="{3DDC8228-B10D-4D8E-9206-B28493C02FA0}"/>
                  </a:ext>
                </a:extLst>
              </p:cNvPr>
              <p:cNvCxnSpPr/>
              <p:nvPr userDrawn="1"/>
            </p:nvCxnSpPr>
            <p:spPr>
              <a:xfrm>
                <a:off x="-435429" y="2122709"/>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83" name="Straight Connector 1382">
                <a:extLst>
                  <a:ext uri="{FF2B5EF4-FFF2-40B4-BE49-F238E27FC236}">
                    <a16:creationId xmlns:a16="http://schemas.microsoft.com/office/drawing/2014/main" id="{DC26D17E-F53E-47FE-841D-E40C315D6D8B}"/>
                  </a:ext>
                </a:extLst>
              </p:cNvPr>
              <p:cNvCxnSpPr/>
              <p:nvPr userDrawn="1"/>
            </p:nvCxnSpPr>
            <p:spPr>
              <a:xfrm>
                <a:off x="-435429" y="1959423"/>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84" name="Straight Connector 1383">
                <a:extLst>
                  <a:ext uri="{FF2B5EF4-FFF2-40B4-BE49-F238E27FC236}">
                    <a16:creationId xmlns:a16="http://schemas.microsoft.com/office/drawing/2014/main" id="{B73DA299-4D72-49FC-BE54-93714874307A}"/>
                  </a:ext>
                </a:extLst>
              </p:cNvPr>
              <p:cNvCxnSpPr/>
              <p:nvPr userDrawn="1"/>
            </p:nvCxnSpPr>
            <p:spPr>
              <a:xfrm>
                <a:off x="-435429" y="2449280"/>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85" name="Straight Connector 1384">
                <a:extLst>
                  <a:ext uri="{FF2B5EF4-FFF2-40B4-BE49-F238E27FC236}">
                    <a16:creationId xmlns:a16="http://schemas.microsoft.com/office/drawing/2014/main" id="{17920ECC-BC43-4AF0-B255-2BA40C6F6CD7}"/>
                  </a:ext>
                </a:extLst>
              </p:cNvPr>
              <p:cNvCxnSpPr/>
              <p:nvPr userDrawn="1"/>
            </p:nvCxnSpPr>
            <p:spPr>
              <a:xfrm>
                <a:off x="-435429" y="2285994"/>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86" name="Straight Connector 1385">
                <a:extLst>
                  <a:ext uri="{FF2B5EF4-FFF2-40B4-BE49-F238E27FC236}">
                    <a16:creationId xmlns:a16="http://schemas.microsoft.com/office/drawing/2014/main" id="{8FB481FB-0292-4FCA-8B3E-12A62FCFEF1D}"/>
                  </a:ext>
                </a:extLst>
              </p:cNvPr>
              <p:cNvCxnSpPr/>
              <p:nvPr userDrawn="1"/>
            </p:nvCxnSpPr>
            <p:spPr>
              <a:xfrm>
                <a:off x="-435429" y="2775851"/>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87" name="Straight Connector 1386">
                <a:extLst>
                  <a:ext uri="{FF2B5EF4-FFF2-40B4-BE49-F238E27FC236}">
                    <a16:creationId xmlns:a16="http://schemas.microsoft.com/office/drawing/2014/main" id="{D703CB35-60BE-4D86-8215-CE6E2C378AB7}"/>
                  </a:ext>
                </a:extLst>
              </p:cNvPr>
              <p:cNvCxnSpPr/>
              <p:nvPr userDrawn="1"/>
            </p:nvCxnSpPr>
            <p:spPr>
              <a:xfrm>
                <a:off x="-435429" y="2612565"/>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88" name="Straight Connector 1387">
                <a:extLst>
                  <a:ext uri="{FF2B5EF4-FFF2-40B4-BE49-F238E27FC236}">
                    <a16:creationId xmlns:a16="http://schemas.microsoft.com/office/drawing/2014/main" id="{95ED6DEF-8382-41F0-BA34-D1990921C17C}"/>
                  </a:ext>
                </a:extLst>
              </p:cNvPr>
              <p:cNvCxnSpPr/>
              <p:nvPr userDrawn="1"/>
            </p:nvCxnSpPr>
            <p:spPr>
              <a:xfrm>
                <a:off x="-435429" y="3102422"/>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89" name="Straight Connector 1388">
                <a:extLst>
                  <a:ext uri="{FF2B5EF4-FFF2-40B4-BE49-F238E27FC236}">
                    <a16:creationId xmlns:a16="http://schemas.microsoft.com/office/drawing/2014/main" id="{6C27E6DB-0F15-4E2D-8E21-C678DBB75C0B}"/>
                  </a:ext>
                </a:extLst>
              </p:cNvPr>
              <p:cNvCxnSpPr/>
              <p:nvPr userDrawn="1"/>
            </p:nvCxnSpPr>
            <p:spPr>
              <a:xfrm>
                <a:off x="-435429" y="2939136"/>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90" name="Straight Connector 1389">
                <a:extLst>
                  <a:ext uri="{FF2B5EF4-FFF2-40B4-BE49-F238E27FC236}">
                    <a16:creationId xmlns:a16="http://schemas.microsoft.com/office/drawing/2014/main" id="{BF769C77-89F5-4BBE-A43F-8B11A5BDFDFA}"/>
                  </a:ext>
                </a:extLst>
              </p:cNvPr>
              <p:cNvCxnSpPr/>
              <p:nvPr userDrawn="1"/>
            </p:nvCxnSpPr>
            <p:spPr>
              <a:xfrm>
                <a:off x="-435429" y="3428993"/>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91" name="Straight Connector 1390">
                <a:extLst>
                  <a:ext uri="{FF2B5EF4-FFF2-40B4-BE49-F238E27FC236}">
                    <a16:creationId xmlns:a16="http://schemas.microsoft.com/office/drawing/2014/main" id="{DF5C9025-ECF3-4784-8CA7-922D9F05A0E5}"/>
                  </a:ext>
                </a:extLst>
              </p:cNvPr>
              <p:cNvCxnSpPr/>
              <p:nvPr userDrawn="1"/>
            </p:nvCxnSpPr>
            <p:spPr>
              <a:xfrm>
                <a:off x="-435429" y="3265707"/>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92" name="Straight Connector 1391">
                <a:extLst>
                  <a:ext uri="{FF2B5EF4-FFF2-40B4-BE49-F238E27FC236}">
                    <a16:creationId xmlns:a16="http://schemas.microsoft.com/office/drawing/2014/main" id="{64CCA04E-0AAB-486A-86C5-306D99AF5676}"/>
                  </a:ext>
                </a:extLst>
              </p:cNvPr>
              <p:cNvCxnSpPr/>
              <p:nvPr userDrawn="1"/>
            </p:nvCxnSpPr>
            <p:spPr>
              <a:xfrm>
                <a:off x="-435429" y="3755564"/>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93" name="Straight Connector 1392">
                <a:extLst>
                  <a:ext uri="{FF2B5EF4-FFF2-40B4-BE49-F238E27FC236}">
                    <a16:creationId xmlns:a16="http://schemas.microsoft.com/office/drawing/2014/main" id="{210C58CF-20D4-4750-88FB-AC86507F47CA}"/>
                  </a:ext>
                </a:extLst>
              </p:cNvPr>
              <p:cNvCxnSpPr/>
              <p:nvPr userDrawn="1"/>
            </p:nvCxnSpPr>
            <p:spPr>
              <a:xfrm>
                <a:off x="-435429" y="3592278"/>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439" name="Straight Connector 1438">
                <a:extLst>
                  <a:ext uri="{FF2B5EF4-FFF2-40B4-BE49-F238E27FC236}">
                    <a16:creationId xmlns:a16="http://schemas.microsoft.com/office/drawing/2014/main" id="{EB1C2386-EBDC-4313-AD95-BC1EA3B00D44}"/>
                  </a:ext>
                </a:extLst>
              </p:cNvPr>
              <p:cNvCxnSpPr/>
              <p:nvPr userDrawn="1"/>
            </p:nvCxnSpPr>
            <p:spPr>
              <a:xfrm>
                <a:off x="-435429" y="4081755"/>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440" name="Straight Connector 1439">
                <a:extLst>
                  <a:ext uri="{FF2B5EF4-FFF2-40B4-BE49-F238E27FC236}">
                    <a16:creationId xmlns:a16="http://schemas.microsoft.com/office/drawing/2014/main" id="{2545E5FF-62E2-46A7-8308-13410B2A9EA3}"/>
                  </a:ext>
                </a:extLst>
              </p:cNvPr>
              <p:cNvCxnSpPr/>
              <p:nvPr userDrawn="1"/>
            </p:nvCxnSpPr>
            <p:spPr>
              <a:xfrm>
                <a:off x="-435429" y="3918469"/>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441" name="Straight Connector 1440">
                <a:extLst>
                  <a:ext uri="{FF2B5EF4-FFF2-40B4-BE49-F238E27FC236}">
                    <a16:creationId xmlns:a16="http://schemas.microsoft.com/office/drawing/2014/main" id="{7C5E659C-ED93-4A42-B7A2-7AF650A2AD91}"/>
                  </a:ext>
                </a:extLst>
              </p:cNvPr>
              <p:cNvCxnSpPr/>
              <p:nvPr userDrawn="1"/>
            </p:nvCxnSpPr>
            <p:spPr>
              <a:xfrm>
                <a:off x="-435429" y="4408326"/>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442" name="Straight Connector 1441">
                <a:extLst>
                  <a:ext uri="{FF2B5EF4-FFF2-40B4-BE49-F238E27FC236}">
                    <a16:creationId xmlns:a16="http://schemas.microsoft.com/office/drawing/2014/main" id="{29953017-3E4A-4B60-8EB9-F4E96C8A8677}"/>
                  </a:ext>
                </a:extLst>
              </p:cNvPr>
              <p:cNvCxnSpPr/>
              <p:nvPr userDrawn="1"/>
            </p:nvCxnSpPr>
            <p:spPr>
              <a:xfrm>
                <a:off x="-435429" y="4245040"/>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443" name="Straight Connector 1442">
                <a:extLst>
                  <a:ext uri="{FF2B5EF4-FFF2-40B4-BE49-F238E27FC236}">
                    <a16:creationId xmlns:a16="http://schemas.microsoft.com/office/drawing/2014/main" id="{D21B177D-3A5E-41D0-A723-CC1E031D6DAC}"/>
                  </a:ext>
                </a:extLst>
              </p:cNvPr>
              <p:cNvCxnSpPr/>
              <p:nvPr userDrawn="1"/>
            </p:nvCxnSpPr>
            <p:spPr>
              <a:xfrm>
                <a:off x="-435429" y="4734897"/>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444" name="Straight Connector 1443">
                <a:extLst>
                  <a:ext uri="{FF2B5EF4-FFF2-40B4-BE49-F238E27FC236}">
                    <a16:creationId xmlns:a16="http://schemas.microsoft.com/office/drawing/2014/main" id="{F1187375-C4BD-4100-AF13-3BB8C653B16D}"/>
                  </a:ext>
                </a:extLst>
              </p:cNvPr>
              <p:cNvCxnSpPr/>
              <p:nvPr userDrawn="1"/>
            </p:nvCxnSpPr>
            <p:spPr>
              <a:xfrm>
                <a:off x="-435429" y="4571611"/>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445" name="Straight Connector 1444">
                <a:extLst>
                  <a:ext uri="{FF2B5EF4-FFF2-40B4-BE49-F238E27FC236}">
                    <a16:creationId xmlns:a16="http://schemas.microsoft.com/office/drawing/2014/main" id="{F56B7F69-9FDA-41A9-8F04-515EA15E2AE5}"/>
                  </a:ext>
                </a:extLst>
              </p:cNvPr>
              <p:cNvCxnSpPr/>
              <p:nvPr userDrawn="1"/>
            </p:nvCxnSpPr>
            <p:spPr>
              <a:xfrm>
                <a:off x="-435429" y="5061468"/>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447" name="Straight Connector 1446">
                <a:extLst>
                  <a:ext uri="{FF2B5EF4-FFF2-40B4-BE49-F238E27FC236}">
                    <a16:creationId xmlns:a16="http://schemas.microsoft.com/office/drawing/2014/main" id="{869A711C-75DA-45CC-A10E-093533BD0499}"/>
                  </a:ext>
                </a:extLst>
              </p:cNvPr>
              <p:cNvCxnSpPr/>
              <p:nvPr userDrawn="1"/>
            </p:nvCxnSpPr>
            <p:spPr>
              <a:xfrm>
                <a:off x="-435429" y="5388039"/>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448" name="Straight Connector 1447">
                <a:extLst>
                  <a:ext uri="{FF2B5EF4-FFF2-40B4-BE49-F238E27FC236}">
                    <a16:creationId xmlns:a16="http://schemas.microsoft.com/office/drawing/2014/main" id="{D2BCB45F-F437-4A94-AF89-688ED352AD66}"/>
                  </a:ext>
                </a:extLst>
              </p:cNvPr>
              <p:cNvCxnSpPr/>
              <p:nvPr userDrawn="1"/>
            </p:nvCxnSpPr>
            <p:spPr>
              <a:xfrm>
                <a:off x="-435429" y="5224753"/>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449" name="Straight Connector 1448">
                <a:extLst>
                  <a:ext uri="{FF2B5EF4-FFF2-40B4-BE49-F238E27FC236}">
                    <a16:creationId xmlns:a16="http://schemas.microsoft.com/office/drawing/2014/main" id="{681D650B-5525-43F3-9C5E-954EC60B80D7}"/>
                  </a:ext>
                </a:extLst>
              </p:cNvPr>
              <p:cNvCxnSpPr/>
              <p:nvPr userDrawn="1"/>
            </p:nvCxnSpPr>
            <p:spPr>
              <a:xfrm>
                <a:off x="-435429" y="5714610"/>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450" name="Straight Connector 1449">
                <a:extLst>
                  <a:ext uri="{FF2B5EF4-FFF2-40B4-BE49-F238E27FC236}">
                    <a16:creationId xmlns:a16="http://schemas.microsoft.com/office/drawing/2014/main" id="{930CB92A-1176-485B-92E3-68071683998D}"/>
                  </a:ext>
                </a:extLst>
              </p:cNvPr>
              <p:cNvCxnSpPr/>
              <p:nvPr userDrawn="1"/>
            </p:nvCxnSpPr>
            <p:spPr>
              <a:xfrm>
                <a:off x="-435429" y="5551324"/>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451" name="Straight Connector 1450">
                <a:extLst>
                  <a:ext uri="{FF2B5EF4-FFF2-40B4-BE49-F238E27FC236}">
                    <a16:creationId xmlns:a16="http://schemas.microsoft.com/office/drawing/2014/main" id="{72FEFD80-28A4-4DDC-8994-99287014CA12}"/>
                  </a:ext>
                </a:extLst>
              </p:cNvPr>
              <p:cNvCxnSpPr/>
              <p:nvPr userDrawn="1"/>
            </p:nvCxnSpPr>
            <p:spPr>
              <a:xfrm>
                <a:off x="-435429" y="6041181"/>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452" name="Straight Connector 1451">
                <a:extLst>
                  <a:ext uri="{FF2B5EF4-FFF2-40B4-BE49-F238E27FC236}">
                    <a16:creationId xmlns:a16="http://schemas.microsoft.com/office/drawing/2014/main" id="{698410CF-6AE7-4DC6-B502-EE95E4096A8F}"/>
                  </a:ext>
                </a:extLst>
              </p:cNvPr>
              <p:cNvCxnSpPr/>
              <p:nvPr userDrawn="1"/>
            </p:nvCxnSpPr>
            <p:spPr>
              <a:xfrm>
                <a:off x="-435429" y="5877895"/>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453" name="Straight Connector 1452">
                <a:extLst>
                  <a:ext uri="{FF2B5EF4-FFF2-40B4-BE49-F238E27FC236}">
                    <a16:creationId xmlns:a16="http://schemas.microsoft.com/office/drawing/2014/main" id="{A2FD97CB-6390-4504-A4DB-BD17752E831C}"/>
                  </a:ext>
                </a:extLst>
              </p:cNvPr>
              <p:cNvCxnSpPr/>
              <p:nvPr userDrawn="1"/>
            </p:nvCxnSpPr>
            <p:spPr>
              <a:xfrm>
                <a:off x="-435429" y="6367752"/>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454" name="Straight Connector 1453">
                <a:extLst>
                  <a:ext uri="{FF2B5EF4-FFF2-40B4-BE49-F238E27FC236}">
                    <a16:creationId xmlns:a16="http://schemas.microsoft.com/office/drawing/2014/main" id="{8E71966A-02B1-4CF9-9835-2AFFF7DF38EF}"/>
                  </a:ext>
                </a:extLst>
              </p:cNvPr>
              <p:cNvCxnSpPr/>
              <p:nvPr userDrawn="1"/>
            </p:nvCxnSpPr>
            <p:spPr>
              <a:xfrm>
                <a:off x="-435429" y="6204466"/>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084" name="Straight Connector 1083">
                <a:extLst>
                  <a:ext uri="{FF2B5EF4-FFF2-40B4-BE49-F238E27FC236}">
                    <a16:creationId xmlns:a16="http://schemas.microsoft.com/office/drawing/2014/main" id="{F98703EC-10A7-47FA-8C56-ACFE6CA2B4AF}"/>
                  </a:ext>
                </a:extLst>
              </p:cNvPr>
              <p:cNvCxnSpPr/>
              <p:nvPr userDrawn="1"/>
            </p:nvCxnSpPr>
            <p:spPr>
              <a:xfrm>
                <a:off x="494272"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085" name="Straight Connector 1084">
                <a:extLst>
                  <a:ext uri="{FF2B5EF4-FFF2-40B4-BE49-F238E27FC236}">
                    <a16:creationId xmlns:a16="http://schemas.microsoft.com/office/drawing/2014/main" id="{ABA3C1DF-4FC6-41D8-B732-A90172FBA3EE}"/>
                  </a:ext>
                </a:extLst>
              </p:cNvPr>
              <p:cNvCxnSpPr/>
              <p:nvPr userDrawn="1"/>
            </p:nvCxnSpPr>
            <p:spPr>
              <a:xfrm>
                <a:off x="329515"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086" name="Straight Connector 1085">
                <a:extLst>
                  <a:ext uri="{FF2B5EF4-FFF2-40B4-BE49-F238E27FC236}">
                    <a16:creationId xmlns:a16="http://schemas.microsoft.com/office/drawing/2014/main" id="{6FEF131F-8B52-4BD9-B4AA-801E5E3C4EB3}"/>
                  </a:ext>
                </a:extLst>
              </p:cNvPr>
              <p:cNvCxnSpPr/>
              <p:nvPr userDrawn="1"/>
            </p:nvCxnSpPr>
            <p:spPr>
              <a:xfrm>
                <a:off x="823786"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087" name="Straight Connector 1086">
                <a:extLst>
                  <a:ext uri="{FF2B5EF4-FFF2-40B4-BE49-F238E27FC236}">
                    <a16:creationId xmlns:a16="http://schemas.microsoft.com/office/drawing/2014/main" id="{D2018C6D-9BB5-49A1-9203-2A68B7C1355B}"/>
                  </a:ext>
                </a:extLst>
              </p:cNvPr>
              <p:cNvCxnSpPr/>
              <p:nvPr userDrawn="1"/>
            </p:nvCxnSpPr>
            <p:spPr>
              <a:xfrm>
                <a:off x="659029"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088" name="Straight Connector 1087">
                <a:extLst>
                  <a:ext uri="{FF2B5EF4-FFF2-40B4-BE49-F238E27FC236}">
                    <a16:creationId xmlns:a16="http://schemas.microsoft.com/office/drawing/2014/main" id="{42308FD5-86CC-4F45-A75A-8D9831456BAF}"/>
                  </a:ext>
                </a:extLst>
              </p:cNvPr>
              <p:cNvCxnSpPr/>
              <p:nvPr userDrawn="1"/>
            </p:nvCxnSpPr>
            <p:spPr>
              <a:xfrm>
                <a:off x="1153300"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089" name="Straight Connector 1088">
                <a:extLst>
                  <a:ext uri="{FF2B5EF4-FFF2-40B4-BE49-F238E27FC236}">
                    <a16:creationId xmlns:a16="http://schemas.microsoft.com/office/drawing/2014/main" id="{8551B858-C413-4262-9E3C-78E7425776A1}"/>
                  </a:ext>
                </a:extLst>
              </p:cNvPr>
              <p:cNvCxnSpPr/>
              <p:nvPr userDrawn="1"/>
            </p:nvCxnSpPr>
            <p:spPr>
              <a:xfrm>
                <a:off x="988543"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090" name="Straight Connector 1089">
                <a:extLst>
                  <a:ext uri="{FF2B5EF4-FFF2-40B4-BE49-F238E27FC236}">
                    <a16:creationId xmlns:a16="http://schemas.microsoft.com/office/drawing/2014/main" id="{29CB8798-9C96-44A3-9775-E07A5A434AAB}"/>
                  </a:ext>
                </a:extLst>
              </p:cNvPr>
              <p:cNvCxnSpPr/>
              <p:nvPr userDrawn="1"/>
            </p:nvCxnSpPr>
            <p:spPr>
              <a:xfrm>
                <a:off x="1482814"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091" name="Straight Connector 1090">
                <a:extLst>
                  <a:ext uri="{FF2B5EF4-FFF2-40B4-BE49-F238E27FC236}">
                    <a16:creationId xmlns:a16="http://schemas.microsoft.com/office/drawing/2014/main" id="{55ADA04C-C258-47C9-8E78-FB8230EBEE4D}"/>
                  </a:ext>
                </a:extLst>
              </p:cNvPr>
              <p:cNvCxnSpPr/>
              <p:nvPr userDrawn="1"/>
            </p:nvCxnSpPr>
            <p:spPr>
              <a:xfrm>
                <a:off x="1318057"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092" name="Straight Connector 1091">
                <a:extLst>
                  <a:ext uri="{FF2B5EF4-FFF2-40B4-BE49-F238E27FC236}">
                    <a16:creationId xmlns:a16="http://schemas.microsoft.com/office/drawing/2014/main" id="{8A42789B-A802-41DE-A9CF-AFB96BF909DE}"/>
                  </a:ext>
                </a:extLst>
              </p:cNvPr>
              <p:cNvCxnSpPr/>
              <p:nvPr userDrawn="1"/>
            </p:nvCxnSpPr>
            <p:spPr>
              <a:xfrm>
                <a:off x="1812328"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093" name="Straight Connector 1092">
                <a:extLst>
                  <a:ext uri="{FF2B5EF4-FFF2-40B4-BE49-F238E27FC236}">
                    <a16:creationId xmlns:a16="http://schemas.microsoft.com/office/drawing/2014/main" id="{7AF31126-7AE0-4F67-91EE-574F98393F45}"/>
                  </a:ext>
                </a:extLst>
              </p:cNvPr>
              <p:cNvCxnSpPr/>
              <p:nvPr userDrawn="1"/>
            </p:nvCxnSpPr>
            <p:spPr>
              <a:xfrm>
                <a:off x="1647571"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094" name="Straight Connector 1093">
                <a:extLst>
                  <a:ext uri="{FF2B5EF4-FFF2-40B4-BE49-F238E27FC236}">
                    <a16:creationId xmlns:a16="http://schemas.microsoft.com/office/drawing/2014/main" id="{0A47E2A5-1A02-4067-8018-FC8CCFA7DA46}"/>
                  </a:ext>
                </a:extLst>
              </p:cNvPr>
              <p:cNvCxnSpPr/>
              <p:nvPr userDrawn="1"/>
            </p:nvCxnSpPr>
            <p:spPr>
              <a:xfrm>
                <a:off x="2141842"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095" name="Straight Connector 1094">
                <a:extLst>
                  <a:ext uri="{FF2B5EF4-FFF2-40B4-BE49-F238E27FC236}">
                    <a16:creationId xmlns:a16="http://schemas.microsoft.com/office/drawing/2014/main" id="{A3FC942A-4AB1-4A97-87A5-D1D40F79FE8B}"/>
                  </a:ext>
                </a:extLst>
              </p:cNvPr>
              <p:cNvCxnSpPr/>
              <p:nvPr userDrawn="1"/>
            </p:nvCxnSpPr>
            <p:spPr>
              <a:xfrm>
                <a:off x="1977085"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096" name="Straight Connector 1095">
                <a:extLst>
                  <a:ext uri="{FF2B5EF4-FFF2-40B4-BE49-F238E27FC236}">
                    <a16:creationId xmlns:a16="http://schemas.microsoft.com/office/drawing/2014/main" id="{E1DDD30E-A94E-4110-AB62-879750779D42}"/>
                  </a:ext>
                </a:extLst>
              </p:cNvPr>
              <p:cNvCxnSpPr/>
              <p:nvPr userDrawn="1"/>
            </p:nvCxnSpPr>
            <p:spPr>
              <a:xfrm>
                <a:off x="2471356"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097" name="Straight Connector 1096">
                <a:extLst>
                  <a:ext uri="{FF2B5EF4-FFF2-40B4-BE49-F238E27FC236}">
                    <a16:creationId xmlns:a16="http://schemas.microsoft.com/office/drawing/2014/main" id="{2E8B6C68-E726-4A2F-A0A2-CB9590DD59C4}"/>
                  </a:ext>
                </a:extLst>
              </p:cNvPr>
              <p:cNvCxnSpPr/>
              <p:nvPr userDrawn="1"/>
            </p:nvCxnSpPr>
            <p:spPr>
              <a:xfrm>
                <a:off x="2306599"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098" name="Straight Connector 1097">
                <a:extLst>
                  <a:ext uri="{FF2B5EF4-FFF2-40B4-BE49-F238E27FC236}">
                    <a16:creationId xmlns:a16="http://schemas.microsoft.com/office/drawing/2014/main" id="{7935BA12-98AC-4B8B-9E42-9E29ECC5B250}"/>
                  </a:ext>
                </a:extLst>
              </p:cNvPr>
              <p:cNvCxnSpPr/>
              <p:nvPr userDrawn="1"/>
            </p:nvCxnSpPr>
            <p:spPr>
              <a:xfrm>
                <a:off x="2800870"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099" name="Straight Connector 1098">
                <a:extLst>
                  <a:ext uri="{FF2B5EF4-FFF2-40B4-BE49-F238E27FC236}">
                    <a16:creationId xmlns:a16="http://schemas.microsoft.com/office/drawing/2014/main" id="{986D70DC-08EA-4384-96B6-19C8AA216CF8}"/>
                  </a:ext>
                </a:extLst>
              </p:cNvPr>
              <p:cNvCxnSpPr/>
              <p:nvPr userDrawn="1"/>
            </p:nvCxnSpPr>
            <p:spPr>
              <a:xfrm>
                <a:off x="2636113"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00" name="Straight Connector 1099">
                <a:extLst>
                  <a:ext uri="{FF2B5EF4-FFF2-40B4-BE49-F238E27FC236}">
                    <a16:creationId xmlns:a16="http://schemas.microsoft.com/office/drawing/2014/main" id="{9EFB890D-E70C-46B1-B15B-8F619540DC47}"/>
                  </a:ext>
                </a:extLst>
              </p:cNvPr>
              <p:cNvCxnSpPr/>
              <p:nvPr userDrawn="1"/>
            </p:nvCxnSpPr>
            <p:spPr>
              <a:xfrm>
                <a:off x="3130384"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01" name="Straight Connector 1100">
                <a:extLst>
                  <a:ext uri="{FF2B5EF4-FFF2-40B4-BE49-F238E27FC236}">
                    <a16:creationId xmlns:a16="http://schemas.microsoft.com/office/drawing/2014/main" id="{41CDCC37-3C7F-4934-874F-F17D98D6363C}"/>
                  </a:ext>
                </a:extLst>
              </p:cNvPr>
              <p:cNvCxnSpPr/>
              <p:nvPr userDrawn="1"/>
            </p:nvCxnSpPr>
            <p:spPr>
              <a:xfrm>
                <a:off x="2965627"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02" name="Straight Connector 1101">
                <a:extLst>
                  <a:ext uri="{FF2B5EF4-FFF2-40B4-BE49-F238E27FC236}">
                    <a16:creationId xmlns:a16="http://schemas.microsoft.com/office/drawing/2014/main" id="{E825F627-1927-40CE-A15D-32B2C85A90D7}"/>
                  </a:ext>
                </a:extLst>
              </p:cNvPr>
              <p:cNvCxnSpPr/>
              <p:nvPr userDrawn="1"/>
            </p:nvCxnSpPr>
            <p:spPr>
              <a:xfrm>
                <a:off x="3459898"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03" name="Straight Connector 1102">
                <a:extLst>
                  <a:ext uri="{FF2B5EF4-FFF2-40B4-BE49-F238E27FC236}">
                    <a16:creationId xmlns:a16="http://schemas.microsoft.com/office/drawing/2014/main" id="{5A008E69-4B12-47AC-B2C3-4C489158DA59}"/>
                  </a:ext>
                </a:extLst>
              </p:cNvPr>
              <p:cNvCxnSpPr/>
              <p:nvPr userDrawn="1"/>
            </p:nvCxnSpPr>
            <p:spPr>
              <a:xfrm>
                <a:off x="3295141"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04" name="Straight Connector 1103">
                <a:extLst>
                  <a:ext uri="{FF2B5EF4-FFF2-40B4-BE49-F238E27FC236}">
                    <a16:creationId xmlns:a16="http://schemas.microsoft.com/office/drawing/2014/main" id="{A0153B53-BD9F-4B99-ADF8-C319FBC736DA}"/>
                  </a:ext>
                </a:extLst>
              </p:cNvPr>
              <p:cNvCxnSpPr/>
              <p:nvPr userDrawn="1"/>
            </p:nvCxnSpPr>
            <p:spPr>
              <a:xfrm>
                <a:off x="3789412"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05" name="Straight Connector 1104">
                <a:extLst>
                  <a:ext uri="{FF2B5EF4-FFF2-40B4-BE49-F238E27FC236}">
                    <a16:creationId xmlns:a16="http://schemas.microsoft.com/office/drawing/2014/main" id="{5E17C78E-64E5-4327-8232-488164712B95}"/>
                  </a:ext>
                </a:extLst>
              </p:cNvPr>
              <p:cNvCxnSpPr/>
              <p:nvPr userDrawn="1"/>
            </p:nvCxnSpPr>
            <p:spPr>
              <a:xfrm>
                <a:off x="3624655"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06" name="Straight Connector 1105">
                <a:extLst>
                  <a:ext uri="{FF2B5EF4-FFF2-40B4-BE49-F238E27FC236}">
                    <a16:creationId xmlns:a16="http://schemas.microsoft.com/office/drawing/2014/main" id="{9357567C-C855-4B89-81F5-532CDE90DDBD}"/>
                  </a:ext>
                </a:extLst>
              </p:cNvPr>
              <p:cNvCxnSpPr/>
              <p:nvPr userDrawn="1"/>
            </p:nvCxnSpPr>
            <p:spPr>
              <a:xfrm>
                <a:off x="4118926"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07" name="Straight Connector 1106">
                <a:extLst>
                  <a:ext uri="{FF2B5EF4-FFF2-40B4-BE49-F238E27FC236}">
                    <a16:creationId xmlns:a16="http://schemas.microsoft.com/office/drawing/2014/main" id="{E8F6D05C-4679-4C51-ADF0-0526040CCF68}"/>
                  </a:ext>
                </a:extLst>
              </p:cNvPr>
              <p:cNvCxnSpPr/>
              <p:nvPr userDrawn="1"/>
            </p:nvCxnSpPr>
            <p:spPr>
              <a:xfrm>
                <a:off x="3954169"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08" name="Straight Connector 1107">
                <a:extLst>
                  <a:ext uri="{FF2B5EF4-FFF2-40B4-BE49-F238E27FC236}">
                    <a16:creationId xmlns:a16="http://schemas.microsoft.com/office/drawing/2014/main" id="{3E7A87FB-11CA-40C0-9F6E-26601EB24796}"/>
                  </a:ext>
                </a:extLst>
              </p:cNvPr>
              <p:cNvCxnSpPr/>
              <p:nvPr userDrawn="1"/>
            </p:nvCxnSpPr>
            <p:spPr>
              <a:xfrm>
                <a:off x="4448440"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09" name="Straight Connector 1108">
                <a:extLst>
                  <a:ext uri="{FF2B5EF4-FFF2-40B4-BE49-F238E27FC236}">
                    <a16:creationId xmlns:a16="http://schemas.microsoft.com/office/drawing/2014/main" id="{5C281A07-DE87-4630-871F-BA1E6D11E34A}"/>
                  </a:ext>
                </a:extLst>
              </p:cNvPr>
              <p:cNvCxnSpPr/>
              <p:nvPr userDrawn="1"/>
            </p:nvCxnSpPr>
            <p:spPr>
              <a:xfrm>
                <a:off x="4283683"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10" name="Straight Connector 1109">
                <a:extLst>
                  <a:ext uri="{FF2B5EF4-FFF2-40B4-BE49-F238E27FC236}">
                    <a16:creationId xmlns:a16="http://schemas.microsoft.com/office/drawing/2014/main" id="{023D1E26-0F8D-435A-8AF8-29927CEC8560}"/>
                  </a:ext>
                </a:extLst>
              </p:cNvPr>
              <p:cNvCxnSpPr/>
              <p:nvPr userDrawn="1"/>
            </p:nvCxnSpPr>
            <p:spPr>
              <a:xfrm>
                <a:off x="4777954"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11" name="Straight Connector 1110">
                <a:extLst>
                  <a:ext uri="{FF2B5EF4-FFF2-40B4-BE49-F238E27FC236}">
                    <a16:creationId xmlns:a16="http://schemas.microsoft.com/office/drawing/2014/main" id="{867AEAF4-69A2-4252-A166-0E38541C1982}"/>
                  </a:ext>
                </a:extLst>
              </p:cNvPr>
              <p:cNvCxnSpPr/>
              <p:nvPr userDrawn="1"/>
            </p:nvCxnSpPr>
            <p:spPr>
              <a:xfrm>
                <a:off x="4613197"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12" name="Straight Connector 1111">
                <a:extLst>
                  <a:ext uri="{FF2B5EF4-FFF2-40B4-BE49-F238E27FC236}">
                    <a16:creationId xmlns:a16="http://schemas.microsoft.com/office/drawing/2014/main" id="{72B9BBB3-403F-4C83-BE2D-A1827D9323E3}"/>
                  </a:ext>
                </a:extLst>
              </p:cNvPr>
              <p:cNvCxnSpPr/>
              <p:nvPr userDrawn="1"/>
            </p:nvCxnSpPr>
            <p:spPr>
              <a:xfrm>
                <a:off x="5107468"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13" name="Straight Connector 1112">
                <a:extLst>
                  <a:ext uri="{FF2B5EF4-FFF2-40B4-BE49-F238E27FC236}">
                    <a16:creationId xmlns:a16="http://schemas.microsoft.com/office/drawing/2014/main" id="{1258E0EB-7F1D-4491-A716-8DA0E4676D85}"/>
                  </a:ext>
                </a:extLst>
              </p:cNvPr>
              <p:cNvCxnSpPr/>
              <p:nvPr userDrawn="1"/>
            </p:nvCxnSpPr>
            <p:spPr>
              <a:xfrm>
                <a:off x="4942711"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14" name="Straight Connector 1113">
                <a:extLst>
                  <a:ext uri="{FF2B5EF4-FFF2-40B4-BE49-F238E27FC236}">
                    <a16:creationId xmlns:a16="http://schemas.microsoft.com/office/drawing/2014/main" id="{8070B698-2BF5-4584-A7A1-C5B5482ACB17}"/>
                  </a:ext>
                </a:extLst>
              </p:cNvPr>
              <p:cNvCxnSpPr/>
              <p:nvPr userDrawn="1"/>
            </p:nvCxnSpPr>
            <p:spPr>
              <a:xfrm>
                <a:off x="5436982"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15" name="Straight Connector 1114">
                <a:extLst>
                  <a:ext uri="{FF2B5EF4-FFF2-40B4-BE49-F238E27FC236}">
                    <a16:creationId xmlns:a16="http://schemas.microsoft.com/office/drawing/2014/main" id="{24F7341B-D2E3-4A79-A8FE-53481B448D0D}"/>
                  </a:ext>
                </a:extLst>
              </p:cNvPr>
              <p:cNvCxnSpPr/>
              <p:nvPr userDrawn="1"/>
            </p:nvCxnSpPr>
            <p:spPr>
              <a:xfrm>
                <a:off x="5272225"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16" name="Straight Connector 1115">
                <a:extLst>
                  <a:ext uri="{FF2B5EF4-FFF2-40B4-BE49-F238E27FC236}">
                    <a16:creationId xmlns:a16="http://schemas.microsoft.com/office/drawing/2014/main" id="{0420C220-3DFE-4DBD-8FC6-31226C2CFAE6}"/>
                  </a:ext>
                </a:extLst>
              </p:cNvPr>
              <p:cNvCxnSpPr/>
              <p:nvPr userDrawn="1"/>
            </p:nvCxnSpPr>
            <p:spPr>
              <a:xfrm>
                <a:off x="5766496"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17" name="Straight Connector 1116">
                <a:extLst>
                  <a:ext uri="{FF2B5EF4-FFF2-40B4-BE49-F238E27FC236}">
                    <a16:creationId xmlns:a16="http://schemas.microsoft.com/office/drawing/2014/main" id="{9C1572BF-60D4-45E2-8275-F9BB6E3D5F19}"/>
                  </a:ext>
                </a:extLst>
              </p:cNvPr>
              <p:cNvCxnSpPr/>
              <p:nvPr userDrawn="1"/>
            </p:nvCxnSpPr>
            <p:spPr>
              <a:xfrm>
                <a:off x="5601739"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18" name="Straight Connector 1117">
                <a:extLst>
                  <a:ext uri="{FF2B5EF4-FFF2-40B4-BE49-F238E27FC236}">
                    <a16:creationId xmlns:a16="http://schemas.microsoft.com/office/drawing/2014/main" id="{EA722B74-A1BA-4E83-9B9E-ECF30274C61B}"/>
                  </a:ext>
                </a:extLst>
              </p:cNvPr>
              <p:cNvCxnSpPr/>
              <p:nvPr userDrawn="1"/>
            </p:nvCxnSpPr>
            <p:spPr>
              <a:xfrm>
                <a:off x="6096010"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19" name="Straight Connector 1118">
                <a:extLst>
                  <a:ext uri="{FF2B5EF4-FFF2-40B4-BE49-F238E27FC236}">
                    <a16:creationId xmlns:a16="http://schemas.microsoft.com/office/drawing/2014/main" id="{02866627-3DE7-4946-9098-ED97A9511D76}"/>
                  </a:ext>
                </a:extLst>
              </p:cNvPr>
              <p:cNvCxnSpPr/>
              <p:nvPr userDrawn="1"/>
            </p:nvCxnSpPr>
            <p:spPr>
              <a:xfrm>
                <a:off x="5931253"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20" name="Straight Connector 1119">
                <a:extLst>
                  <a:ext uri="{FF2B5EF4-FFF2-40B4-BE49-F238E27FC236}">
                    <a16:creationId xmlns:a16="http://schemas.microsoft.com/office/drawing/2014/main" id="{D94C9D49-441D-48F5-BB80-7CEFC1A7B3F3}"/>
                  </a:ext>
                </a:extLst>
              </p:cNvPr>
              <p:cNvCxnSpPr/>
              <p:nvPr userDrawn="1"/>
            </p:nvCxnSpPr>
            <p:spPr>
              <a:xfrm>
                <a:off x="6425524"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21" name="Straight Connector 1120">
                <a:extLst>
                  <a:ext uri="{FF2B5EF4-FFF2-40B4-BE49-F238E27FC236}">
                    <a16:creationId xmlns:a16="http://schemas.microsoft.com/office/drawing/2014/main" id="{D7191DA9-F506-46D0-A4E5-E5ED6958CB07}"/>
                  </a:ext>
                </a:extLst>
              </p:cNvPr>
              <p:cNvCxnSpPr/>
              <p:nvPr userDrawn="1"/>
            </p:nvCxnSpPr>
            <p:spPr>
              <a:xfrm>
                <a:off x="6260767"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27" name="Straight Connector 1126">
                <a:extLst>
                  <a:ext uri="{FF2B5EF4-FFF2-40B4-BE49-F238E27FC236}">
                    <a16:creationId xmlns:a16="http://schemas.microsoft.com/office/drawing/2014/main" id="{3633778B-3308-42BD-B7A4-D62395E7C2E9}"/>
                  </a:ext>
                </a:extLst>
              </p:cNvPr>
              <p:cNvCxnSpPr/>
              <p:nvPr userDrawn="1"/>
            </p:nvCxnSpPr>
            <p:spPr>
              <a:xfrm>
                <a:off x="6590280"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29" name="Straight Connector 1128">
                <a:extLst>
                  <a:ext uri="{FF2B5EF4-FFF2-40B4-BE49-F238E27FC236}">
                    <a16:creationId xmlns:a16="http://schemas.microsoft.com/office/drawing/2014/main" id="{4D42B9FC-1EEC-47B6-9395-003EE22FA7E9}"/>
                  </a:ext>
                </a:extLst>
              </p:cNvPr>
              <p:cNvCxnSpPr/>
              <p:nvPr userDrawn="1"/>
            </p:nvCxnSpPr>
            <p:spPr>
              <a:xfrm>
                <a:off x="6919794"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30" name="Straight Connector 1129">
                <a:extLst>
                  <a:ext uri="{FF2B5EF4-FFF2-40B4-BE49-F238E27FC236}">
                    <a16:creationId xmlns:a16="http://schemas.microsoft.com/office/drawing/2014/main" id="{FAE3B969-07CD-46F7-9D25-5D6531670E71}"/>
                  </a:ext>
                </a:extLst>
              </p:cNvPr>
              <p:cNvCxnSpPr/>
              <p:nvPr userDrawn="1"/>
            </p:nvCxnSpPr>
            <p:spPr>
              <a:xfrm>
                <a:off x="6755037"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31" name="Straight Connector 1130">
                <a:extLst>
                  <a:ext uri="{FF2B5EF4-FFF2-40B4-BE49-F238E27FC236}">
                    <a16:creationId xmlns:a16="http://schemas.microsoft.com/office/drawing/2014/main" id="{20318A03-1C79-42C8-B08B-6353914A00E9}"/>
                  </a:ext>
                </a:extLst>
              </p:cNvPr>
              <p:cNvCxnSpPr/>
              <p:nvPr userDrawn="1"/>
            </p:nvCxnSpPr>
            <p:spPr>
              <a:xfrm>
                <a:off x="7249308"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32" name="Straight Connector 1131">
                <a:extLst>
                  <a:ext uri="{FF2B5EF4-FFF2-40B4-BE49-F238E27FC236}">
                    <a16:creationId xmlns:a16="http://schemas.microsoft.com/office/drawing/2014/main" id="{736F3D5C-8179-4FBC-A254-5AB03C8A4601}"/>
                  </a:ext>
                </a:extLst>
              </p:cNvPr>
              <p:cNvCxnSpPr/>
              <p:nvPr userDrawn="1"/>
            </p:nvCxnSpPr>
            <p:spPr>
              <a:xfrm>
                <a:off x="7084551"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33" name="Straight Connector 1132">
                <a:extLst>
                  <a:ext uri="{FF2B5EF4-FFF2-40B4-BE49-F238E27FC236}">
                    <a16:creationId xmlns:a16="http://schemas.microsoft.com/office/drawing/2014/main" id="{7DC153D7-6A4C-4E99-A700-E65E897A291D}"/>
                  </a:ext>
                </a:extLst>
              </p:cNvPr>
              <p:cNvCxnSpPr/>
              <p:nvPr userDrawn="1"/>
            </p:nvCxnSpPr>
            <p:spPr>
              <a:xfrm>
                <a:off x="7578822"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34" name="Straight Connector 1133">
                <a:extLst>
                  <a:ext uri="{FF2B5EF4-FFF2-40B4-BE49-F238E27FC236}">
                    <a16:creationId xmlns:a16="http://schemas.microsoft.com/office/drawing/2014/main" id="{7F7DE9BC-B842-4500-B8FE-069D755D5941}"/>
                  </a:ext>
                </a:extLst>
              </p:cNvPr>
              <p:cNvCxnSpPr/>
              <p:nvPr userDrawn="1"/>
            </p:nvCxnSpPr>
            <p:spPr>
              <a:xfrm>
                <a:off x="7414065"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35" name="Straight Connector 1134">
                <a:extLst>
                  <a:ext uri="{FF2B5EF4-FFF2-40B4-BE49-F238E27FC236}">
                    <a16:creationId xmlns:a16="http://schemas.microsoft.com/office/drawing/2014/main" id="{6D6F3CE9-CE34-4166-BB7E-FA57943507AA}"/>
                  </a:ext>
                </a:extLst>
              </p:cNvPr>
              <p:cNvCxnSpPr/>
              <p:nvPr userDrawn="1"/>
            </p:nvCxnSpPr>
            <p:spPr>
              <a:xfrm>
                <a:off x="7908336"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36" name="Straight Connector 1135">
                <a:extLst>
                  <a:ext uri="{FF2B5EF4-FFF2-40B4-BE49-F238E27FC236}">
                    <a16:creationId xmlns:a16="http://schemas.microsoft.com/office/drawing/2014/main" id="{02B98D94-F31F-4D40-AA28-10A3CB3E8A15}"/>
                  </a:ext>
                </a:extLst>
              </p:cNvPr>
              <p:cNvCxnSpPr/>
              <p:nvPr userDrawn="1"/>
            </p:nvCxnSpPr>
            <p:spPr>
              <a:xfrm>
                <a:off x="7743579"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37" name="Straight Connector 1136">
                <a:extLst>
                  <a:ext uri="{FF2B5EF4-FFF2-40B4-BE49-F238E27FC236}">
                    <a16:creationId xmlns:a16="http://schemas.microsoft.com/office/drawing/2014/main" id="{6BDB6908-335B-4BA9-AAF1-A833062BB4F2}"/>
                  </a:ext>
                </a:extLst>
              </p:cNvPr>
              <p:cNvCxnSpPr/>
              <p:nvPr userDrawn="1"/>
            </p:nvCxnSpPr>
            <p:spPr>
              <a:xfrm>
                <a:off x="8237850"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38" name="Straight Connector 1137">
                <a:extLst>
                  <a:ext uri="{FF2B5EF4-FFF2-40B4-BE49-F238E27FC236}">
                    <a16:creationId xmlns:a16="http://schemas.microsoft.com/office/drawing/2014/main" id="{7DB499A0-BAE0-473A-B35A-3D8D320D86FF}"/>
                  </a:ext>
                </a:extLst>
              </p:cNvPr>
              <p:cNvCxnSpPr/>
              <p:nvPr userDrawn="1"/>
            </p:nvCxnSpPr>
            <p:spPr>
              <a:xfrm>
                <a:off x="8073093"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39" name="Straight Connector 1138">
                <a:extLst>
                  <a:ext uri="{FF2B5EF4-FFF2-40B4-BE49-F238E27FC236}">
                    <a16:creationId xmlns:a16="http://schemas.microsoft.com/office/drawing/2014/main" id="{14C83527-3801-4402-822D-6BE1BEB71689}"/>
                  </a:ext>
                </a:extLst>
              </p:cNvPr>
              <p:cNvCxnSpPr/>
              <p:nvPr userDrawn="1"/>
            </p:nvCxnSpPr>
            <p:spPr>
              <a:xfrm>
                <a:off x="8567364"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40" name="Straight Connector 1139">
                <a:extLst>
                  <a:ext uri="{FF2B5EF4-FFF2-40B4-BE49-F238E27FC236}">
                    <a16:creationId xmlns:a16="http://schemas.microsoft.com/office/drawing/2014/main" id="{2D011E6B-EACF-4B9D-B680-1CEE227DB273}"/>
                  </a:ext>
                </a:extLst>
              </p:cNvPr>
              <p:cNvCxnSpPr/>
              <p:nvPr userDrawn="1"/>
            </p:nvCxnSpPr>
            <p:spPr>
              <a:xfrm>
                <a:off x="8402607"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41" name="Straight Connector 1140">
                <a:extLst>
                  <a:ext uri="{FF2B5EF4-FFF2-40B4-BE49-F238E27FC236}">
                    <a16:creationId xmlns:a16="http://schemas.microsoft.com/office/drawing/2014/main" id="{ED01ED32-4BB6-4810-9496-CB8CB5C89599}"/>
                  </a:ext>
                </a:extLst>
              </p:cNvPr>
              <p:cNvCxnSpPr/>
              <p:nvPr userDrawn="1"/>
            </p:nvCxnSpPr>
            <p:spPr>
              <a:xfrm>
                <a:off x="8896878"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42" name="Straight Connector 1141">
                <a:extLst>
                  <a:ext uri="{FF2B5EF4-FFF2-40B4-BE49-F238E27FC236}">
                    <a16:creationId xmlns:a16="http://schemas.microsoft.com/office/drawing/2014/main" id="{4ACAC1A9-49DF-42D6-A86E-4634B706749F}"/>
                  </a:ext>
                </a:extLst>
              </p:cNvPr>
              <p:cNvCxnSpPr/>
              <p:nvPr userDrawn="1"/>
            </p:nvCxnSpPr>
            <p:spPr>
              <a:xfrm>
                <a:off x="8732121"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43" name="Straight Connector 1142">
                <a:extLst>
                  <a:ext uri="{FF2B5EF4-FFF2-40B4-BE49-F238E27FC236}">
                    <a16:creationId xmlns:a16="http://schemas.microsoft.com/office/drawing/2014/main" id="{8658D9CC-EB17-4662-A350-DA4BC67B4092}"/>
                  </a:ext>
                </a:extLst>
              </p:cNvPr>
              <p:cNvCxnSpPr/>
              <p:nvPr userDrawn="1"/>
            </p:nvCxnSpPr>
            <p:spPr>
              <a:xfrm>
                <a:off x="9226392"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44" name="Straight Connector 1143">
                <a:extLst>
                  <a:ext uri="{FF2B5EF4-FFF2-40B4-BE49-F238E27FC236}">
                    <a16:creationId xmlns:a16="http://schemas.microsoft.com/office/drawing/2014/main" id="{3323636E-04CF-4E93-A434-B300BE0581FB}"/>
                  </a:ext>
                </a:extLst>
              </p:cNvPr>
              <p:cNvCxnSpPr/>
              <p:nvPr userDrawn="1"/>
            </p:nvCxnSpPr>
            <p:spPr>
              <a:xfrm>
                <a:off x="9061635"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45" name="Straight Connector 1144">
                <a:extLst>
                  <a:ext uri="{FF2B5EF4-FFF2-40B4-BE49-F238E27FC236}">
                    <a16:creationId xmlns:a16="http://schemas.microsoft.com/office/drawing/2014/main" id="{0CC4B32C-726C-44ED-9666-3D93F3C4E057}"/>
                  </a:ext>
                </a:extLst>
              </p:cNvPr>
              <p:cNvCxnSpPr/>
              <p:nvPr userDrawn="1"/>
            </p:nvCxnSpPr>
            <p:spPr>
              <a:xfrm>
                <a:off x="9555906"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46" name="Straight Connector 1145">
                <a:extLst>
                  <a:ext uri="{FF2B5EF4-FFF2-40B4-BE49-F238E27FC236}">
                    <a16:creationId xmlns:a16="http://schemas.microsoft.com/office/drawing/2014/main" id="{EB0E2399-C6B8-4409-BCA1-65A19B0FB4EE}"/>
                  </a:ext>
                </a:extLst>
              </p:cNvPr>
              <p:cNvCxnSpPr/>
              <p:nvPr userDrawn="1"/>
            </p:nvCxnSpPr>
            <p:spPr>
              <a:xfrm>
                <a:off x="9391149"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47" name="Straight Connector 1146">
                <a:extLst>
                  <a:ext uri="{FF2B5EF4-FFF2-40B4-BE49-F238E27FC236}">
                    <a16:creationId xmlns:a16="http://schemas.microsoft.com/office/drawing/2014/main" id="{D8320A6E-741D-4EA1-8455-B50257E96994}"/>
                  </a:ext>
                </a:extLst>
              </p:cNvPr>
              <p:cNvCxnSpPr/>
              <p:nvPr userDrawn="1"/>
            </p:nvCxnSpPr>
            <p:spPr>
              <a:xfrm>
                <a:off x="9885420"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48" name="Straight Connector 1147">
                <a:extLst>
                  <a:ext uri="{FF2B5EF4-FFF2-40B4-BE49-F238E27FC236}">
                    <a16:creationId xmlns:a16="http://schemas.microsoft.com/office/drawing/2014/main" id="{AE0BB1B5-3AF6-4B81-99F8-146822E0D682}"/>
                  </a:ext>
                </a:extLst>
              </p:cNvPr>
              <p:cNvCxnSpPr/>
              <p:nvPr userDrawn="1"/>
            </p:nvCxnSpPr>
            <p:spPr>
              <a:xfrm>
                <a:off x="9720663"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49" name="Straight Connector 1148">
                <a:extLst>
                  <a:ext uri="{FF2B5EF4-FFF2-40B4-BE49-F238E27FC236}">
                    <a16:creationId xmlns:a16="http://schemas.microsoft.com/office/drawing/2014/main" id="{572D8F9B-3778-4B6A-AA89-C1D4D608D749}"/>
                  </a:ext>
                </a:extLst>
              </p:cNvPr>
              <p:cNvCxnSpPr/>
              <p:nvPr userDrawn="1"/>
            </p:nvCxnSpPr>
            <p:spPr>
              <a:xfrm>
                <a:off x="10214934"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50" name="Straight Connector 1149">
                <a:extLst>
                  <a:ext uri="{FF2B5EF4-FFF2-40B4-BE49-F238E27FC236}">
                    <a16:creationId xmlns:a16="http://schemas.microsoft.com/office/drawing/2014/main" id="{5273A952-34E8-4678-AE7D-AA755A9E8273}"/>
                  </a:ext>
                </a:extLst>
              </p:cNvPr>
              <p:cNvCxnSpPr/>
              <p:nvPr userDrawn="1"/>
            </p:nvCxnSpPr>
            <p:spPr>
              <a:xfrm>
                <a:off x="10050177"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51" name="Straight Connector 1150">
                <a:extLst>
                  <a:ext uri="{FF2B5EF4-FFF2-40B4-BE49-F238E27FC236}">
                    <a16:creationId xmlns:a16="http://schemas.microsoft.com/office/drawing/2014/main" id="{437A8600-F067-47A4-9156-163E5F556A96}"/>
                  </a:ext>
                </a:extLst>
              </p:cNvPr>
              <p:cNvCxnSpPr/>
              <p:nvPr userDrawn="1"/>
            </p:nvCxnSpPr>
            <p:spPr>
              <a:xfrm>
                <a:off x="10544448"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52" name="Straight Connector 1151">
                <a:extLst>
                  <a:ext uri="{FF2B5EF4-FFF2-40B4-BE49-F238E27FC236}">
                    <a16:creationId xmlns:a16="http://schemas.microsoft.com/office/drawing/2014/main" id="{F558DEDE-F555-40DE-BD60-CE2A2E3528E6}"/>
                  </a:ext>
                </a:extLst>
              </p:cNvPr>
              <p:cNvCxnSpPr/>
              <p:nvPr userDrawn="1"/>
            </p:nvCxnSpPr>
            <p:spPr>
              <a:xfrm>
                <a:off x="10379691"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53" name="Straight Connector 1152">
                <a:extLst>
                  <a:ext uri="{FF2B5EF4-FFF2-40B4-BE49-F238E27FC236}">
                    <a16:creationId xmlns:a16="http://schemas.microsoft.com/office/drawing/2014/main" id="{74D5376B-A943-456B-AF3A-E4E7569CC3C4}"/>
                  </a:ext>
                </a:extLst>
              </p:cNvPr>
              <p:cNvCxnSpPr/>
              <p:nvPr userDrawn="1"/>
            </p:nvCxnSpPr>
            <p:spPr>
              <a:xfrm>
                <a:off x="10873962"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54" name="Straight Connector 1153">
                <a:extLst>
                  <a:ext uri="{FF2B5EF4-FFF2-40B4-BE49-F238E27FC236}">
                    <a16:creationId xmlns:a16="http://schemas.microsoft.com/office/drawing/2014/main" id="{83749953-C9BE-45AD-B736-18FDD1A1D63F}"/>
                  </a:ext>
                </a:extLst>
              </p:cNvPr>
              <p:cNvCxnSpPr/>
              <p:nvPr userDrawn="1"/>
            </p:nvCxnSpPr>
            <p:spPr>
              <a:xfrm>
                <a:off x="10709205"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55" name="Straight Connector 1154">
                <a:extLst>
                  <a:ext uri="{FF2B5EF4-FFF2-40B4-BE49-F238E27FC236}">
                    <a16:creationId xmlns:a16="http://schemas.microsoft.com/office/drawing/2014/main" id="{B87A31C2-BA0F-4BD1-94B6-A079359EE4D0}"/>
                  </a:ext>
                </a:extLst>
              </p:cNvPr>
              <p:cNvCxnSpPr/>
              <p:nvPr userDrawn="1"/>
            </p:nvCxnSpPr>
            <p:spPr>
              <a:xfrm>
                <a:off x="11203476"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56" name="Straight Connector 1155">
                <a:extLst>
                  <a:ext uri="{FF2B5EF4-FFF2-40B4-BE49-F238E27FC236}">
                    <a16:creationId xmlns:a16="http://schemas.microsoft.com/office/drawing/2014/main" id="{32C5F0FC-E6E5-4F53-B1FC-0BD7A0CDE166}"/>
                  </a:ext>
                </a:extLst>
              </p:cNvPr>
              <p:cNvCxnSpPr/>
              <p:nvPr userDrawn="1"/>
            </p:nvCxnSpPr>
            <p:spPr>
              <a:xfrm>
                <a:off x="11038719"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57" name="Straight Connector 1156">
                <a:extLst>
                  <a:ext uri="{FF2B5EF4-FFF2-40B4-BE49-F238E27FC236}">
                    <a16:creationId xmlns:a16="http://schemas.microsoft.com/office/drawing/2014/main" id="{23945321-E259-45E3-B63C-07AA027AA153}"/>
                  </a:ext>
                </a:extLst>
              </p:cNvPr>
              <p:cNvCxnSpPr/>
              <p:nvPr userDrawn="1"/>
            </p:nvCxnSpPr>
            <p:spPr>
              <a:xfrm>
                <a:off x="11532990"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58" name="Straight Connector 1157">
                <a:extLst>
                  <a:ext uri="{FF2B5EF4-FFF2-40B4-BE49-F238E27FC236}">
                    <a16:creationId xmlns:a16="http://schemas.microsoft.com/office/drawing/2014/main" id="{8D09E792-E0A5-4E2F-A7BD-89347189808F}"/>
                  </a:ext>
                </a:extLst>
              </p:cNvPr>
              <p:cNvCxnSpPr/>
              <p:nvPr userDrawn="1"/>
            </p:nvCxnSpPr>
            <p:spPr>
              <a:xfrm>
                <a:off x="11368233"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59" name="Straight Connector 1158">
                <a:extLst>
                  <a:ext uri="{FF2B5EF4-FFF2-40B4-BE49-F238E27FC236}">
                    <a16:creationId xmlns:a16="http://schemas.microsoft.com/office/drawing/2014/main" id="{77D461BF-7E03-4CC9-9E16-0BD7C4C84A17}"/>
                  </a:ext>
                </a:extLst>
              </p:cNvPr>
              <p:cNvCxnSpPr/>
              <p:nvPr userDrawn="1"/>
            </p:nvCxnSpPr>
            <p:spPr>
              <a:xfrm>
                <a:off x="11862504"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60" name="Straight Connector 1159">
                <a:extLst>
                  <a:ext uri="{FF2B5EF4-FFF2-40B4-BE49-F238E27FC236}">
                    <a16:creationId xmlns:a16="http://schemas.microsoft.com/office/drawing/2014/main" id="{FB6C9502-DABF-4B2F-B496-420E15866FD7}"/>
                  </a:ext>
                </a:extLst>
              </p:cNvPr>
              <p:cNvCxnSpPr/>
              <p:nvPr userDrawn="1"/>
            </p:nvCxnSpPr>
            <p:spPr>
              <a:xfrm>
                <a:off x="11697747"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46" name="Straight Connector 1845">
                <a:extLst>
                  <a:ext uri="{FF2B5EF4-FFF2-40B4-BE49-F238E27FC236}">
                    <a16:creationId xmlns:a16="http://schemas.microsoft.com/office/drawing/2014/main" id="{A4EBEFFA-BA25-4E1A-BDDA-015ED507B0CE}"/>
                  </a:ext>
                </a:extLst>
              </p:cNvPr>
              <p:cNvCxnSpPr/>
              <p:nvPr userDrawn="1"/>
            </p:nvCxnSpPr>
            <p:spPr>
              <a:xfrm>
                <a:off x="12481692" y="489854"/>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47" name="Straight Connector 1846">
                <a:extLst>
                  <a:ext uri="{FF2B5EF4-FFF2-40B4-BE49-F238E27FC236}">
                    <a16:creationId xmlns:a16="http://schemas.microsoft.com/office/drawing/2014/main" id="{3CF73DA3-659C-48E3-9963-D1C44A31C415}"/>
                  </a:ext>
                </a:extLst>
              </p:cNvPr>
              <p:cNvCxnSpPr/>
              <p:nvPr userDrawn="1"/>
            </p:nvCxnSpPr>
            <p:spPr>
              <a:xfrm>
                <a:off x="12481692" y="326568"/>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48" name="Straight Connector 1847">
                <a:extLst>
                  <a:ext uri="{FF2B5EF4-FFF2-40B4-BE49-F238E27FC236}">
                    <a16:creationId xmlns:a16="http://schemas.microsoft.com/office/drawing/2014/main" id="{5CEF9ED2-053B-4E04-9F75-148B3BB45138}"/>
                  </a:ext>
                </a:extLst>
              </p:cNvPr>
              <p:cNvCxnSpPr/>
              <p:nvPr userDrawn="1"/>
            </p:nvCxnSpPr>
            <p:spPr>
              <a:xfrm>
                <a:off x="12481692" y="816425"/>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49" name="Straight Connector 1848">
                <a:extLst>
                  <a:ext uri="{FF2B5EF4-FFF2-40B4-BE49-F238E27FC236}">
                    <a16:creationId xmlns:a16="http://schemas.microsoft.com/office/drawing/2014/main" id="{EE6BB664-156D-4EC9-87AA-81F824CDCA61}"/>
                  </a:ext>
                </a:extLst>
              </p:cNvPr>
              <p:cNvCxnSpPr/>
              <p:nvPr userDrawn="1"/>
            </p:nvCxnSpPr>
            <p:spPr>
              <a:xfrm>
                <a:off x="12481692" y="653139"/>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50" name="Straight Connector 1849">
                <a:extLst>
                  <a:ext uri="{FF2B5EF4-FFF2-40B4-BE49-F238E27FC236}">
                    <a16:creationId xmlns:a16="http://schemas.microsoft.com/office/drawing/2014/main" id="{10EA876D-C26C-49EC-8B55-BE03DD8E7623}"/>
                  </a:ext>
                </a:extLst>
              </p:cNvPr>
              <p:cNvCxnSpPr/>
              <p:nvPr userDrawn="1"/>
            </p:nvCxnSpPr>
            <p:spPr>
              <a:xfrm>
                <a:off x="12481692" y="1142996"/>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51" name="Straight Connector 1850">
                <a:extLst>
                  <a:ext uri="{FF2B5EF4-FFF2-40B4-BE49-F238E27FC236}">
                    <a16:creationId xmlns:a16="http://schemas.microsoft.com/office/drawing/2014/main" id="{7C4A6D44-BC17-4D43-B7AE-C7503D0B8A21}"/>
                  </a:ext>
                </a:extLst>
              </p:cNvPr>
              <p:cNvCxnSpPr/>
              <p:nvPr userDrawn="1"/>
            </p:nvCxnSpPr>
            <p:spPr>
              <a:xfrm>
                <a:off x="12481692" y="979710"/>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52" name="Straight Connector 1851">
                <a:extLst>
                  <a:ext uri="{FF2B5EF4-FFF2-40B4-BE49-F238E27FC236}">
                    <a16:creationId xmlns:a16="http://schemas.microsoft.com/office/drawing/2014/main" id="{EA06E691-9607-4317-8C48-254E0521AA1D}"/>
                  </a:ext>
                </a:extLst>
              </p:cNvPr>
              <p:cNvCxnSpPr/>
              <p:nvPr userDrawn="1"/>
            </p:nvCxnSpPr>
            <p:spPr>
              <a:xfrm>
                <a:off x="12481692" y="1469567"/>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53" name="Straight Connector 1852">
                <a:extLst>
                  <a:ext uri="{FF2B5EF4-FFF2-40B4-BE49-F238E27FC236}">
                    <a16:creationId xmlns:a16="http://schemas.microsoft.com/office/drawing/2014/main" id="{B0AA6427-2C4F-43F1-9439-3781909AE402}"/>
                  </a:ext>
                </a:extLst>
              </p:cNvPr>
              <p:cNvCxnSpPr/>
              <p:nvPr userDrawn="1"/>
            </p:nvCxnSpPr>
            <p:spPr>
              <a:xfrm>
                <a:off x="12481692" y="1306281"/>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54" name="Straight Connector 1853">
                <a:extLst>
                  <a:ext uri="{FF2B5EF4-FFF2-40B4-BE49-F238E27FC236}">
                    <a16:creationId xmlns:a16="http://schemas.microsoft.com/office/drawing/2014/main" id="{68D350F4-ADAD-4051-AE44-9C9AD2242397}"/>
                  </a:ext>
                </a:extLst>
              </p:cNvPr>
              <p:cNvCxnSpPr/>
              <p:nvPr userDrawn="1"/>
            </p:nvCxnSpPr>
            <p:spPr>
              <a:xfrm>
                <a:off x="12481692" y="1796138"/>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55" name="Straight Connector 1854">
                <a:extLst>
                  <a:ext uri="{FF2B5EF4-FFF2-40B4-BE49-F238E27FC236}">
                    <a16:creationId xmlns:a16="http://schemas.microsoft.com/office/drawing/2014/main" id="{798F6AC0-658D-481D-9454-23D6ECD24477}"/>
                  </a:ext>
                </a:extLst>
              </p:cNvPr>
              <p:cNvCxnSpPr/>
              <p:nvPr userDrawn="1"/>
            </p:nvCxnSpPr>
            <p:spPr>
              <a:xfrm>
                <a:off x="12481692" y="1632852"/>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56" name="Straight Connector 1855">
                <a:extLst>
                  <a:ext uri="{FF2B5EF4-FFF2-40B4-BE49-F238E27FC236}">
                    <a16:creationId xmlns:a16="http://schemas.microsoft.com/office/drawing/2014/main" id="{4E4B02EA-62DD-4C43-A716-7BFCA2A0500B}"/>
                  </a:ext>
                </a:extLst>
              </p:cNvPr>
              <p:cNvCxnSpPr/>
              <p:nvPr userDrawn="1"/>
            </p:nvCxnSpPr>
            <p:spPr>
              <a:xfrm>
                <a:off x="12481692" y="2122709"/>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57" name="Straight Connector 1856">
                <a:extLst>
                  <a:ext uri="{FF2B5EF4-FFF2-40B4-BE49-F238E27FC236}">
                    <a16:creationId xmlns:a16="http://schemas.microsoft.com/office/drawing/2014/main" id="{E874A35C-A4B1-4399-951D-F7FF0AD3C002}"/>
                  </a:ext>
                </a:extLst>
              </p:cNvPr>
              <p:cNvCxnSpPr/>
              <p:nvPr userDrawn="1"/>
            </p:nvCxnSpPr>
            <p:spPr>
              <a:xfrm>
                <a:off x="12481692" y="1959423"/>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58" name="Straight Connector 1857">
                <a:extLst>
                  <a:ext uri="{FF2B5EF4-FFF2-40B4-BE49-F238E27FC236}">
                    <a16:creationId xmlns:a16="http://schemas.microsoft.com/office/drawing/2014/main" id="{54EC331E-1727-485A-BF69-852A9D7745B8}"/>
                  </a:ext>
                </a:extLst>
              </p:cNvPr>
              <p:cNvCxnSpPr/>
              <p:nvPr userDrawn="1"/>
            </p:nvCxnSpPr>
            <p:spPr>
              <a:xfrm>
                <a:off x="12481692" y="2449280"/>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59" name="Straight Connector 1858">
                <a:extLst>
                  <a:ext uri="{FF2B5EF4-FFF2-40B4-BE49-F238E27FC236}">
                    <a16:creationId xmlns:a16="http://schemas.microsoft.com/office/drawing/2014/main" id="{5BD57214-257F-458A-9870-6966C1264ED2}"/>
                  </a:ext>
                </a:extLst>
              </p:cNvPr>
              <p:cNvCxnSpPr/>
              <p:nvPr userDrawn="1"/>
            </p:nvCxnSpPr>
            <p:spPr>
              <a:xfrm>
                <a:off x="12481692" y="2285994"/>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60" name="Straight Connector 1859">
                <a:extLst>
                  <a:ext uri="{FF2B5EF4-FFF2-40B4-BE49-F238E27FC236}">
                    <a16:creationId xmlns:a16="http://schemas.microsoft.com/office/drawing/2014/main" id="{9FB89F2F-F489-4165-AE11-FFE27B51285F}"/>
                  </a:ext>
                </a:extLst>
              </p:cNvPr>
              <p:cNvCxnSpPr/>
              <p:nvPr userDrawn="1"/>
            </p:nvCxnSpPr>
            <p:spPr>
              <a:xfrm>
                <a:off x="12481692" y="2775851"/>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61" name="Straight Connector 1860">
                <a:extLst>
                  <a:ext uri="{FF2B5EF4-FFF2-40B4-BE49-F238E27FC236}">
                    <a16:creationId xmlns:a16="http://schemas.microsoft.com/office/drawing/2014/main" id="{F7BAAA2E-0FB1-43C5-BF2B-212086AE8319}"/>
                  </a:ext>
                </a:extLst>
              </p:cNvPr>
              <p:cNvCxnSpPr/>
              <p:nvPr userDrawn="1"/>
            </p:nvCxnSpPr>
            <p:spPr>
              <a:xfrm>
                <a:off x="12481692" y="2612565"/>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62" name="Straight Connector 1861">
                <a:extLst>
                  <a:ext uri="{FF2B5EF4-FFF2-40B4-BE49-F238E27FC236}">
                    <a16:creationId xmlns:a16="http://schemas.microsoft.com/office/drawing/2014/main" id="{8E71BC40-A7EA-4C54-BA9F-1D06E59DA1EA}"/>
                  </a:ext>
                </a:extLst>
              </p:cNvPr>
              <p:cNvCxnSpPr/>
              <p:nvPr userDrawn="1"/>
            </p:nvCxnSpPr>
            <p:spPr>
              <a:xfrm>
                <a:off x="12481692" y="3102422"/>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63" name="Straight Connector 1862">
                <a:extLst>
                  <a:ext uri="{FF2B5EF4-FFF2-40B4-BE49-F238E27FC236}">
                    <a16:creationId xmlns:a16="http://schemas.microsoft.com/office/drawing/2014/main" id="{F4446A0B-E07A-49F5-8256-17E0D863436E}"/>
                  </a:ext>
                </a:extLst>
              </p:cNvPr>
              <p:cNvCxnSpPr/>
              <p:nvPr userDrawn="1"/>
            </p:nvCxnSpPr>
            <p:spPr>
              <a:xfrm>
                <a:off x="12481692" y="2939136"/>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64" name="Straight Connector 1863">
                <a:extLst>
                  <a:ext uri="{FF2B5EF4-FFF2-40B4-BE49-F238E27FC236}">
                    <a16:creationId xmlns:a16="http://schemas.microsoft.com/office/drawing/2014/main" id="{FA1E5DC1-6A01-4A68-A1AC-EA7B7604D4E5}"/>
                  </a:ext>
                </a:extLst>
              </p:cNvPr>
              <p:cNvCxnSpPr/>
              <p:nvPr userDrawn="1"/>
            </p:nvCxnSpPr>
            <p:spPr>
              <a:xfrm>
                <a:off x="12481692" y="3428993"/>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65" name="Straight Connector 1864">
                <a:extLst>
                  <a:ext uri="{FF2B5EF4-FFF2-40B4-BE49-F238E27FC236}">
                    <a16:creationId xmlns:a16="http://schemas.microsoft.com/office/drawing/2014/main" id="{E7138EF7-FBA2-4C13-B049-A4821AA85E14}"/>
                  </a:ext>
                </a:extLst>
              </p:cNvPr>
              <p:cNvCxnSpPr/>
              <p:nvPr userDrawn="1"/>
            </p:nvCxnSpPr>
            <p:spPr>
              <a:xfrm>
                <a:off x="12481692" y="3265707"/>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66" name="Straight Connector 1865">
                <a:extLst>
                  <a:ext uri="{FF2B5EF4-FFF2-40B4-BE49-F238E27FC236}">
                    <a16:creationId xmlns:a16="http://schemas.microsoft.com/office/drawing/2014/main" id="{EDCDE1AF-E0B5-4CE7-8625-32364359673C}"/>
                  </a:ext>
                </a:extLst>
              </p:cNvPr>
              <p:cNvCxnSpPr/>
              <p:nvPr userDrawn="1"/>
            </p:nvCxnSpPr>
            <p:spPr>
              <a:xfrm>
                <a:off x="12481692" y="3755564"/>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67" name="Straight Connector 1866">
                <a:extLst>
                  <a:ext uri="{FF2B5EF4-FFF2-40B4-BE49-F238E27FC236}">
                    <a16:creationId xmlns:a16="http://schemas.microsoft.com/office/drawing/2014/main" id="{9F6B3EC6-7F4C-49F7-A4C2-A0B7DBAD2178}"/>
                  </a:ext>
                </a:extLst>
              </p:cNvPr>
              <p:cNvCxnSpPr/>
              <p:nvPr userDrawn="1"/>
            </p:nvCxnSpPr>
            <p:spPr>
              <a:xfrm>
                <a:off x="12481692" y="3592278"/>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68" name="Straight Connector 1867">
                <a:extLst>
                  <a:ext uri="{FF2B5EF4-FFF2-40B4-BE49-F238E27FC236}">
                    <a16:creationId xmlns:a16="http://schemas.microsoft.com/office/drawing/2014/main" id="{0392A7A1-F502-4475-9491-ABC542C937EF}"/>
                  </a:ext>
                </a:extLst>
              </p:cNvPr>
              <p:cNvCxnSpPr/>
              <p:nvPr userDrawn="1"/>
            </p:nvCxnSpPr>
            <p:spPr>
              <a:xfrm>
                <a:off x="12481692" y="4081755"/>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69" name="Straight Connector 1868">
                <a:extLst>
                  <a:ext uri="{FF2B5EF4-FFF2-40B4-BE49-F238E27FC236}">
                    <a16:creationId xmlns:a16="http://schemas.microsoft.com/office/drawing/2014/main" id="{734D041E-063B-4497-85AA-7B8FBE417457}"/>
                  </a:ext>
                </a:extLst>
              </p:cNvPr>
              <p:cNvCxnSpPr/>
              <p:nvPr userDrawn="1"/>
            </p:nvCxnSpPr>
            <p:spPr>
              <a:xfrm>
                <a:off x="12481692" y="3918469"/>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70" name="Straight Connector 1869">
                <a:extLst>
                  <a:ext uri="{FF2B5EF4-FFF2-40B4-BE49-F238E27FC236}">
                    <a16:creationId xmlns:a16="http://schemas.microsoft.com/office/drawing/2014/main" id="{EC9749B8-000A-4818-BB0F-974419FD2021}"/>
                  </a:ext>
                </a:extLst>
              </p:cNvPr>
              <p:cNvCxnSpPr/>
              <p:nvPr userDrawn="1"/>
            </p:nvCxnSpPr>
            <p:spPr>
              <a:xfrm>
                <a:off x="12481692" y="4408326"/>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71" name="Straight Connector 1870">
                <a:extLst>
                  <a:ext uri="{FF2B5EF4-FFF2-40B4-BE49-F238E27FC236}">
                    <a16:creationId xmlns:a16="http://schemas.microsoft.com/office/drawing/2014/main" id="{8C30234A-BAC2-4ADB-ADE2-1CCA3DBC9092}"/>
                  </a:ext>
                </a:extLst>
              </p:cNvPr>
              <p:cNvCxnSpPr/>
              <p:nvPr userDrawn="1"/>
            </p:nvCxnSpPr>
            <p:spPr>
              <a:xfrm>
                <a:off x="12481692" y="4245040"/>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72" name="Straight Connector 1871">
                <a:extLst>
                  <a:ext uri="{FF2B5EF4-FFF2-40B4-BE49-F238E27FC236}">
                    <a16:creationId xmlns:a16="http://schemas.microsoft.com/office/drawing/2014/main" id="{6B6F744C-7013-45B9-9791-38F4976AE050}"/>
                  </a:ext>
                </a:extLst>
              </p:cNvPr>
              <p:cNvCxnSpPr/>
              <p:nvPr userDrawn="1"/>
            </p:nvCxnSpPr>
            <p:spPr>
              <a:xfrm>
                <a:off x="12481692" y="4734897"/>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73" name="Straight Connector 1872">
                <a:extLst>
                  <a:ext uri="{FF2B5EF4-FFF2-40B4-BE49-F238E27FC236}">
                    <a16:creationId xmlns:a16="http://schemas.microsoft.com/office/drawing/2014/main" id="{38A09CC4-4EE2-452A-8585-3C22C9462376}"/>
                  </a:ext>
                </a:extLst>
              </p:cNvPr>
              <p:cNvCxnSpPr/>
              <p:nvPr userDrawn="1"/>
            </p:nvCxnSpPr>
            <p:spPr>
              <a:xfrm>
                <a:off x="12481692" y="4571611"/>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74" name="Straight Connector 1873">
                <a:extLst>
                  <a:ext uri="{FF2B5EF4-FFF2-40B4-BE49-F238E27FC236}">
                    <a16:creationId xmlns:a16="http://schemas.microsoft.com/office/drawing/2014/main" id="{18047928-7E24-453B-9C35-D3F4D9727E33}"/>
                  </a:ext>
                </a:extLst>
              </p:cNvPr>
              <p:cNvCxnSpPr/>
              <p:nvPr userDrawn="1"/>
            </p:nvCxnSpPr>
            <p:spPr>
              <a:xfrm>
                <a:off x="12481692" y="5061468"/>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76" name="Straight Connector 1875">
                <a:extLst>
                  <a:ext uri="{FF2B5EF4-FFF2-40B4-BE49-F238E27FC236}">
                    <a16:creationId xmlns:a16="http://schemas.microsoft.com/office/drawing/2014/main" id="{AEB32B1B-FDD5-4DA4-B07C-87365241BE3E}"/>
                  </a:ext>
                </a:extLst>
              </p:cNvPr>
              <p:cNvCxnSpPr/>
              <p:nvPr userDrawn="1"/>
            </p:nvCxnSpPr>
            <p:spPr>
              <a:xfrm>
                <a:off x="12481692" y="5388039"/>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77" name="Straight Connector 1876">
                <a:extLst>
                  <a:ext uri="{FF2B5EF4-FFF2-40B4-BE49-F238E27FC236}">
                    <a16:creationId xmlns:a16="http://schemas.microsoft.com/office/drawing/2014/main" id="{2A0ABFEF-DF4E-4CEB-959C-B6B26B683376}"/>
                  </a:ext>
                </a:extLst>
              </p:cNvPr>
              <p:cNvCxnSpPr/>
              <p:nvPr userDrawn="1"/>
            </p:nvCxnSpPr>
            <p:spPr>
              <a:xfrm>
                <a:off x="12481692" y="5224753"/>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78" name="Straight Connector 1877">
                <a:extLst>
                  <a:ext uri="{FF2B5EF4-FFF2-40B4-BE49-F238E27FC236}">
                    <a16:creationId xmlns:a16="http://schemas.microsoft.com/office/drawing/2014/main" id="{3451E7DD-CB32-422A-8DF3-8F31E24E8239}"/>
                  </a:ext>
                </a:extLst>
              </p:cNvPr>
              <p:cNvCxnSpPr/>
              <p:nvPr userDrawn="1"/>
            </p:nvCxnSpPr>
            <p:spPr>
              <a:xfrm>
                <a:off x="12481692" y="5714610"/>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79" name="Straight Connector 1878">
                <a:extLst>
                  <a:ext uri="{FF2B5EF4-FFF2-40B4-BE49-F238E27FC236}">
                    <a16:creationId xmlns:a16="http://schemas.microsoft.com/office/drawing/2014/main" id="{D86475DA-391E-4A74-AD10-8794319D1EFB}"/>
                  </a:ext>
                </a:extLst>
              </p:cNvPr>
              <p:cNvCxnSpPr/>
              <p:nvPr userDrawn="1"/>
            </p:nvCxnSpPr>
            <p:spPr>
              <a:xfrm>
                <a:off x="12481692" y="5551324"/>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80" name="Straight Connector 1879">
                <a:extLst>
                  <a:ext uri="{FF2B5EF4-FFF2-40B4-BE49-F238E27FC236}">
                    <a16:creationId xmlns:a16="http://schemas.microsoft.com/office/drawing/2014/main" id="{2B166F54-2D92-4FBE-B9F4-1253F4EF6868}"/>
                  </a:ext>
                </a:extLst>
              </p:cNvPr>
              <p:cNvCxnSpPr/>
              <p:nvPr userDrawn="1"/>
            </p:nvCxnSpPr>
            <p:spPr>
              <a:xfrm>
                <a:off x="12481692" y="6041181"/>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81" name="Straight Connector 1880">
                <a:extLst>
                  <a:ext uri="{FF2B5EF4-FFF2-40B4-BE49-F238E27FC236}">
                    <a16:creationId xmlns:a16="http://schemas.microsoft.com/office/drawing/2014/main" id="{F02BF647-500B-4CB9-B89E-D7EAED4F6AE7}"/>
                  </a:ext>
                </a:extLst>
              </p:cNvPr>
              <p:cNvCxnSpPr/>
              <p:nvPr userDrawn="1"/>
            </p:nvCxnSpPr>
            <p:spPr>
              <a:xfrm>
                <a:off x="12481692" y="5877895"/>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82" name="Straight Connector 1881">
                <a:extLst>
                  <a:ext uri="{FF2B5EF4-FFF2-40B4-BE49-F238E27FC236}">
                    <a16:creationId xmlns:a16="http://schemas.microsoft.com/office/drawing/2014/main" id="{D4100C2F-A6CC-4330-AE7F-77C409F51318}"/>
                  </a:ext>
                </a:extLst>
              </p:cNvPr>
              <p:cNvCxnSpPr/>
              <p:nvPr userDrawn="1"/>
            </p:nvCxnSpPr>
            <p:spPr>
              <a:xfrm>
                <a:off x="12481692" y="6367752"/>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83" name="Straight Connector 1882">
                <a:extLst>
                  <a:ext uri="{FF2B5EF4-FFF2-40B4-BE49-F238E27FC236}">
                    <a16:creationId xmlns:a16="http://schemas.microsoft.com/office/drawing/2014/main" id="{736E85BA-741B-47DD-83C9-89BF1C9AC151}"/>
                  </a:ext>
                </a:extLst>
              </p:cNvPr>
              <p:cNvCxnSpPr/>
              <p:nvPr userDrawn="1"/>
            </p:nvCxnSpPr>
            <p:spPr>
              <a:xfrm>
                <a:off x="12481692" y="6204466"/>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21" name="Straight Connector 2020">
                <a:extLst>
                  <a:ext uri="{FF2B5EF4-FFF2-40B4-BE49-F238E27FC236}">
                    <a16:creationId xmlns:a16="http://schemas.microsoft.com/office/drawing/2014/main" id="{E7775488-7784-403B-BC04-F7FEAFC1D23C}"/>
                  </a:ext>
                </a:extLst>
              </p:cNvPr>
              <p:cNvCxnSpPr/>
              <p:nvPr userDrawn="1"/>
            </p:nvCxnSpPr>
            <p:spPr>
              <a:xfrm>
                <a:off x="494272"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22" name="Straight Connector 2021">
                <a:extLst>
                  <a:ext uri="{FF2B5EF4-FFF2-40B4-BE49-F238E27FC236}">
                    <a16:creationId xmlns:a16="http://schemas.microsoft.com/office/drawing/2014/main" id="{BCFE1D7B-6F55-42CB-B02B-856236CD9137}"/>
                  </a:ext>
                </a:extLst>
              </p:cNvPr>
              <p:cNvCxnSpPr/>
              <p:nvPr userDrawn="1"/>
            </p:nvCxnSpPr>
            <p:spPr>
              <a:xfrm>
                <a:off x="329515"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23" name="Straight Connector 2022">
                <a:extLst>
                  <a:ext uri="{FF2B5EF4-FFF2-40B4-BE49-F238E27FC236}">
                    <a16:creationId xmlns:a16="http://schemas.microsoft.com/office/drawing/2014/main" id="{68E9AD67-5D0F-4D1D-B2C6-0F44E7A00DB5}"/>
                  </a:ext>
                </a:extLst>
              </p:cNvPr>
              <p:cNvCxnSpPr/>
              <p:nvPr userDrawn="1"/>
            </p:nvCxnSpPr>
            <p:spPr>
              <a:xfrm>
                <a:off x="823786"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24" name="Straight Connector 2023">
                <a:extLst>
                  <a:ext uri="{FF2B5EF4-FFF2-40B4-BE49-F238E27FC236}">
                    <a16:creationId xmlns:a16="http://schemas.microsoft.com/office/drawing/2014/main" id="{6A77AADB-CF97-4212-BF30-FCD05F619287}"/>
                  </a:ext>
                </a:extLst>
              </p:cNvPr>
              <p:cNvCxnSpPr/>
              <p:nvPr userDrawn="1"/>
            </p:nvCxnSpPr>
            <p:spPr>
              <a:xfrm>
                <a:off x="659029"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25" name="Straight Connector 2024">
                <a:extLst>
                  <a:ext uri="{FF2B5EF4-FFF2-40B4-BE49-F238E27FC236}">
                    <a16:creationId xmlns:a16="http://schemas.microsoft.com/office/drawing/2014/main" id="{324FC146-C2BF-4C87-B40C-8E3578830F57}"/>
                  </a:ext>
                </a:extLst>
              </p:cNvPr>
              <p:cNvCxnSpPr/>
              <p:nvPr userDrawn="1"/>
            </p:nvCxnSpPr>
            <p:spPr>
              <a:xfrm>
                <a:off x="1153300"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26" name="Straight Connector 2025">
                <a:extLst>
                  <a:ext uri="{FF2B5EF4-FFF2-40B4-BE49-F238E27FC236}">
                    <a16:creationId xmlns:a16="http://schemas.microsoft.com/office/drawing/2014/main" id="{EC2B6437-2BB5-471E-ABC2-7E7904E3D4C3}"/>
                  </a:ext>
                </a:extLst>
              </p:cNvPr>
              <p:cNvCxnSpPr/>
              <p:nvPr userDrawn="1"/>
            </p:nvCxnSpPr>
            <p:spPr>
              <a:xfrm>
                <a:off x="988543"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27" name="Straight Connector 2026">
                <a:extLst>
                  <a:ext uri="{FF2B5EF4-FFF2-40B4-BE49-F238E27FC236}">
                    <a16:creationId xmlns:a16="http://schemas.microsoft.com/office/drawing/2014/main" id="{52BB5111-C422-4C26-8C98-E36EF8D4915A}"/>
                  </a:ext>
                </a:extLst>
              </p:cNvPr>
              <p:cNvCxnSpPr/>
              <p:nvPr userDrawn="1"/>
            </p:nvCxnSpPr>
            <p:spPr>
              <a:xfrm>
                <a:off x="1482814"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28" name="Straight Connector 2027">
                <a:extLst>
                  <a:ext uri="{FF2B5EF4-FFF2-40B4-BE49-F238E27FC236}">
                    <a16:creationId xmlns:a16="http://schemas.microsoft.com/office/drawing/2014/main" id="{57E7B28E-78CD-4304-901F-45AA13D106A1}"/>
                  </a:ext>
                </a:extLst>
              </p:cNvPr>
              <p:cNvCxnSpPr/>
              <p:nvPr userDrawn="1"/>
            </p:nvCxnSpPr>
            <p:spPr>
              <a:xfrm>
                <a:off x="1318057"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29" name="Straight Connector 2028">
                <a:extLst>
                  <a:ext uri="{FF2B5EF4-FFF2-40B4-BE49-F238E27FC236}">
                    <a16:creationId xmlns:a16="http://schemas.microsoft.com/office/drawing/2014/main" id="{C854AE8E-D93F-4651-89BA-5113864C436B}"/>
                  </a:ext>
                </a:extLst>
              </p:cNvPr>
              <p:cNvCxnSpPr/>
              <p:nvPr userDrawn="1"/>
            </p:nvCxnSpPr>
            <p:spPr>
              <a:xfrm>
                <a:off x="1812328"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30" name="Straight Connector 2029">
                <a:extLst>
                  <a:ext uri="{FF2B5EF4-FFF2-40B4-BE49-F238E27FC236}">
                    <a16:creationId xmlns:a16="http://schemas.microsoft.com/office/drawing/2014/main" id="{2F10C3E3-B5E1-4AFE-A016-EA667102B8E5}"/>
                  </a:ext>
                </a:extLst>
              </p:cNvPr>
              <p:cNvCxnSpPr/>
              <p:nvPr userDrawn="1"/>
            </p:nvCxnSpPr>
            <p:spPr>
              <a:xfrm>
                <a:off x="1647571"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31" name="Straight Connector 2030">
                <a:extLst>
                  <a:ext uri="{FF2B5EF4-FFF2-40B4-BE49-F238E27FC236}">
                    <a16:creationId xmlns:a16="http://schemas.microsoft.com/office/drawing/2014/main" id="{2E4C1715-969B-4A57-AB1C-A7B9416B8940}"/>
                  </a:ext>
                </a:extLst>
              </p:cNvPr>
              <p:cNvCxnSpPr/>
              <p:nvPr userDrawn="1"/>
            </p:nvCxnSpPr>
            <p:spPr>
              <a:xfrm>
                <a:off x="2141842"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32" name="Straight Connector 2031">
                <a:extLst>
                  <a:ext uri="{FF2B5EF4-FFF2-40B4-BE49-F238E27FC236}">
                    <a16:creationId xmlns:a16="http://schemas.microsoft.com/office/drawing/2014/main" id="{158CE7B0-F5BE-4A43-8581-8996297032EE}"/>
                  </a:ext>
                </a:extLst>
              </p:cNvPr>
              <p:cNvCxnSpPr/>
              <p:nvPr userDrawn="1"/>
            </p:nvCxnSpPr>
            <p:spPr>
              <a:xfrm>
                <a:off x="1977085"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33" name="Straight Connector 2032">
                <a:extLst>
                  <a:ext uri="{FF2B5EF4-FFF2-40B4-BE49-F238E27FC236}">
                    <a16:creationId xmlns:a16="http://schemas.microsoft.com/office/drawing/2014/main" id="{66158B0E-679A-42D3-9371-E559F3212A00}"/>
                  </a:ext>
                </a:extLst>
              </p:cNvPr>
              <p:cNvCxnSpPr/>
              <p:nvPr userDrawn="1"/>
            </p:nvCxnSpPr>
            <p:spPr>
              <a:xfrm>
                <a:off x="2471356"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34" name="Straight Connector 2033">
                <a:extLst>
                  <a:ext uri="{FF2B5EF4-FFF2-40B4-BE49-F238E27FC236}">
                    <a16:creationId xmlns:a16="http://schemas.microsoft.com/office/drawing/2014/main" id="{041138B8-72FE-4238-8CD3-A948B4811361}"/>
                  </a:ext>
                </a:extLst>
              </p:cNvPr>
              <p:cNvCxnSpPr/>
              <p:nvPr userDrawn="1"/>
            </p:nvCxnSpPr>
            <p:spPr>
              <a:xfrm>
                <a:off x="2306599"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35" name="Straight Connector 2034">
                <a:extLst>
                  <a:ext uri="{FF2B5EF4-FFF2-40B4-BE49-F238E27FC236}">
                    <a16:creationId xmlns:a16="http://schemas.microsoft.com/office/drawing/2014/main" id="{9C203DDF-9EC6-42CA-82A4-B36E9732D657}"/>
                  </a:ext>
                </a:extLst>
              </p:cNvPr>
              <p:cNvCxnSpPr/>
              <p:nvPr userDrawn="1"/>
            </p:nvCxnSpPr>
            <p:spPr>
              <a:xfrm>
                <a:off x="2800870"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36" name="Straight Connector 2035">
                <a:extLst>
                  <a:ext uri="{FF2B5EF4-FFF2-40B4-BE49-F238E27FC236}">
                    <a16:creationId xmlns:a16="http://schemas.microsoft.com/office/drawing/2014/main" id="{45917DC4-72A8-445B-A89D-DB24F13E75B5}"/>
                  </a:ext>
                </a:extLst>
              </p:cNvPr>
              <p:cNvCxnSpPr/>
              <p:nvPr userDrawn="1"/>
            </p:nvCxnSpPr>
            <p:spPr>
              <a:xfrm>
                <a:off x="2636113"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37" name="Straight Connector 2036">
                <a:extLst>
                  <a:ext uri="{FF2B5EF4-FFF2-40B4-BE49-F238E27FC236}">
                    <a16:creationId xmlns:a16="http://schemas.microsoft.com/office/drawing/2014/main" id="{250E3C34-4E8B-4492-83A8-F62ED6E47ECB}"/>
                  </a:ext>
                </a:extLst>
              </p:cNvPr>
              <p:cNvCxnSpPr/>
              <p:nvPr userDrawn="1"/>
            </p:nvCxnSpPr>
            <p:spPr>
              <a:xfrm>
                <a:off x="3130384"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38" name="Straight Connector 2037">
                <a:extLst>
                  <a:ext uri="{FF2B5EF4-FFF2-40B4-BE49-F238E27FC236}">
                    <a16:creationId xmlns:a16="http://schemas.microsoft.com/office/drawing/2014/main" id="{2DA6F0F4-D527-4063-ABE6-DA7B1AFA0343}"/>
                  </a:ext>
                </a:extLst>
              </p:cNvPr>
              <p:cNvCxnSpPr/>
              <p:nvPr userDrawn="1"/>
            </p:nvCxnSpPr>
            <p:spPr>
              <a:xfrm>
                <a:off x="2965627"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39" name="Straight Connector 2038">
                <a:extLst>
                  <a:ext uri="{FF2B5EF4-FFF2-40B4-BE49-F238E27FC236}">
                    <a16:creationId xmlns:a16="http://schemas.microsoft.com/office/drawing/2014/main" id="{4ADD9BC8-05F2-4ACD-B6AF-D75161CC54BF}"/>
                  </a:ext>
                </a:extLst>
              </p:cNvPr>
              <p:cNvCxnSpPr/>
              <p:nvPr userDrawn="1"/>
            </p:nvCxnSpPr>
            <p:spPr>
              <a:xfrm>
                <a:off x="3459898"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40" name="Straight Connector 2039">
                <a:extLst>
                  <a:ext uri="{FF2B5EF4-FFF2-40B4-BE49-F238E27FC236}">
                    <a16:creationId xmlns:a16="http://schemas.microsoft.com/office/drawing/2014/main" id="{9F6DE046-7C11-473D-826E-ECFF5561C559}"/>
                  </a:ext>
                </a:extLst>
              </p:cNvPr>
              <p:cNvCxnSpPr/>
              <p:nvPr userDrawn="1"/>
            </p:nvCxnSpPr>
            <p:spPr>
              <a:xfrm>
                <a:off x="3295141"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41" name="Straight Connector 2040">
                <a:extLst>
                  <a:ext uri="{FF2B5EF4-FFF2-40B4-BE49-F238E27FC236}">
                    <a16:creationId xmlns:a16="http://schemas.microsoft.com/office/drawing/2014/main" id="{CA944FFF-70A6-4FF9-A022-A40BFBCD9312}"/>
                  </a:ext>
                </a:extLst>
              </p:cNvPr>
              <p:cNvCxnSpPr/>
              <p:nvPr userDrawn="1"/>
            </p:nvCxnSpPr>
            <p:spPr>
              <a:xfrm>
                <a:off x="3789412"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42" name="Straight Connector 2041">
                <a:extLst>
                  <a:ext uri="{FF2B5EF4-FFF2-40B4-BE49-F238E27FC236}">
                    <a16:creationId xmlns:a16="http://schemas.microsoft.com/office/drawing/2014/main" id="{3C2DFD9C-328E-4B1F-8B1C-6671D1EBF9DB}"/>
                  </a:ext>
                </a:extLst>
              </p:cNvPr>
              <p:cNvCxnSpPr/>
              <p:nvPr userDrawn="1"/>
            </p:nvCxnSpPr>
            <p:spPr>
              <a:xfrm>
                <a:off x="3624655"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43" name="Straight Connector 2042">
                <a:extLst>
                  <a:ext uri="{FF2B5EF4-FFF2-40B4-BE49-F238E27FC236}">
                    <a16:creationId xmlns:a16="http://schemas.microsoft.com/office/drawing/2014/main" id="{29C922E8-2F3D-43CE-A121-17CF94547BAD}"/>
                  </a:ext>
                </a:extLst>
              </p:cNvPr>
              <p:cNvCxnSpPr/>
              <p:nvPr userDrawn="1"/>
            </p:nvCxnSpPr>
            <p:spPr>
              <a:xfrm>
                <a:off x="4118926"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44" name="Straight Connector 2043">
                <a:extLst>
                  <a:ext uri="{FF2B5EF4-FFF2-40B4-BE49-F238E27FC236}">
                    <a16:creationId xmlns:a16="http://schemas.microsoft.com/office/drawing/2014/main" id="{7A93877F-AB12-4FF8-91C4-04D0B4ECC66A}"/>
                  </a:ext>
                </a:extLst>
              </p:cNvPr>
              <p:cNvCxnSpPr/>
              <p:nvPr userDrawn="1"/>
            </p:nvCxnSpPr>
            <p:spPr>
              <a:xfrm>
                <a:off x="3954169"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45" name="Straight Connector 2044">
                <a:extLst>
                  <a:ext uri="{FF2B5EF4-FFF2-40B4-BE49-F238E27FC236}">
                    <a16:creationId xmlns:a16="http://schemas.microsoft.com/office/drawing/2014/main" id="{935663A9-3DAF-4FEA-B361-F7CDC8C4262A}"/>
                  </a:ext>
                </a:extLst>
              </p:cNvPr>
              <p:cNvCxnSpPr/>
              <p:nvPr userDrawn="1"/>
            </p:nvCxnSpPr>
            <p:spPr>
              <a:xfrm>
                <a:off x="4448440"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46" name="Straight Connector 2045">
                <a:extLst>
                  <a:ext uri="{FF2B5EF4-FFF2-40B4-BE49-F238E27FC236}">
                    <a16:creationId xmlns:a16="http://schemas.microsoft.com/office/drawing/2014/main" id="{348D3BE9-3FCA-4C32-81F4-B88BA2668C71}"/>
                  </a:ext>
                </a:extLst>
              </p:cNvPr>
              <p:cNvCxnSpPr/>
              <p:nvPr userDrawn="1"/>
            </p:nvCxnSpPr>
            <p:spPr>
              <a:xfrm>
                <a:off x="4283683"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47" name="Straight Connector 2046">
                <a:extLst>
                  <a:ext uri="{FF2B5EF4-FFF2-40B4-BE49-F238E27FC236}">
                    <a16:creationId xmlns:a16="http://schemas.microsoft.com/office/drawing/2014/main" id="{3DAAF9E5-FC2D-41C4-A0F9-5294F77E362D}"/>
                  </a:ext>
                </a:extLst>
              </p:cNvPr>
              <p:cNvCxnSpPr/>
              <p:nvPr userDrawn="1"/>
            </p:nvCxnSpPr>
            <p:spPr>
              <a:xfrm>
                <a:off x="4777954"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48" name="Straight Connector 2047">
                <a:extLst>
                  <a:ext uri="{FF2B5EF4-FFF2-40B4-BE49-F238E27FC236}">
                    <a16:creationId xmlns:a16="http://schemas.microsoft.com/office/drawing/2014/main" id="{E7DF4BB4-CC67-4504-963E-61FA8714FA3B}"/>
                  </a:ext>
                </a:extLst>
              </p:cNvPr>
              <p:cNvCxnSpPr/>
              <p:nvPr userDrawn="1"/>
            </p:nvCxnSpPr>
            <p:spPr>
              <a:xfrm>
                <a:off x="4613197"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49" name="Straight Connector 2048">
                <a:extLst>
                  <a:ext uri="{FF2B5EF4-FFF2-40B4-BE49-F238E27FC236}">
                    <a16:creationId xmlns:a16="http://schemas.microsoft.com/office/drawing/2014/main" id="{EE734A94-C376-4C99-98CE-E1B12E811DC8}"/>
                  </a:ext>
                </a:extLst>
              </p:cNvPr>
              <p:cNvCxnSpPr/>
              <p:nvPr userDrawn="1"/>
            </p:nvCxnSpPr>
            <p:spPr>
              <a:xfrm>
                <a:off x="5107468"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50" name="Straight Connector 2049">
                <a:extLst>
                  <a:ext uri="{FF2B5EF4-FFF2-40B4-BE49-F238E27FC236}">
                    <a16:creationId xmlns:a16="http://schemas.microsoft.com/office/drawing/2014/main" id="{865EE46D-C843-4A85-BA7D-E64DCF36E286}"/>
                  </a:ext>
                </a:extLst>
              </p:cNvPr>
              <p:cNvCxnSpPr/>
              <p:nvPr userDrawn="1"/>
            </p:nvCxnSpPr>
            <p:spPr>
              <a:xfrm>
                <a:off x="4942711"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51" name="Straight Connector 2050">
                <a:extLst>
                  <a:ext uri="{FF2B5EF4-FFF2-40B4-BE49-F238E27FC236}">
                    <a16:creationId xmlns:a16="http://schemas.microsoft.com/office/drawing/2014/main" id="{AF1C7CAA-6590-4527-B14A-DB14548A9F12}"/>
                  </a:ext>
                </a:extLst>
              </p:cNvPr>
              <p:cNvCxnSpPr/>
              <p:nvPr userDrawn="1"/>
            </p:nvCxnSpPr>
            <p:spPr>
              <a:xfrm>
                <a:off x="5436982"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52" name="Straight Connector 2051">
                <a:extLst>
                  <a:ext uri="{FF2B5EF4-FFF2-40B4-BE49-F238E27FC236}">
                    <a16:creationId xmlns:a16="http://schemas.microsoft.com/office/drawing/2014/main" id="{A3A71923-A512-4D0E-9FB4-90750AA5BCE6}"/>
                  </a:ext>
                </a:extLst>
              </p:cNvPr>
              <p:cNvCxnSpPr/>
              <p:nvPr userDrawn="1"/>
            </p:nvCxnSpPr>
            <p:spPr>
              <a:xfrm>
                <a:off x="5272225"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53" name="Straight Connector 2052">
                <a:extLst>
                  <a:ext uri="{FF2B5EF4-FFF2-40B4-BE49-F238E27FC236}">
                    <a16:creationId xmlns:a16="http://schemas.microsoft.com/office/drawing/2014/main" id="{762BFA0C-869D-4074-BA13-586C7453508C}"/>
                  </a:ext>
                </a:extLst>
              </p:cNvPr>
              <p:cNvCxnSpPr/>
              <p:nvPr userDrawn="1"/>
            </p:nvCxnSpPr>
            <p:spPr>
              <a:xfrm>
                <a:off x="5766496"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54" name="Straight Connector 2053">
                <a:extLst>
                  <a:ext uri="{FF2B5EF4-FFF2-40B4-BE49-F238E27FC236}">
                    <a16:creationId xmlns:a16="http://schemas.microsoft.com/office/drawing/2014/main" id="{45DD90F0-013E-470F-B932-DF34112F9148}"/>
                  </a:ext>
                </a:extLst>
              </p:cNvPr>
              <p:cNvCxnSpPr/>
              <p:nvPr userDrawn="1"/>
            </p:nvCxnSpPr>
            <p:spPr>
              <a:xfrm>
                <a:off x="5601739"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55" name="Straight Connector 2054">
                <a:extLst>
                  <a:ext uri="{FF2B5EF4-FFF2-40B4-BE49-F238E27FC236}">
                    <a16:creationId xmlns:a16="http://schemas.microsoft.com/office/drawing/2014/main" id="{13AE674F-F33B-4A4B-B56D-548693F3C815}"/>
                  </a:ext>
                </a:extLst>
              </p:cNvPr>
              <p:cNvCxnSpPr/>
              <p:nvPr userDrawn="1"/>
            </p:nvCxnSpPr>
            <p:spPr>
              <a:xfrm>
                <a:off x="6096010"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56" name="Straight Connector 2055">
                <a:extLst>
                  <a:ext uri="{FF2B5EF4-FFF2-40B4-BE49-F238E27FC236}">
                    <a16:creationId xmlns:a16="http://schemas.microsoft.com/office/drawing/2014/main" id="{A680FD1A-7D29-481B-B6C3-2DEAB6286BCC}"/>
                  </a:ext>
                </a:extLst>
              </p:cNvPr>
              <p:cNvCxnSpPr/>
              <p:nvPr userDrawn="1"/>
            </p:nvCxnSpPr>
            <p:spPr>
              <a:xfrm>
                <a:off x="5931253"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57" name="Straight Connector 2056">
                <a:extLst>
                  <a:ext uri="{FF2B5EF4-FFF2-40B4-BE49-F238E27FC236}">
                    <a16:creationId xmlns:a16="http://schemas.microsoft.com/office/drawing/2014/main" id="{2C3A5CB2-2CE4-46D5-876B-ABBCC2F3E017}"/>
                  </a:ext>
                </a:extLst>
              </p:cNvPr>
              <p:cNvCxnSpPr/>
              <p:nvPr userDrawn="1"/>
            </p:nvCxnSpPr>
            <p:spPr>
              <a:xfrm>
                <a:off x="6425524"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58" name="Straight Connector 2057">
                <a:extLst>
                  <a:ext uri="{FF2B5EF4-FFF2-40B4-BE49-F238E27FC236}">
                    <a16:creationId xmlns:a16="http://schemas.microsoft.com/office/drawing/2014/main" id="{403D01B7-569C-4059-9608-4A861B81AF1A}"/>
                  </a:ext>
                </a:extLst>
              </p:cNvPr>
              <p:cNvCxnSpPr/>
              <p:nvPr userDrawn="1"/>
            </p:nvCxnSpPr>
            <p:spPr>
              <a:xfrm>
                <a:off x="6260767"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59" name="Straight Connector 2058">
                <a:extLst>
                  <a:ext uri="{FF2B5EF4-FFF2-40B4-BE49-F238E27FC236}">
                    <a16:creationId xmlns:a16="http://schemas.microsoft.com/office/drawing/2014/main" id="{1ABF768A-3814-4A15-90CF-BDACE6502F77}"/>
                  </a:ext>
                </a:extLst>
              </p:cNvPr>
              <p:cNvCxnSpPr/>
              <p:nvPr userDrawn="1"/>
            </p:nvCxnSpPr>
            <p:spPr>
              <a:xfrm>
                <a:off x="6590280"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60" name="Straight Connector 2059">
                <a:extLst>
                  <a:ext uri="{FF2B5EF4-FFF2-40B4-BE49-F238E27FC236}">
                    <a16:creationId xmlns:a16="http://schemas.microsoft.com/office/drawing/2014/main" id="{FCFCFDC3-7C9D-45CE-A25A-F9D0990F0DA5}"/>
                  </a:ext>
                </a:extLst>
              </p:cNvPr>
              <p:cNvCxnSpPr/>
              <p:nvPr userDrawn="1"/>
            </p:nvCxnSpPr>
            <p:spPr>
              <a:xfrm>
                <a:off x="6919794"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61" name="Straight Connector 2060">
                <a:extLst>
                  <a:ext uri="{FF2B5EF4-FFF2-40B4-BE49-F238E27FC236}">
                    <a16:creationId xmlns:a16="http://schemas.microsoft.com/office/drawing/2014/main" id="{502D6FFE-63AA-48A3-A3A2-EA8186B7CE75}"/>
                  </a:ext>
                </a:extLst>
              </p:cNvPr>
              <p:cNvCxnSpPr/>
              <p:nvPr userDrawn="1"/>
            </p:nvCxnSpPr>
            <p:spPr>
              <a:xfrm>
                <a:off x="6755037"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62" name="Straight Connector 2061">
                <a:extLst>
                  <a:ext uri="{FF2B5EF4-FFF2-40B4-BE49-F238E27FC236}">
                    <a16:creationId xmlns:a16="http://schemas.microsoft.com/office/drawing/2014/main" id="{45D02340-9CEF-4D15-8728-8CE100E598AD}"/>
                  </a:ext>
                </a:extLst>
              </p:cNvPr>
              <p:cNvCxnSpPr/>
              <p:nvPr userDrawn="1"/>
            </p:nvCxnSpPr>
            <p:spPr>
              <a:xfrm>
                <a:off x="7249308"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63" name="Straight Connector 2062">
                <a:extLst>
                  <a:ext uri="{FF2B5EF4-FFF2-40B4-BE49-F238E27FC236}">
                    <a16:creationId xmlns:a16="http://schemas.microsoft.com/office/drawing/2014/main" id="{48E771BA-5C48-40DE-821E-676678C2CE43}"/>
                  </a:ext>
                </a:extLst>
              </p:cNvPr>
              <p:cNvCxnSpPr/>
              <p:nvPr userDrawn="1"/>
            </p:nvCxnSpPr>
            <p:spPr>
              <a:xfrm>
                <a:off x="7084551"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64" name="Straight Connector 2063">
                <a:extLst>
                  <a:ext uri="{FF2B5EF4-FFF2-40B4-BE49-F238E27FC236}">
                    <a16:creationId xmlns:a16="http://schemas.microsoft.com/office/drawing/2014/main" id="{6677D2F6-CD4B-448A-A392-97ABF94545FA}"/>
                  </a:ext>
                </a:extLst>
              </p:cNvPr>
              <p:cNvCxnSpPr/>
              <p:nvPr userDrawn="1"/>
            </p:nvCxnSpPr>
            <p:spPr>
              <a:xfrm>
                <a:off x="7578822"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65" name="Straight Connector 2064">
                <a:extLst>
                  <a:ext uri="{FF2B5EF4-FFF2-40B4-BE49-F238E27FC236}">
                    <a16:creationId xmlns:a16="http://schemas.microsoft.com/office/drawing/2014/main" id="{64CC4814-104F-4D03-8563-371B90F226B0}"/>
                  </a:ext>
                </a:extLst>
              </p:cNvPr>
              <p:cNvCxnSpPr/>
              <p:nvPr userDrawn="1"/>
            </p:nvCxnSpPr>
            <p:spPr>
              <a:xfrm>
                <a:off x="7414065"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66" name="Straight Connector 2065">
                <a:extLst>
                  <a:ext uri="{FF2B5EF4-FFF2-40B4-BE49-F238E27FC236}">
                    <a16:creationId xmlns:a16="http://schemas.microsoft.com/office/drawing/2014/main" id="{AAAE3F7E-7C9A-4A46-9A19-BE2828746503}"/>
                  </a:ext>
                </a:extLst>
              </p:cNvPr>
              <p:cNvCxnSpPr/>
              <p:nvPr userDrawn="1"/>
            </p:nvCxnSpPr>
            <p:spPr>
              <a:xfrm>
                <a:off x="7908336"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67" name="Straight Connector 2066">
                <a:extLst>
                  <a:ext uri="{FF2B5EF4-FFF2-40B4-BE49-F238E27FC236}">
                    <a16:creationId xmlns:a16="http://schemas.microsoft.com/office/drawing/2014/main" id="{66306011-B0C8-4751-B99B-CD8502EB33BD}"/>
                  </a:ext>
                </a:extLst>
              </p:cNvPr>
              <p:cNvCxnSpPr/>
              <p:nvPr userDrawn="1"/>
            </p:nvCxnSpPr>
            <p:spPr>
              <a:xfrm>
                <a:off x="7743579"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68" name="Straight Connector 2067">
                <a:extLst>
                  <a:ext uri="{FF2B5EF4-FFF2-40B4-BE49-F238E27FC236}">
                    <a16:creationId xmlns:a16="http://schemas.microsoft.com/office/drawing/2014/main" id="{6C77A301-58B5-4369-BDF7-67D58A257A01}"/>
                  </a:ext>
                </a:extLst>
              </p:cNvPr>
              <p:cNvCxnSpPr/>
              <p:nvPr userDrawn="1"/>
            </p:nvCxnSpPr>
            <p:spPr>
              <a:xfrm>
                <a:off x="8237850"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69" name="Straight Connector 2068">
                <a:extLst>
                  <a:ext uri="{FF2B5EF4-FFF2-40B4-BE49-F238E27FC236}">
                    <a16:creationId xmlns:a16="http://schemas.microsoft.com/office/drawing/2014/main" id="{CA097E7B-A969-46D4-8193-89CFFA1C307D}"/>
                  </a:ext>
                </a:extLst>
              </p:cNvPr>
              <p:cNvCxnSpPr/>
              <p:nvPr userDrawn="1"/>
            </p:nvCxnSpPr>
            <p:spPr>
              <a:xfrm>
                <a:off x="8073093"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70" name="Straight Connector 2069">
                <a:extLst>
                  <a:ext uri="{FF2B5EF4-FFF2-40B4-BE49-F238E27FC236}">
                    <a16:creationId xmlns:a16="http://schemas.microsoft.com/office/drawing/2014/main" id="{85326DB9-2FFE-4E9B-9018-91D22694127E}"/>
                  </a:ext>
                </a:extLst>
              </p:cNvPr>
              <p:cNvCxnSpPr/>
              <p:nvPr userDrawn="1"/>
            </p:nvCxnSpPr>
            <p:spPr>
              <a:xfrm>
                <a:off x="8567364"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71" name="Straight Connector 2070">
                <a:extLst>
                  <a:ext uri="{FF2B5EF4-FFF2-40B4-BE49-F238E27FC236}">
                    <a16:creationId xmlns:a16="http://schemas.microsoft.com/office/drawing/2014/main" id="{FA90063D-1E8D-4171-950D-0515962A8A4C}"/>
                  </a:ext>
                </a:extLst>
              </p:cNvPr>
              <p:cNvCxnSpPr/>
              <p:nvPr userDrawn="1"/>
            </p:nvCxnSpPr>
            <p:spPr>
              <a:xfrm>
                <a:off x="8402607"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72" name="Straight Connector 2071">
                <a:extLst>
                  <a:ext uri="{FF2B5EF4-FFF2-40B4-BE49-F238E27FC236}">
                    <a16:creationId xmlns:a16="http://schemas.microsoft.com/office/drawing/2014/main" id="{07D091C2-97B3-4AA9-BF62-A6C5EB90FCCF}"/>
                  </a:ext>
                </a:extLst>
              </p:cNvPr>
              <p:cNvCxnSpPr/>
              <p:nvPr userDrawn="1"/>
            </p:nvCxnSpPr>
            <p:spPr>
              <a:xfrm>
                <a:off x="8896878"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73" name="Straight Connector 2072">
                <a:extLst>
                  <a:ext uri="{FF2B5EF4-FFF2-40B4-BE49-F238E27FC236}">
                    <a16:creationId xmlns:a16="http://schemas.microsoft.com/office/drawing/2014/main" id="{BCDDE9C1-2235-4F77-851D-2A5D7A6D307E}"/>
                  </a:ext>
                </a:extLst>
              </p:cNvPr>
              <p:cNvCxnSpPr/>
              <p:nvPr userDrawn="1"/>
            </p:nvCxnSpPr>
            <p:spPr>
              <a:xfrm>
                <a:off x="8732121"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74" name="Straight Connector 2073">
                <a:extLst>
                  <a:ext uri="{FF2B5EF4-FFF2-40B4-BE49-F238E27FC236}">
                    <a16:creationId xmlns:a16="http://schemas.microsoft.com/office/drawing/2014/main" id="{1358DD33-9840-49F5-916C-281567870CAB}"/>
                  </a:ext>
                </a:extLst>
              </p:cNvPr>
              <p:cNvCxnSpPr/>
              <p:nvPr userDrawn="1"/>
            </p:nvCxnSpPr>
            <p:spPr>
              <a:xfrm>
                <a:off x="9226392"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75" name="Straight Connector 2074">
                <a:extLst>
                  <a:ext uri="{FF2B5EF4-FFF2-40B4-BE49-F238E27FC236}">
                    <a16:creationId xmlns:a16="http://schemas.microsoft.com/office/drawing/2014/main" id="{33E555CD-25CB-45A8-9457-432593C24ACA}"/>
                  </a:ext>
                </a:extLst>
              </p:cNvPr>
              <p:cNvCxnSpPr/>
              <p:nvPr userDrawn="1"/>
            </p:nvCxnSpPr>
            <p:spPr>
              <a:xfrm>
                <a:off x="9061635"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76" name="Straight Connector 2075">
                <a:extLst>
                  <a:ext uri="{FF2B5EF4-FFF2-40B4-BE49-F238E27FC236}">
                    <a16:creationId xmlns:a16="http://schemas.microsoft.com/office/drawing/2014/main" id="{1320B94B-8741-4C4D-BFAE-1155B5D4DF33}"/>
                  </a:ext>
                </a:extLst>
              </p:cNvPr>
              <p:cNvCxnSpPr/>
              <p:nvPr userDrawn="1"/>
            </p:nvCxnSpPr>
            <p:spPr>
              <a:xfrm>
                <a:off x="9555906"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77" name="Straight Connector 2076">
                <a:extLst>
                  <a:ext uri="{FF2B5EF4-FFF2-40B4-BE49-F238E27FC236}">
                    <a16:creationId xmlns:a16="http://schemas.microsoft.com/office/drawing/2014/main" id="{A64B07E2-57C0-4074-8FC5-5D8E56152217}"/>
                  </a:ext>
                </a:extLst>
              </p:cNvPr>
              <p:cNvCxnSpPr/>
              <p:nvPr userDrawn="1"/>
            </p:nvCxnSpPr>
            <p:spPr>
              <a:xfrm>
                <a:off x="9391149"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78" name="Straight Connector 2077">
                <a:extLst>
                  <a:ext uri="{FF2B5EF4-FFF2-40B4-BE49-F238E27FC236}">
                    <a16:creationId xmlns:a16="http://schemas.microsoft.com/office/drawing/2014/main" id="{386FE378-792B-4FF4-97B5-9059EEA24E33}"/>
                  </a:ext>
                </a:extLst>
              </p:cNvPr>
              <p:cNvCxnSpPr/>
              <p:nvPr userDrawn="1"/>
            </p:nvCxnSpPr>
            <p:spPr>
              <a:xfrm>
                <a:off x="9885420"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79" name="Straight Connector 2078">
                <a:extLst>
                  <a:ext uri="{FF2B5EF4-FFF2-40B4-BE49-F238E27FC236}">
                    <a16:creationId xmlns:a16="http://schemas.microsoft.com/office/drawing/2014/main" id="{F2A3D371-9C51-417D-9B2B-61374FE4851F}"/>
                  </a:ext>
                </a:extLst>
              </p:cNvPr>
              <p:cNvCxnSpPr/>
              <p:nvPr userDrawn="1"/>
            </p:nvCxnSpPr>
            <p:spPr>
              <a:xfrm>
                <a:off x="9720663"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80" name="Straight Connector 2079">
                <a:extLst>
                  <a:ext uri="{FF2B5EF4-FFF2-40B4-BE49-F238E27FC236}">
                    <a16:creationId xmlns:a16="http://schemas.microsoft.com/office/drawing/2014/main" id="{DA1FD462-14C4-4DE1-974A-01E6227E82A2}"/>
                  </a:ext>
                </a:extLst>
              </p:cNvPr>
              <p:cNvCxnSpPr/>
              <p:nvPr userDrawn="1"/>
            </p:nvCxnSpPr>
            <p:spPr>
              <a:xfrm>
                <a:off x="10214934"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81" name="Straight Connector 2080">
                <a:extLst>
                  <a:ext uri="{FF2B5EF4-FFF2-40B4-BE49-F238E27FC236}">
                    <a16:creationId xmlns:a16="http://schemas.microsoft.com/office/drawing/2014/main" id="{A83DF3A0-6082-4977-A8F9-A056B16EE32F}"/>
                  </a:ext>
                </a:extLst>
              </p:cNvPr>
              <p:cNvCxnSpPr/>
              <p:nvPr userDrawn="1"/>
            </p:nvCxnSpPr>
            <p:spPr>
              <a:xfrm>
                <a:off x="10050177"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82" name="Straight Connector 2081">
                <a:extLst>
                  <a:ext uri="{FF2B5EF4-FFF2-40B4-BE49-F238E27FC236}">
                    <a16:creationId xmlns:a16="http://schemas.microsoft.com/office/drawing/2014/main" id="{E968AB59-612D-42A9-A79E-65077F990111}"/>
                  </a:ext>
                </a:extLst>
              </p:cNvPr>
              <p:cNvCxnSpPr/>
              <p:nvPr userDrawn="1"/>
            </p:nvCxnSpPr>
            <p:spPr>
              <a:xfrm>
                <a:off x="10544448"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83" name="Straight Connector 2082">
                <a:extLst>
                  <a:ext uri="{FF2B5EF4-FFF2-40B4-BE49-F238E27FC236}">
                    <a16:creationId xmlns:a16="http://schemas.microsoft.com/office/drawing/2014/main" id="{A6FF53F8-DE09-45FA-9945-814280C87A46}"/>
                  </a:ext>
                </a:extLst>
              </p:cNvPr>
              <p:cNvCxnSpPr/>
              <p:nvPr userDrawn="1"/>
            </p:nvCxnSpPr>
            <p:spPr>
              <a:xfrm>
                <a:off x="10379691"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84" name="Straight Connector 2083">
                <a:extLst>
                  <a:ext uri="{FF2B5EF4-FFF2-40B4-BE49-F238E27FC236}">
                    <a16:creationId xmlns:a16="http://schemas.microsoft.com/office/drawing/2014/main" id="{67FC9E8C-5E20-4E01-93DF-877E650D9B9E}"/>
                  </a:ext>
                </a:extLst>
              </p:cNvPr>
              <p:cNvCxnSpPr/>
              <p:nvPr userDrawn="1"/>
            </p:nvCxnSpPr>
            <p:spPr>
              <a:xfrm>
                <a:off x="10873962"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85" name="Straight Connector 2084">
                <a:extLst>
                  <a:ext uri="{FF2B5EF4-FFF2-40B4-BE49-F238E27FC236}">
                    <a16:creationId xmlns:a16="http://schemas.microsoft.com/office/drawing/2014/main" id="{671215D9-A9E4-49CC-80DB-02465B59BB0B}"/>
                  </a:ext>
                </a:extLst>
              </p:cNvPr>
              <p:cNvCxnSpPr/>
              <p:nvPr userDrawn="1"/>
            </p:nvCxnSpPr>
            <p:spPr>
              <a:xfrm>
                <a:off x="10709205"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86" name="Straight Connector 2085">
                <a:extLst>
                  <a:ext uri="{FF2B5EF4-FFF2-40B4-BE49-F238E27FC236}">
                    <a16:creationId xmlns:a16="http://schemas.microsoft.com/office/drawing/2014/main" id="{63DF0AE8-A239-4607-957B-A6E6898D2DC7}"/>
                  </a:ext>
                </a:extLst>
              </p:cNvPr>
              <p:cNvCxnSpPr/>
              <p:nvPr userDrawn="1"/>
            </p:nvCxnSpPr>
            <p:spPr>
              <a:xfrm>
                <a:off x="11203476"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87" name="Straight Connector 2086">
                <a:extLst>
                  <a:ext uri="{FF2B5EF4-FFF2-40B4-BE49-F238E27FC236}">
                    <a16:creationId xmlns:a16="http://schemas.microsoft.com/office/drawing/2014/main" id="{30186851-514A-445D-ADCB-EC889CCD8529}"/>
                  </a:ext>
                </a:extLst>
              </p:cNvPr>
              <p:cNvCxnSpPr/>
              <p:nvPr userDrawn="1"/>
            </p:nvCxnSpPr>
            <p:spPr>
              <a:xfrm>
                <a:off x="11038719"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88" name="Straight Connector 2087">
                <a:extLst>
                  <a:ext uri="{FF2B5EF4-FFF2-40B4-BE49-F238E27FC236}">
                    <a16:creationId xmlns:a16="http://schemas.microsoft.com/office/drawing/2014/main" id="{450EADC7-2D8F-40C6-982A-60998A2CB1D9}"/>
                  </a:ext>
                </a:extLst>
              </p:cNvPr>
              <p:cNvCxnSpPr/>
              <p:nvPr userDrawn="1"/>
            </p:nvCxnSpPr>
            <p:spPr>
              <a:xfrm>
                <a:off x="11532990"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89" name="Straight Connector 2088">
                <a:extLst>
                  <a:ext uri="{FF2B5EF4-FFF2-40B4-BE49-F238E27FC236}">
                    <a16:creationId xmlns:a16="http://schemas.microsoft.com/office/drawing/2014/main" id="{1343E186-906F-4D8B-9237-973C30D350A1}"/>
                  </a:ext>
                </a:extLst>
              </p:cNvPr>
              <p:cNvCxnSpPr/>
              <p:nvPr userDrawn="1"/>
            </p:nvCxnSpPr>
            <p:spPr>
              <a:xfrm>
                <a:off x="11368233"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90" name="Straight Connector 2089">
                <a:extLst>
                  <a:ext uri="{FF2B5EF4-FFF2-40B4-BE49-F238E27FC236}">
                    <a16:creationId xmlns:a16="http://schemas.microsoft.com/office/drawing/2014/main" id="{BB771F8B-0200-4B12-AA58-9E8731C9BB33}"/>
                  </a:ext>
                </a:extLst>
              </p:cNvPr>
              <p:cNvCxnSpPr/>
              <p:nvPr userDrawn="1"/>
            </p:nvCxnSpPr>
            <p:spPr>
              <a:xfrm>
                <a:off x="11862504"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91" name="Straight Connector 2090">
                <a:extLst>
                  <a:ext uri="{FF2B5EF4-FFF2-40B4-BE49-F238E27FC236}">
                    <a16:creationId xmlns:a16="http://schemas.microsoft.com/office/drawing/2014/main" id="{5F989D3F-0729-4046-83A7-57A4CDB4A767}"/>
                  </a:ext>
                </a:extLst>
              </p:cNvPr>
              <p:cNvCxnSpPr/>
              <p:nvPr userDrawn="1"/>
            </p:nvCxnSpPr>
            <p:spPr>
              <a:xfrm>
                <a:off x="11697747"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27119EA8-DF83-4A6C-9AAA-FA1740AC79C1}"/>
                </a:ext>
              </a:extLst>
            </p:cNvPr>
            <p:cNvGrpSpPr/>
            <p:nvPr userDrawn="1"/>
          </p:nvGrpSpPr>
          <p:grpSpPr>
            <a:xfrm>
              <a:off x="-435429" y="-435426"/>
              <a:ext cx="13043121" cy="7728852"/>
              <a:chOff x="-435429" y="-435426"/>
              <a:chExt cx="13043121" cy="7728852"/>
            </a:xfrm>
          </p:grpSpPr>
          <p:cxnSp>
            <p:nvCxnSpPr>
              <p:cNvPr id="1898" name="Straight Connector 1897">
                <a:extLst>
                  <a:ext uri="{FF2B5EF4-FFF2-40B4-BE49-F238E27FC236}">
                    <a16:creationId xmlns:a16="http://schemas.microsoft.com/office/drawing/2014/main" id="{20D09B73-2843-43CA-8CF2-C731325248A1}"/>
                  </a:ext>
                </a:extLst>
              </p:cNvPr>
              <p:cNvCxnSpPr/>
              <p:nvPr/>
            </p:nvCxnSpPr>
            <p:spPr>
              <a:xfrm>
                <a:off x="12355692" y="4898565"/>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E345FD7F-A9C1-42D0-BF09-FB40DC99AA53}"/>
                  </a:ext>
                </a:extLst>
              </p:cNvPr>
              <p:cNvCxnSpPr/>
              <p:nvPr/>
            </p:nvCxnSpPr>
            <p:spPr>
              <a:xfrm>
                <a:off x="-435429" y="326571"/>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CC5BC418-FCEF-43F6-84FC-4A873C290BAA}"/>
                  </a:ext>
                </a:extLst>
              </p:cNvPr>
              <p:cNvCxnSpPr/>
              <p:nvPr/>
            </p:nvCxnSpPr>
            <p:spPr>
              <a:xfrm>
                <a:off x="-435429" y="0"/>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2221C01C-53D2-46A1-AAF1-1CA8804E7746}"/>
                  </a:ext>
                </a:extLst>
              </p:cNvPr>
              <p:cNvCxnSpPr/>
              <p:nvPr/>
            </p:nvCxnSpPr>
            <p:spPr>
              <a:xfrm>
                <a:off x="-435429" y="979713"/>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1D0DC50C-11F4-4D74-A05A-CE145AD8A183}"/>
                  </a:ext>
                </a:extLst>
              </p:cNvPr>
              <p:cNvCxnSpPr/>
              <p:nvPr/>
            </p:nvCxnSpPr>
            <p:spPr>
              <a:xfrm>
                <a:off x="-435429" y="653142"/>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06075E29-B89D-4D19-977C-378BE5702E0E}"/>
                  </a:ext>
                </a:extLst>
              </p:cNvPr>
              <p:cNvCxnSpPr/>
              <p:nvPr/>
            </p:nvCxnSpPr>
            <p:spPr>
              <a:xfrm>
                <a:off x="-435429" y="1632855"/>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60B9ABF4-6542-49BC-AD52-F3531B803CCC}"/>
                  </a:ext>
                </a:extLst>
              </p:cNvPr>
              <p:cNvCxnSpPr/>
              <p:nvPr/>
            </p:nvCxnSpPr>
            <p:spPr>
              <a:xfrm>
                <a:off x="-435429" y="1306284"/>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C2786AC8-310A-40D6-B68B-17F04D2237D9}"/>
                  </a:ext>
                </a:extLst>
              </p:cNvPr>
              <p:cNvCxnSpPr/>
              <p:nvPr/>
            </p:nvCxnSpPr>
            <p:spPr>
              <a:xfrm>
                <a:off x="-435429" y="2285997"/>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626541A1-55F4-431B-A2DF-C0F15EEB2EB0}"/>
                  </a:ext>
                </a:extLst>
              </p:cNvPr>
              <p:cNvCxnSpPr/>
              <p:nvPr/>
            </p:nvCxnSpPr>
            <p:spPr>
              <a:xfrm>
                <a:off x="-435429" y="1959426"/>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1A9182CB-3E1F-4152-AE87-E88804D6B6D5}"/>
                  </a:ext>
                </a:extLst>
              </p:cNvPr>
              <p:cNvCxnSpPr/>
              <p:nvPr/>
            </p:nvCxnSpPr>
            <p:spPr>
              <a:xfrm>
                <a:off x="-435429" y="2939139"/>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6D4A6424-105E-4EB5-930F-78470A1E4957}"/>
                  </a:ext>
                </a:extLst>
              </p:cNvPr>
              <p:cNvCxnSpPr/>
              <p:nvPr/>
            </p:nvCxnSpPr>
            <p:spPr>
              <a:xfrm>
                <a:off x="-435429" y="2612568"/>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B82F1B8B-9B5D-47E9-A5E2-E08116E411E9}"/>
                  </a:ext>
                </a:extLst>
              </p:cNvPr>
              <p:cNvCxnSpPr/>
              <p:nvPr/>
            </p:nvCxnSpPr>
            <p:spPr>
              <a:xfrm>
                <a:off x="-435429" y="3592281"/>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6251671E-7195-4186-B532-CC29D56BEFD5}"/>
                  </a:ext>
                </a:extLst>
              </p:cNvPr>
              <p:cNvCxnSpPr/>
              <p:nvPr/>
            </p:nvCxnSpPr>
            <p:spPr>
              <a:xfrm>
                <a:off x="-435429" y="3265710"/>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0D46A5BA-19D2-4A30-BEE8-B97BB78E015B}"/>
                  </a:ext>
                </a:extLst>
              </p:cNvPr>
              <p:cNvCxnSpPr/>
              <p:nvPr/>
            </p:nvCxnSpPr>
            <p:spPr>
              <a:xfrm>
                <a:off x="-435429" y="4245423"/>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D4A539D6-CD6F-4D11-993D-5CC4B0CC2106}"/>
                  </a:ext>
                </a:extLst>
              </p:cNvPr>
              <p:cNvCxnSpPr/>
              <p:nvPr/>
            </p:nvCxnSpPr>
            <p:spPr>
              <a:xfrm>
                <a:off x="-435429" y="3918852"/>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1FE7DE87-E28C-404C-BB81-9E2D2458B379}"/>
                  </a:ext>
                </a:extLst>
              </p:cNvPr>
              <p:cNvCxnSpPr/>
              <p:nvPr/>
            </p:nvCxnSpPr>
            <p:spPr>
              <a:xfrm>
                <a:off x="-435429" y="4898565"/>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BE5A7807-C8C4-43E7-815B-22994995506E}"/>
                  </a:ext>
                </a:extLst>
              </p:cNvPr>
              <p:cNvCxnSpPr/>
              <p:nvPr/>
            </p:nvCxnSpPr>
            <p:spPr>
              <a:xfrm>
                <a:off x="-435429" y="4571994"/>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BA9E55CF-4A3C-4598-9E64-10F7FBE98C94}"/>
                  </a:ext>
                </a:extLst>
              </p:cNvPr>
              <p:cNvCxnSpPr/>
              <p:nvPr/>
            </p:nvCxnSpPr>
            <p:spPr>
              <a:xfrm>
                <a:off x="-435429" y="5551707"/>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972532AE-0359-4D8F-BE38-76E659D05FCE}"/>
                  </a:ext>
                </a:extLst>
              </p:cNvPr>
              <p:cNvCxnSpPr/>
              <p:nvPr/>
            </p:nvCxnSpPr>
            <p:spPr>
              <a:xfrm>
                <a:off x="-435429" y="5225136"/>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ECB890B9-059A-4331-8BEC-92C62266C9C8}"/>
                  </a:ext>
                </a:extLst>
              </p:cNvPr>
              <p:cNvCxnSpPr/>
              <p:nvPr/>
            </p:nvCxnSpPr>
            <p:spPr>
              <a:xfrm>
                <a:off x="-435429" y="6204849"/>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73085996-FF29-41BB-8ADE-690F7664E3EE}"/>
                  </a:ext>
                </a:extLst>
              </p:cNvPr>
              <p:cNvCxnSpPr/>
              <p:nvPr/>
            </p:nvCxnSpPr>
            <p:spPr>
              <a:xfrm>
                <a:off x="-435429" y="5878278"/>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D5B61798-D3C5-42E4-B07F-CACA21FE238F}"/>
                  </a:ext>
                </a:extLst>
              </p:cNvPr>
              <p:cNvCxnSpPr/>
              <p:nvPr/>
            </p:nvCxnSpPr>
            <p:spPr>
              <a:xfrm>
                <a:off x="-435429" y="6857991"/>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A924165C-DB76-4EB9-9CAA-473B566AA775}"/>
                  </a:ext>
                </a:extLst>
              </p:cNvPr>
              <p:cNvCxnSpPr/>
              <p:nvPr/>
            </p:nvCxnSpPr>
            <p:spPr>
              <a:xfrm>
                <a:off x="-435429" y="6531420"/>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07" name="Straight Connector 806">
                <a:extLst>
                  <a:ext uri="{FF2B5EF4-FFF2-40B4-BE49-F238E27FC236}">
                    <a16:creationId xmlns:a16="http://schemas.microsoft.com/office/drawing/2014/main" id="{23E491F9-7909-4052-A925-59CF4238B0B8}"/>
                  </a:ext>
                </a:extLst>
              </p:cNvPr>
              <p:cNvCxnSpPr/>
              <p:nvPr/>
            </p:nvCxnSpPr>
            <p:spPr>
              <a:xfrm flipH="1" flipV="1">
                <a:off x="11862503"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08" name="Straight Connector 807">
                <a:extLst>
                  <a:ext uri="{FF2B5EF4-FFF2-40B4-BE49-F238E27FC236}">
                    <a16:creationId xmlns:a16="http://schemas.microsoft.com/office/drawing/2014/main" id="{5D5E3801-DC79-4573-8874-70EE0596096E}"/>
                  </a:ext>
                </a:extLst>
              </p:cNvPr>
              <p:cNvCxnSpPr/>
              <p:nvPr/>
            </p:nvCxnSpPr>
            <p:spPr>
              <a:xfrm flipH="1" flipV="1">
                <a:off x="12192017"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09" name="Straight Connector 808">
                <a:extLst>
                  <a:ext uri="{FF2B5EF4-FFF2-40B4-BE49-F238E27FC236}">
                    <a16:creationId xmlns:a16="http://schemas.microsoft.com/office/drawing/2014/main" id="{2CEB60EF-5666-4660-92D2-3C1890C71F22}"/>
                  </a:ext>
                </a:extLst>
              </p:cNvPr>
              <p:cNvCxnSpPr/>
              <p:nvPr/>
            </p:nvCxnSpPr>
            <p:spPr>
              <a:xfrm flipH="1" flipV="1">
                <a:off x="11203475"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10" name="Straight Connector 809">
                <a:extLst>
                  <a:ext uri="{FF2B5EF4-FFF2-40B4-BE49-F238E27FC236}">
                    <a16:creationId xmlns:a16="http://schemas.microsoft.com/office/drawing/2014/main" id="{0CD97106-A5E9-4968-8AED-FEB374BC0AEA}"/>
                  </a:ext>
                </a:extLst>
              </p:cNvPr>
              <p:cNvCxnSpPr/>
              <p:nvPr/>
            </p:nvCxnSpPr>
            <p:spPr>
              <a:xfrm flipH="1" flipV="1">
                <a:off x="11532989"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11" name="Straight Connector 810">
                <a:extLst>
                  <a:ext uri="{FF2B5EF4-FFF2-40B4-BE49-F238E27FC236}">
                    <a16:creationId xmlns:a16="http://schemas.microsoft.com/office/drawing/2014/main" id="{8B853DFE-0173-40B1-BDFB-6310B4534161}"/>
                  </a:ext>
                </a:extLst>
              </p:cNvPr>
              <p:cNvCxnSpPr/>
              <p:nvPr/>
            </p:nvCxnSpPr>
            <p:spPr>
              <a:xfrm flipH="1" flipV="1">
                <a:off x="10544447"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12" name="Straight Connector 811">
                <a:extLst>
                  <a:ext uri="{FF2B5EF4-FFF2-40B4-BE49-F238E27FC236}">
                    <a16:creationId xmlns:a16="http://schemas.microsoft.com/office/drawing/2014/main" id="{9BDBDA9C-3418-4E9A-A045-4FD86824DAAA}"/>
                  </a:ext>
                </a:extLst>
              </p:cNvPr>
              <p:cNvCxnSpPr/>
              <p:nvPr/>
            </p:nvCxnSpPr>
            <p:spPr>
              <a:xfrm flipH="1" flipV="1">
                <a:off x="10873961"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13" name="Straight Connector 812">
                <a:extLst>
                  <a:ext uri="{FF2B5EF4-FFF2-40B4-BE49-F238E27FC236}">
                    <a16:creationId xmlns:a16="http://schemas.microsoft.com/office/drawing/2014/main" id="{985FF995-8CA0-4EBB-977E-C5F8FF4E8885}"/>
                  </a:ext>
                </a:extLst>
              </p:cNvPr>
              <p:cNvCxnSpPr/>
              <p:nvPr/>
            </p:nvCxnSpPr>
            <p:spPr>
              <a:xfrm flipH="1" flipV="1">
                <a:off x="9885419"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14" name="Straight Connector 813">
                <a:extLst>
                  <a:ext uri="{FF2B5EF4-FFF2-40B4-BE49-F238E27FC236}">
                    <a16:creationId xmlns:a16="http://schemas.microsoft.com/office/drawing/2014/main" id="{CD4E6672-CF43-4FA9-92D9-8F694F42EFBF}"/>
                  </a:ext>
                </a:extLst>
              </p:cNvPr>
              <p:cNvCxnSpPr/>
              <p:nvPr/>
            </p:nvCxnSpPr>
            <p:spPr>
              <a:xfrm flipH="1" flipV="1">
                <a:off x="10214933"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15" name="Straight Connector 814">
                <a:extLst>
                  <a:ext uri="{FF2B5EF4-FFF2-40B4-BE49-F238E27FC236}">
                    <a16:creationId xmlns:a16="http://schemas.microsoft.com/office/drawing/2014/main" id="{2C814BD9-1857-4680-A13B-356D802C1F0D}"/>
                  </a:ext>
                </a:extLst>
              </p:cNvPr>
              <p:cNvCxnSpPr/>
              <p:nvPr/>
            </p:nvCxnSpPr>
            <p:spPr>
              <a:xfrm flipH="1" flipV="1">
                <a:off x="9226391"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16" name="Straight Connector 815">
                <a:extLst>
                  <a:ext uri="{FF2B5EF4-FFF2-40B4-BE49-F238E27FC236}">
                    <a16:creationId xmlns:a16="http://schemas.microsoft.com/office/drawing/2014/main" id="{7EC10050-B383-4805-9048-F97BE7EE132B}"/>
                  </a:ext>
                </a:extLst>
              </p:cNvPr>
              <p:cNvCxnSpPr/>
              <p:nvPr/>
            </p:nvCxnSpPr>
            <p:spPr>
              <a:xfrm flipH="1" flipV="1">
                <a:off x="9555905"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17" name="Straight Connector 816">
                <a:extLst>
                  <a:ext uri="{FF2B5EF4-FFF2-40B4-BE49-F238E27FC236}">
                    <a16:creationId xmlns:a16="http://schemas.microsoft.com/office/drawing/2014/main" id="{4CE9DB14-187E-4291-AC7C-5CB0B929C542}"/>
                  </a:ext>
                </a:extLst>
              </p:cNvPr>
              <p:cNvCxnSpPr/>
              <p:nvPr/>
            </p:nvCxnSpPr>
            <p:spPr>
              <a:xfrm flipH="1" flipV="1">
                <a:off x="8567363"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18" name="Straight Connector 817">
                <a:extLst>
                  <a:ext uri="{FF2B5EF4-FFF2-40B4-BE49-F238E27FC236}">
                    <a16:creationId xmlns:a16="http://schemas.microsoft.com/office/drawing/2014/main" id="{A2D31992-58B7-4B67-A0E2-2CECF017E012}"/>
                  </a:ext>
                </a:extLst>
              </p:cNvPr>
              <p:cNvCxnSpPr/>
              <p:nvPr/>
            </p:nvCxnSpPr>
            <p:spPr>
              <a:xfrm flipH="1" flipV="1">
                <a:off x="8896877"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19" name="Straight Connector 818">
                <a:extLst>
                  <a:ext uri="{FF2B5EF4-FFF2-40B4-BE49-F238E27FC236}">
                    <a16:creationId xmlns:a16="http://schemas.microsoft.com/office/drawing/2014/main" id="{9D0AAA67-3337-4635-9BF4-FA8C35435836}"/>
                  </a:ext>
                </a:extLst>
              </p:cNvPr>
              <p:cNvCxnSpPr/>
              <p:nvPr/>
            </p:nvCxnSpPr>
            <p:spPr>
              <a:xfrm flipH="1" flipV="1">
                <a:off x="7908335"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20" name="Straight Connector 819">
                <a:extLst>
                  <a:ext uri="{FF2B5EF4-FFF2-40B4-BE49-F238E27FC236}">
                    <a16:creationId xmlns:a16="http://schemas.microsoft.com/office/drawing/2014/main" id="{0A4E5BE8-904C-43AB-97FA-366FE4BF8FCA}"/>
                  </a:ext>
                </a:extLst>
              </p:cNvPr>
              <p:cNvCxnSpPr/>
              <p:nvPr/>
            </p:nvCxnSpPr>
            <p:spPr>
              <a:xfrm flipH="1" flipV="1">
                <a:off x="8237849"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21" name="Straight Connector 820">
                <a:extLst>
                  <a:ext uri="{FF2B5EF4-FFF2-40B4-BE49-F238E27FC236}">
                    <a16:creationId xmlns:a16="http://schemas.microsoft.com/office/drawing/2014/main" id="{D0B24FC6-5911-4E83-ADC9-17AED34D359E}"/>
                  </a:ext>
                </a:extLst>
              </p:cNvPr>
              <p:cNvCxnSpPr/>
              <p:nvPr/>
            </p:nvCxnSpPr>
            <p:spPr>
              <a:xfrm flipH="1" flipV="1">
                <a:off x="7249307"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22" name="Straight Connector 821">
                <a:extLst>
                  <a:ext uri="{FF2B5EF4-FFF2-40B4-BE49-F238E27FC236}">
                    <a16:creationId xmlns:a16="http://schemas.microsoft.com/office/drawing/2014/main" id="{CA53439D-95A1-4C09-B2EF-501C93497F31}"/>
                  </a:ext>
                </a:extLst>
              </p:cNvPr>
              <p:cNvCxnSpPr/>
              <p:nvPr/>
            </p:nvCxnSpPr>
            <p:spPr>
              <a:xfrm flipH="1" flipV="1">
                <a:off x="7578821"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23" name="Straight Connector 822">
                <a:extLst>
                  <a:ext uri="{FF2B5EF4-FFF2-40B4-BE49-F238E27FC236}">
                    <a16:creationId xmlns:a16="http://schemas.microsoft.com/office/drawing/2014/main" id="{7B303BF8-4BC3-4851-8DB2-91A47D086A29}"/>
                  </a:ext>
                </a:extLst>
              </p:cNvPr>
              <p:cNvCxnSpPr/>
              <p:nvPr/>
            </p:nvCxnSpPr>
            <p:spPr>
              <a:xfrm flipH="1" flipV="1">
                <a:off x="6590279"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24" name="Straight Connector 823">
                <a:extLst>
                  <a:ext uri="{FF2B5EF4-FFF2-40B4-BE49-F238E27FC236}">
                    <a16:creationId xmlns:a16="http://schemas.microsoft.com/office/drawing/2014/main" id="{2911A49C-7461-4127-B557-48F0F5917B8A}"/>
                  </a:ext>
                </a:extLst>
              </p:cNvPr>
              <p:cNvCxnSpPr/>
              <p:nvPr/>
            </p:nvCxnSpPr>
            <p:spPr>
              <a:xfrm flipH="1" flipV="1">
                <a:off x="6919793"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25" name="Straight Connector 824">
                <a:extLst>
                  <a:ext uri="{FF2B5EF4-FFF2-40B4-BE49-F238E27FC236}">
                    <a16:creationId xmlns:a16="http://schemas.microsoft.com/office/drawing/2014/main" id="{6EFAFDED-BE93-43BF-8A54-8EDB8E088DDB}"/>
                  </a:ext>
                </a:extLst>
              </p:cNvPr>
              <p:cNvCxnSpPr/>
              <p:nvPr/>
            </p:nvCxnSpPr>
            <p:spPr>
              <a:xfrm flipH="1" flipV="1">
                <a:off x="5931251"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26" name="Straight Connector 825">
                <a:extLst>
                  <a:ext uri="{FF2B5EF4-FFF2-40B4-BE49-F238E27FC236}">
                    <a16:creationId xmlns:a16="http://schemas.microsoft.com/office/drawing/2014/main" id="{ABD390CF-7751-44B6-B25E-CD5D75A58F81}"/>
                  </a:ext>
                </a:extLst>
              </p:cNvPr>
              <p:cNvCxnSpPr/>
              <p:nvPr/>
            </p:nvCxnSpPr>
            <p:spPr>
              <a:xfrm flipH="1" flipV="1">
                <a:off x="6260765"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27" name="Straight Connector 826">
                <a:extLst>
                  <a:ext uri="{FF2B5EF4-FFF2-40B4-BE49-F238E27FC236}">
                    <a16:creationId xmlns:a16="http://schemas.microsoft.com/office/drawing/2014/main" id="{E6CDE806-B014-4319-88A4-24F26955E4FA}"/>
                  </a:ext>
                </a:extLst>
              </p:cNvPr>
              <p:cNvCxnSpPr/>
              <p:nvPr/>
            </p:nvCxnSpPr>
            <p:spPr>
              <a:xfrm flipH="1" flipV="1">
                <a:off x="5272223"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28" name="Straight Connector 827">
                <a:extLst>
                  <a:ext uri="{FF2B5EF4-FFF2-40B4-BE49-F238E27FC236}">
                    <a16:creationId xmlns:a16="http://schemas.microsoft.com/office/drawing/2014/main" id="{6AC9636A-087D-41D2-BDBE-A4336C626F36}"/>
                  </a:ext>
                </a:extLst>
              </p:cNvPr>
              <p:cNvCxnSpPr/>
              <p:nvPr/>
            </p:nvCxnSpPr>
            <p:spPr>
              <a:xfrm flipH="1" flipV="1">
                <a:off x="5601737"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29" name="Straight Connector 828">
                <a:extLst>
                  <a:ext uri="{FF2B5EF4-FFF2-40B4-BE49-F238E27FC236}">
                    <a16:creationId xmlns:a16="http://schemas.microsoft.com/office/drawing/2014/main" id="{44B2108E-4818-4C19-8EA4-ABFDBB8BFC42}"/>
                  </a:ext>
                </a:extLst>
              </p:cNvPr>
              <p:cNvCxnSpPr/>
              <p:nvPr/>
            </p:nvCxnSpPr>
            <p:spPr>
              <a:xfrm flipH="1" flipV="1">
                <a:off x="4613195"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30" name="Straight Connector 829">
                <a:extLst>
                  <a:ext uri="{FF2B5EF4-FFF2-40B4-BE49-F238E27FC236}">
                    <a16:creationId xmlns:a16="http://schemas.microsoft.com/office/drawing/2014/main" id="{0F59C71B-8CDC-4753-87E3-308896877930}"/>
                  </a:ext>
                </a:extLst>
              </p:cNvPr>
              <p:cNvCxnSpPr/>
              <p:nvPr/>
            </p:nvCxnSpPr>
            <p:spPr>
              <a:xfrm flipH="1" flipV="1">
                <a:off x="4942709"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31" name="Straight Connector 830">
                <a:extLst>
                  <a:ext uri="{FF2B5EF4-FFF2-40B4-BE49-F238E27FC236}">
                    <a16:creationId xmlns:a16="http://schemas.microsoft.com/office/drawing/2014/main" id="{C71CB4DF-AB29-4FA0-B052-91B0698043BF}"/>
                  </a:ext>
                </a:extLst>
              </p:cNvPr>
              <p:cNvCxnSpPr/>
              <p:nvPr/>
            </p:nvCxnSpPr>
            <p:spPr>
              <a:xfrm flipH="1" flipV="1">
                <a:off x="3954167"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32" name="Straight Connector 831">
                <a:extLst>
                  <a:ext uri="{FF2B5EF4-FFF2-40B4-BE49-F238E27FC236}">
                    <a16:creationId xmlns:a16="http://schemas.microsoft.com/office/drawing/2014/main" id="{DFA3A068-0510-412A-ADA1-5092C9D556AE}"/>
                  </a:ext>
                </a:extLst>
              </p:cNvPr>
              <p:cNvCxnSpPr/>
              <p:nvPr/>
            </p:nvCxnSpPr>
            <p:spPr>
              <a:xfrm flipH="1" flipV="1">
                <a:off x="4283681"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33" name="Straight Connector 832">
                <a:extLst>
                  <a:ext uri="{FF2B5EF4-FFF2-40B4-BE49-F238E27FC236}">
                    <a16:creationId xmlns:a16="http://schemas.microsoft.com/office/drawing/2014/main" id="{01E18317-A34C-47AD-8CAF-4888355EE5FF}"/>
                  </a:ext>
                </a:extLst>
              </p:cNvPr>
              <p:cNvCxnSpPr/>
              <p:nvPr/>
            </p:nvCxnSpPr>
            <p:spPr>
              <a:xfrm flipH="1" flipV="1">
                <a:off x="3295139"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34" name="Straight Connector 833">
                <a:extLst>
                  <a:ext uri="{FF2B5EF4-FFF2-40B4-BE49-F238E27FC236}">
                    <a16:creationId xmlns:a16="http://schemas.microsoft.com/office/drawing/2014/main" id="{A2B51684-F1FD-45E4-86C2-728CCE00451C}"/>
                  </a:ext>
                </a:extLst>
              </p:cNvPr>
              <p:cNvCxnSpPr/>
              <p:nvPr/>
            </p:nvCxnSpPr>
            <p:spPr>
              <a:xfrm flipH="1" flipV="1">
                <a:off x="3624653"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35" name="Straight Connector 834">
                <a:extLst>
                  <a:ext uri="{FF2B5EF4-FFF2-40B4-BE49-F238E27FC236}">
                    <a16:creationId xmlns:a16="http://schemas.microsoft.com/office/drawing/2014/main" id="{1F078F63-78C0-4BBE-81E1-ABC00599B730}"/>
                  </a:ext>
                </a:extLst>
              </p:cNvPr>
              <p:cNvCxnSpPr/>
              <p:nvPr/>
            </p:nvCxnSpPr>
            <p:spPr>
              <a:xfrm flipH="1" flipV="1">
                <a:off x="2636111"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36" name="Straight Connector 835">
                <a:extLst>
                  <a:ext uri="{FF2B5EF4-FFF2-40B4-BE49-F238E27FC236}">
                    <a16:creationId xmlns:a16="http://schemas.microsoft.com/office/drawing/2014/main" id="{B27BF890-768C-4F31-B491-4F7E847E6735}"/>
                  </a:ext>
                </a:extLst>
              </p:cNvPr>
              <p:cNvCxnSpPr/>
              <p:nvPr/>
            </p:nvCxnSpPr>
            <p:spPr>
              <a:xfrm flipH="1" flipV="1">
                <a:off x="2965625"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37" name="Straight Connector 836">
                <a:extLst>
                  <a:ext uri="{FF2B5EF4-FFF2-40B4-BE49-F238E27FC236}">
                    <a16:creationId xmlns:a16="http://schemas.microsoft.com/office/drawing/2014/main" id="{13C5CDF4-4A4B-47A9-83A6-F6E77AF40C62}"/>
                  </a:ext>
                </a:extLst>
              </p:cNvPr>
              <p:cNvCxnSpPr/>
              <p:nvPr/>
            </p:nvCxnSpPr>
            <p:spPr>
              <a:xfrm flipH="1" flipV="1">
                <a:off x="1977083"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38" name="Straight Connector 837">
                <a:extLst>
                  <a:ext uri="{FF2B5EF4-FFF2-40B4-BE49-F238E27FC236}">
                    <a16:creationId xmlns:a16="http://schemas.microsoft.com/office/drawing/2014/main" id="{543B6AA4-C53C-4EE8-8EA0-BE3B5759B748}"/>
                  </a:ext>
                </a:extLst>
              </p:cNvPr>
              <p:cNvCxnSpPr/>
              <p:nvPr/>
            </p:nvCxnSpPr>
            <p:spPr>
              <a:xfrm flipH="1" flipV="1">
                <a:off x="2306597"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39" name="Straight Connector 838">
                <a:extLst>
                  <a:ext uri="{FF2B5EF4-FFF2-40B4-BE49-F238E27FC236}">
                    <a16:creationId xmlns:a16="http://schemas.microsoft.com/office/drawing/2014/main" id="{30ECDC17-842A-4651-8F79-53482293C1AD}"/>
                  </a:ext>
                </a:extLst>
              </p:cNvPr>
              <p:cNvCxnSpPr/>
              <p:nvPr/>
            </p:nvCxnSpPr>
            <p:spPr>
              <a:xfrm flipH="1" flipV="1">
                <a:off x="1318055"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40" name="Straight Connector 839">
                <a:extLst>
                  <a:ext uri="{FF2B5EF4-FFF2-40B4-BE49-F238E27FC236}">
                    <a16:creationId xmlns:a16="http://schemas.microsoft.com/office/drawing/2014/main" id="{6CDEA0D1-7207-4A2E-8690-2D97EE16411C}"/>
                  </a:ext>
                </a:extLst>
              </p:cNvPr>
              <p:cNvCxnSpPr/>
              <p:nvPr/>
            </p:nvCxnSpPr>
            <p:spPr>
              <a:xfrm flipH="1" flipV="1">
                <a:off x="1647569"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41" name="Straight Connector 840">
                <a:extLst>
                  <a:ext uri="{FF2B5EF4-FFF2-40B4-BE49-F238E27FC236}">
                    <a16:creationId xmlns:a16="http://schemas.microsoft.com/office/drawing/2014/main" id="{447171EA-65EB-403E-9D79-D2A25318DDF4}"/>
                  </a:ext>
                </a:extLst>
              </p:cNvPr>
              <p:cNvCxnSpPr/>
              <p:nvPr/>
            </p:nvCxnSpPr>
            <p:spPr>
              <a:xfrm flipH="1" flipV="1">
                <a:off x="659027"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42" name="Straight Connector 841">
                <a:extLst>
                  <a:ext uri="{FF2B5EF4-FFF2-40B4-BE49-F238E27FC236}">
                    <a16:creationId xmlns:a16="http://schemas.microsoft.com/office/drawing/2014/main" id="{11A73AC6-4D57-447F-AF49-9A8DED55DB3C}"/>
                  </a:ext>
                </a:extLst>
              </p:cNvPr>
              <p:cNvCxnSpPr/>
              <p:nvPr/>
            </p:nvCxnSpPr>
            <p:spPr>
              <a:xfrm flipH="1" flipV="1">
                <a:off x="988541"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43" name="Straight Connector 842">
                <a:extLst>
                  <a:ext uri="{FF2B5EF4-FFF2-40B4-BE49-F238E27FC236}">
                    <a16:creationId xmlns:a16="http://schemas.microsoft.com/office/drawing/2014/main" id="{0ECEB3F6-EC08-4D9B-9209-E2EDFB37D50E}"/>
                  </a:ext>
                </a:extLst>
              </p:cNvPr>
              <p:cNvCxnSpPr/>
              <p:nvPr/>
            </p:nvCxnSpPr>
            <p:spPr>
              <a:xfrm flipH="1" flipV="1">
                <a:off x="0"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44" name="Straight Connector 843">
                <a:extLst>
                  <a:ext uri="{FF2B5EF4-FFF2-40B4-BE49-F238E27FC236}">
                    <a16:creationId xmlns:a16="http://schemas.microsoft.com/office/drawing/2014/main" id="{D83D5BC5-FB7F-44AF-98CC-867D34F8081A}"/>
                  </a:ext>
                </a:extLst>
              </p:cNvPr>
              <p:cNvCxnSpPr/>
              <p:nvPr/>
            </p:nvCxnSpPr>
            <p:spPr>
              <a:xfrm flipH="1" flipV="1">
                <a:off x="329513"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84" name="Straight Connector 1883">
                <a:extLst>
                  <a:ext uri="{FF2B5EF4-FFF2-40B4-BE49-F238E27FC236}">
                    <a16:creationId xmlns:a16="http://schemas.microsoft.com/office/drawing/2014/main" id="{7DCCF481-4B83-49DD-83B8-9FEE075F7676}"/>
                  </a:ext>
                </a:extLst>
              </p:cNvPr>
              <p:cNvCxnSpPr/>
              <p:nvPr/>
            </p:nvCxnSpPr>
            <p:spPr>
              <a:xfrm>
                <a:off x="12355692" y="326571"/>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85" name="Straight Connector 1884">
                <a:extLst>
                  <a:ext uri="{FF2B5EF4-FFF2-40B4-BE49-F238E27FC236}">
                    <a16:creationId xmlns:a16="http://schemas.microsoft.com/office/drawing/2014/main" id="{18CBF373-FFFF-471F-B492-9F56EFA5C78A}"/>
                  </a:ext>
                </a:extLst>
              </p:cNvPr>
              <p:cNvCxnSpPr/>
              <p:nvPr/>
            </p:nvCxnSpPr>
            <p:spPr>
              <a:xfrm>
                <a:off x="12355692" y="0"/>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86" name="Straight Connector 1885">
                <a:extLst>
                  <a:ext uri="{FF2B5EF4-FFF2-40B4-BE49-F238E27FC236}">
                    <a16:creationId xmlns:a16="http://schemas.microsoft.com/office/drawing/2014/main" id="{E68F9435-D080-4457-B603-EADD7AA341ED}"/>
                  </a:ext>
                </a:extLst>
              </p:cNvPr>
              <p:cNvCxnSpPr/>
              <p:nvPr/>
            </p:nvCxnSpPr>
            <p:spPr>
              <a:xfrm>
                <a:off x="12355692" y="979713"/>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87" name="Straight Connector 1886">
                <a:extLst>
                  <a:ext uri="{FF2B5EF4-FFF2-40B4-BE49-F238E27FC236}">
                    <a16:creationId xmlns:a16="http://schemas.microsoft.com/office/drawing/2014/main" id="{032447B0-9A58-46EF-9B17-C2790FF516CC}"/>
                  </a:ext>
                </a:extLst>
              </p:cNvPr>
              <p:cNvCxnSpPr/>
              <p:nvPr/>
            </p:nvCxnSpPr>
            <p:spPr>
              <a:xfrm>
                <a:off x="12355692" y="653142"/>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88" name="Straight Connector 1887">
                <a:extLst>
                  <a:ext uri="{FF2B5EF4-FFF2-40B4-BE49-F238E27FC236}">
                    <a16:creationId xmlns:a16="http://schemas.microsoft.com/office/drawing/2014/main" id="{6218CD48-A2E5-4193-B033-68524EB33141}"/>
                  </a:ext>
                </a:extLst>
              </p:cNvPr>
              <p:cNvCxnSpPr/>
              <p:nvPr/>
            </p:nvCxnSpPr>
            <p:spPr>
              <a:xfrm>
                <a:off x="12355692" y="1632855"/>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89" name="Straight Connector 1888">
                <a:extLst>
                  <a:ext uri="{FF2B5EF4-FFF2-40B4-BE49-F238E27FC236}">
                    <a16:creationId xmlns:a16="http://schemas.microsoft.com/office/drawing/2014/main" id="{64C36808-3CA5-4C2E-90BF-B47207466DA4}"/>
                  </a:ext>
                </a:extLst>
              </p:cNvPr>
              <p:cNvCxnSpPr/>
              <p:nvPr/>
            </p:nvCxnSpPr>
            <p:spPr>
              <a:xfrm>
                <a:off x="12355692" y="1306284"/>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90" name="Straight Connector 1889">
                <a:extLst>
                  <a:ext uri="{FF2B5EF4-FFF2-40B4-BE49-F238E27FC236}">
                    <a16:creationId xmlns:a16="http://schemas.microsoft.com/office/drawing/2014/main" id="{5A6E9B5B-010A-4780-961B-45BDEAFA1FCE}"/>
                  </a:ext>
                </a:extLst>
              </p:cNvPr>
              <p:cNvCxnSpPr/>
              <p:nvPr/>
            </p:nvCxnSpPr>
            <p:spPr>
              <a:xfrm>
                <a:off x="12355692" y="2285997"/>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91" name="Straight Connector 1890">
                <a:extLst>
                  <a:ext uri="{FF2B5EF4-FFF2-40B4-BE49-F238E27FC236}">
                    <a16:creationId xmlns:a16="http://schemas.microsoft.com/office/drawing/2014/main" id="{455BC4F4-C865-44B2-AB00-8B01C86D70E6}"/>
                  </a:ext>
                </a:extLst>
              </p:cNvPr>
              <p:cNvCxnSpPr/>
              <p:nvPr/>
            </p:nvCxnSpPr>
            <p:spPr>
              <a:xfrm>
                <a:off x="12355692" y="1959426"/>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92" name="Straight Connector 1891">
                <a:extLst>
                  <a:ext uri="{FF2B5EF4-FFF2-40B4-BE49-F238E27FC236}">
                    <a16:creationId xmlns:a16="http://schemas.microsoft.com/office/drawing/2014/main" id="{8BB82876-4884-4403-89E0-5948E797CB5B}"/>
                  </a:ext>
                </a:extLst>
              </p:cNvPr>
              <p:cNvCxnSpPr/>
              <p:nvPr/>
            </p:nvCxnSpPr>
            <p:spPr>
              <a:xfrm>
                <a:off x="12355692" y="2939139"/>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93" name="Straight Connector 1892">
                <a:extLst>
                  <a:ext uri="{FF2B5EF4-FFF2-40B4-BE49-F238E27FC236}">
                    <a16:creationId xmlns:a16="http://schemas.microsoft.com/office/drawing/2014/main" id="{C77E13C1-5FC7-46F5-A38F-5BF0BE316B9B}"/>
                  </a:ext>
                </a:extLst>
              </p:cNvPr>
              <p:cNvCxnSpPr/>
              <p:nvPr/>
            </p:nvCxnSpPr>
            <p:spPr>
              <a:xfrm>
                <a:off x="12355692" y="2612568"/>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94" name="Straight Connector 1893">
                <a:extLst>
                  <a:ext uri="{FF2B5EF4-FFF2-40B4-BE49-F238E27FC236}">
                    <a16:creationId xmlns:a16="http://schemas.microsoft.com/office/drawing/2014/main" id="{76243603-CDED-4A39-BDB9-B685DA1E86A3}"/>
                  </a:ext>
                </a:extLst>
              </p:cNvPr>
              <p:cNvCxnSpPr/>
              <p:nvPr/>
            </p:nvCxnSpPr>
            <p:spPr>
              <a:xfrm>
                <a:off x="12355692" y="3592281"/>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95" name="Straight Connector 1894">
                <a:extLst>
                  <a:ext uri="{FF2B5EF4-FFF2-40B4-BE49-F238E27FC236}">
                    <a16:creationId xmlns:a16="http://schemas.microsoft.com/office/drawing/2014/main" id="{5B2A8128-10AA-4A8A-9362-E7ED7726B70C}"/>
                  </a:ext>
                </a:extLst>
              </p:cNvPr>
              <p:cNvCxnSpPr/>
              <p:nvPr/>
            </p:nvCxnSpPr>
            <p:spPr>
              <a:xfrm>
                <a:off x="12355692" y="3265710"/>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96" name="Straight Connector 1895">
                <a:extLst>
                  <a:ext uri="{FF2B5EF4-FFF2-40B4-BE49-F238E27FC236}">
                    <a16:creationId xmlns:a16="http://schemas.microsoft.com/office/drawing/2014/main" id="{A978AD4C-641A-45C9-B3AE-59B971EDFAC6}"/>
                  </a:ext>
                </a:extLst>
              </p:cNvPr>
              <p:cNvCxnSpPr/>
              <p:nvPr/>
            </p:nvCxnSpPr>
            <p:spPr>
              <a:xfrm>
                <a:off x="12355692" y="4245423"/>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97" name="Straight Connector 1896">
                <a:extLst>
                  <a:ext uri="{FF2B5EF4-FFF2-40B4-BE49-F238E27FC236}">
                    <a16:creationId xmlns:a16="http://schemas.microsoft.com/office/drawing/2014/main" id="{FBD49316-306F-4CA9-82E0-CA1C990DB314}"/>
                  </a:ext>
                </a:extLst>
              </p:cNvPr>
              <p:cNvCxnSpPr/>
              <p:nvPr/>
            </p:nvCxnSpPr>
            <p:spPr>
              <a:xfrm>
                <a:off x="12355692" y="3918852"/>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99" name="Straight Connector 1898">
                <a:extLst>
                  <a:ext uri="{FF2B5EF4-FFF2-40B4-BE49-F238E27FC236}">
                    <a16:creationId xmlns:a16="http://schemas.microsoft.com/office/drawing/2014/main" id="{37C66047-97D4-44B1-81EB-D15BED5DDE50}"/>
                  </a:ext>
                </a:extLst>
              </p:cNvPr>
              <p:cNvCxnSpPr/>
              <p:nvPr/>
            </p:nvCxnSpPr>
            <p:spPr>
              <a:xfrm>
                <a:off x="12355692" y="4571994"/>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900" name="Straight Connector 1899">
                <a:extLst>
                  <a:ext uri="{FF2B5EF4-FFF2-40B4-BE49-F238E27FC236}">
                    <a16:creationId xmlns:a16="http://schemas.microsoft.com/office/drawing/2014/main" id="{EDEE9B5F-4198-4FFD-87EF-ED0C68469DB4}"/>
                  </a:ext>
                </a:extLst>
              </p:cNvPr>
              <p:cNvCxnSpPr/>
              <p:nvPr/>
            </p:nvCxnSpPr>
            <p:spPr>
              <a:xfrm>
                <a:off x="12355692" y="5551707"/>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901" name="Straight Connector 1900">
                <a:extLst>
                  <a:ext uri="{FF2B5EF4-FFF2-40B4-BE49-F238E27FC236}">
                    <a16:creationId xmlns:a16="http://schemas.microsoft.com/office/drawing/2014/main" id="{97ECF772-DEA1-40E3-BFDB-E51697A425D0}"/>
                  </a:ext>
                </a:extLst>
              </p:cNvPr>
              <p:cNvCxnSpPr/>
              <p:nvPr/>
            </p:nvCxnSpPr>
            <p:spPr>
              <a:xfrm>
                <a:off x="12355692" y="5225136"/>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902" name="Straight Connector 1901">
                <a:extLst>
                  <a:ext uri="{FF2B5EF4-FFF2-40B4-BE49-F238E27FC236}">
                    <a16:creationId xmlns:a16="http://schemas.microsoft.com/office/drawing/2014/main" id="{BD1D36AA-35E5-4293-B351-3DF089A44C02}"/>
                  </a:ext>
                </a:extLst>
              </p:cNvPr>
              <p:cNvCxnSpPr/>
              <p:nvPr/>
            </p:nvCxnSpPr>
            <p:spPr>
              <a:xfrm>
                <a:off x="12355692" y="6204849"/>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903" name="Straight Connector 1902">
                <a:extLst>
                  <a:ext uri="{FF2B5EF4-FFF2-40B4-BE49-F238E27FC236}">
                    <a16:creationId xmlns:a16="http://schemas.microsoft.com/office/drawing/2014/main" id="{09194D05-1C9E-4D15-8B40-4076083BB5DC}"/>
                  </a:ext>
                </a:extLst>
              </p:cNvPr>
              <p:cNvCxnSpPr/>
              <p:nvPr/>
            </p:nvCxnSpPr>
            <p:spPr>
              <a:xfrm>
                <a:off x="12355692" y="5878278"/>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904" name="Straight Connector 1903">
                <a:extLst>
                  <a:ext uri="{FF2B5EF4-FFF2-40B4-BE49-F238E27FC236}">
                    <a16:creationId xmlns:a16="http://schemas.microsoft.com/office/drawing/2014/main" id="{C590795A-B842-403A-BF47-FA39EEDB5D95}"/>
                  </a:ext>
                </a:extLst>
              </p:cNvPr>
              <p:cNvCxnSpPr/>
              <p:nvPr/>
            </p:nvCxnSpPr>
            <p:spPr>
              <a:xfrm>
                <a:off x="12355692" y="6857991"/>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905" name="Straight Connector 1904">
                <a:extLst>
                  <a:ext uri="{FF2B5EF4-FFF2-40B4-BE49-F238E27FC236}">
                    <a16:creationId xmlns:a16="http://schemas.microsoft.com/office/drawing/2014/main" id="{19285929-1B30-43E3-9B71-9D76E5A843AA}"/>
                  </a:ext>
                </a:extLst>
              </p:cNvPr>
              <p:cNvCxnSpPr/>
              <p:nvPr/>
            </p:nvCxnSpPr>
            <p:spPr>
              <a:xfrm>
                <a:off x="12355692" y="6531420"/>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92" name="Straight Connector 2091">
                <a:extLst>
                  <a:ext uri="{FF2B5EF4-FFF2-40B4-BE49-F238E27FC236}">
                    <a16:creationId xmlns:a16="http://schemas.microsoft.com/office/drawing/2014/main" id="{18955715-BE40-407F-8E29-AC978F520BFD}"/>
                  </a:ext>
                </a:extLst>
              </p:cNvPr>
              <p:cNvCxnSpPr/>
              <p:nvPr userDrawn="1"/>
            </p:nvCxnSpPr>
            <p:spPr>
              <a:xfrm flipH="1" flipV="1">
                <a:off x="11862503"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93" name="Straight Connector 2092">
                <a:extLst>
                  <a:ext uri="{FF2B5EF4-FFF2-40B4-BE49-F238E27FC236}">
                    <a16:creationId xmlns:a16="http://schemas.microsoft.com/office/drawing/2014/main" id="{5638E2CC-1302-4B4E-8CB7-E6E75197EED1}"/>
                  </a:ext>
                </a:extLst>
              </p:cNvPr>
              <p:cNvCxnSpPr/>
              <p:nvPr userDrawn="1"/>
            </p:nvCxnSpPr>
            <p:spPr>
              <a:xfrm flipH="1" flipV="1">
                <a:off x="12192017"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94" name="Straight Connector 2093">
                <a:extLst>
                  <a:ext uri="{FF2B5EF4-FFF2-40B4-BE49-F238E27FC236}">
                    <a16:creationId xmlns:a16="http://schemas.microsoft.com/office/drawing/2014/main" id="{5E6D3FA3-7D69-4381-82C8-6EE5806A8F4D}"/>
                  </a:ext>
                </a:extLst>
              </p:cNvPr>
              <p:cNvCxnSpPr/>
              <p:nvPr userDrawn="1"/>
            </p:nvCxnSpPr>
            <p:spPr>
              <a:xfrm flipH="1" flipV="1">
                <a:off x="11203475"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95" name="Straight Connector 2094">
                <a:extLst>
                  <a:ext uri="{FF2B5EF4-FFF2-40B4-BE49-F238E27FC236}">
                    <a16:creationId xmlns:a16="http://schemas.microsoft.com/office/drawing/2014/main" id="{88D3BC91-170B-4944-82FE-C6537FCEDCE5}"/>
                  </a:ext>
                </a:extLst>
              </p:cNvPr>
              <p:cNvCxnSpPr/>
              <p:nvPr userDrawn="1"/>
            </p:nvCxnSpPr>
            <p:spPr>
              <a:xfrm flipH="1" flipV="1">
                <a:off x="11532989"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96" name="Straight Connector 2095">
                <a:extLst>
                  <a:ext uri="{FF2B5EF4-FFF2-40B4-BE49-F238E27FC236}">
                    <a16:creationId xmlns:a16="http://schemas.microsoft.com/office/drawing/2014/main" id="{7154F9DC-E9CA-4FB6-9A29-2054090C74EC}"/>
                  </a:ext>
                </a:extLst>
              </p:cNvPr>
              <p:cNvCxnSpPr/>
              <p:nvPr userDrawn="1"/>
            </p:nvCxnSpPr>
            <p:spPr>
              <a:xfrm flipH="1" flipV="1">
                <a:off x="10544447"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97" name="Straight Connector 2096">
                <a:extLst>
                  <a:ext uri="{FF2B5EF4-FFF2-40B4-BE49-F238E27FC236}">
                    <a16:creationId xmlns:a16="http://schemas.microsoft.com/office/drawing/2014/main" id="{42CC8AC6-600C-4B77-AD8B-466BCE26A6C1}"/>
                  </a:ext>
                </a:extLst>
              </p:cNvPr>
              <p:cNvCxnSpPr/>
              <p:nvPr userDrawn="1"/>
            </p:nvCxnSpPr>
            <p:spPr>
              <a:xfrm flipH="1" flipV="1">
                <a:off x="10873961"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98" name="Straight Connector 2097">
                <a:extLst>
                  <a:ext uri="{FF2B5EF4-FFF2-40B4-BE49-F238E27FC236}">
                    <a16:creationId xmlns:a16="http://schemas.microsoft.com/office/drawing/2014/main" id="{2E2A4CE9-8101-4A20-9DAD-69474F75CE04}"/>
                  </a:ext>
                </a:extLst>
              </p:cNvPr>
              <p:cNvCxnSpPr/>
              <p:nvPr userDrawn="1"/>
            </p:nvCxnSpPr>
            <p:spPr>
              <a:xfrm flipH="1" flipV="1">
                <a:off x="9885419"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99" name="Straight Connector 2098">
                <a:extLst>
                  <a:ext uri="{FF2B5EF4-FFF2-40B4-BE49-F238E27FC236}">
                    <a16:creationId xmlns:a16="http://schemas.microsoft.com/office/drawing/2014/main" id="{32752D81-C2BC-4FED-A471-0D8EC660E2C3}"/>
                  </a:ext>
                </a:extLst>
              </p:cNvPr>
              <p:cNvCxnSpPr/>
              <p:nvPr userDrawn="1"/>
            </p:nvCxnSpPr>
            <p:spPr>
              <a:xfrm flipH="1" flipV="1">
                <a:off x="10214933"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00" name="Straight Connector 2099">
                <a:extLst>
                  <a:ext uri="{FF2B5EF4-FFF2-40B4-BE49-F238E27FC236}">
                    <a16:creationId xmlns:a16="http://schemas.microsoft.com/office/drawing/2014/main" id="{CC1234EC-92F9-4C9A-9D17-BCE595C17B1A}"/>
                  </a:ext>
                </a:extLst>
              </p:cNvPr>
              <p:cNvCxnSpPr/>
              <p:nvPr userDrawn="1"/>
            </p:nvCxnSpPr>
            <p:spPr>
              <a:xfrm flipH="1" flipV="1">
                <a:off x="9226391"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01" name="Straight Connector 2100">
                <a:extLst>
                  <a:ext uri="{FF2B5EF4-FFF2-40B4-BE49-F238E27FC236}">
                    <a16:creationId xmlns:a16="http://schemas.microsoft.com/office/drawing/2014/main" id="{1BC8A546-E995-4E23-8D85-FEBEF1B8B4BB}"/>
                  </a:ext>
                </a:extLst>
              </p:cNvPr>
              <p:cNvCxnSpPr/>
              <p:nvPr userDrawn="1"/>
            </p:nvCxnSpPr>
            <p:spPr>
              <a:xfrm flipH="1" flipV="1">
                <a:off x="9555905"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02" name="Straight Connector 2101">
                <a:extLst>
                  <a:ext uri="{FF2B5EF4-FFF2-40B4-BE49-F238E27FC236}">
                    <a16:creationId xmlns:a16="http://schemas.microsoft.com/office/drawing/2014/main" id="{57733B90-9D75-4030-A3A5-818E2AB1D53F}"/>
                  </a:ext>
                </a:extLst>
              </p:cNvPr>
              <p:cNvCxnSpPr/>
              <p:nvPr userDrawn="1"/>
            </p:nvCxnSpPr>
            <p:spPr>
              <a:xfrm flipH="1" flipV="1">
                <a:off x="8567363"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03" name="Straight Connector 2102">
                <a:extLst>
                  <a:ext uri="{FF2B5EF4-FFF2-40B4-BE49-F238E27FC236}">
                    <a16:creationId xmlns:a16="http://schemas.microsoft.com/office/drawing/2014/main" id="{E9EB7894-0DE4-4276-9991-2625FF673EC3}"/>
                  </a:ext>
                </a:extLst>
              </p:cNvPr>
              <p:cNvCxnSpPr/>
              <p:nvPr userDrawn="1"/>
            </p:nvCxnSpPr>
            <p:spPr>
              <a:xfrm flipH="1" flipV="1">
                <a:off x="8896877"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04" name="Straight Connector 2103">
                <a:extLst>
                  <a:ext uri="{FF2B5EF4-FFF2-40B4-BE49-F238E27FC236}">
                    <a16:creationId xmlns:a16="http://schemas.microsoft.com/office/drawing/2014/main" id="{B729F981-201D-4A68-8485-8DEC52F62E61}"/>
                  </a:ext>
                </a:extLst>
              </p:cNvPr>
              <p:cNvCxnSpPr/>
              <p:nvPr userDrawn="1"/>
            </p:nvCxnSpPr>
            <p:spPr>
              <a:xfrm flipH="1" flipV="1">
                <a:off x="7908335"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05" name="Straight Connector 2104">
                <a:extLst>
                  <a:ext uri="{FF2B5EF4-FFF2-40B4-BE49-F238E27FC236}">
                    <a16:creationId xmlns:a16="http://schemas.microsoft.com/office/drawing/2014/main" id="{68C875F6-9F9B-4268-BCD1-0EAEEAF16F9C}"/>
                  </a:ext>
                </a:extLst>
              </p:cNvPr>
              <p:cNvCxnSpPr/>
              <p:nvPr userDrawn="1"/>
            </p:nvCxnSpPr>
            <p:spPr>
              <a:xfrm flipH="1" flipV="1">
                <a:off x="8237849"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06" name="Straight Connector 2105">
                <a:extLst>
                  <a:ext uri="{FF2B5EF4-FFF2-40B4-BE49-F238E27FC236}">
                    <a16:creationId xmlns:a16="http://schemas.microsoft.com/office/drawing/2014/main" id="{49182ECF-19FD-4540-AE84-90DA119FE625}"/>
                  </a:ext>
                </a:extLst>
              </p:cNvPr>
              <p:cNvCxnSpPr/>
              <p:nvPr userDrawn="1"/>
            </p:nvCxnSpPr>
            <p:spPr>
              <a:xfrm flipH="1" flipV="1">
                <a:off x="7249307"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07" name="Straight Connector 2106">
                <a:extLst>
                  <a:ext uri="{FF2B5EF4-FFF2-40B4-BE49-F238E27FC236}">
                    <a16:creationId xmlns:a16="http://schemas.microsoft.com/office/drawing/2014/main" id="{67D375AF-52AB-4F3B-9764-C16383B7093D}"/>
                  </a:ext>
                </a:extLst>
              </p:cNvPr>
              <p:cNvCxnSpPr/>
              <p:nvPr userDrawn="1"/>
            </p:nvCxnSpPr>
            <p:spPr>
              <a:xfrm flipH="1" flipV="1">
                <a:off x="7578821"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08" name="Straight Connector 2107">
                <a:extLst>
                  <a:ext uri="{FF2B5EF4-FFF2-40B4-BE49-F238E27FC236}">
                    <a16:creationId xmlns:a16="http://schemas.microsoft.com/office/drawing/2014/main" id="{877BC8F1-8106-499A-B32A-E6A88CA2718B}"/>
                  </a:ext>
                </a:extLst>
              </p:cNvPr>
              <p:cNvCxnSpPr/>
              <p:nvPr userDrawn="1"/>
            </p:nvCxnSpPr>
            <p:spPr>
              <a:xfrm flipH="1" flipV="1">
                <a:off x="6590279"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09" name="Straight Connector 2108">
                <a:extLst>
                  <a:ext uri="{FF2B5EF4-FFF2-40B4-BE49-F238E27FC236}">
                    <a16:creationId xmlns:a16="http://schemas.microsoft.com/office/drawing/2014/main" id="{1ABA91D5-02CB-48E9-AFC6-D648F9858D61}"/>
                  </a:ext>
                </a:extLst>
              </p:cNvPr>
              <p:cNvCxnSpPr/>
              <p:nvPr userDrawn="1"/>
            </p:nvCxnSpPr>
            <p:spPr>
              <a:xfrm flipH="1" flipV="1">
                <a:off x="6919793"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10" name="Straight Connector 2109">
                <a:extLst>
                  <a:ext uri="{FF2B5EF4-FFF2-40B4-BE49-F238E27FC236}">
                    <a16:creationId xmlns:a16="http://schemas.microsoft.com/office/drawing/2014/main" id="{187480F7-5D56-47DC-8159-3C927A11B8F5}"/>
                  </a:ext>
                </a:extLst>
              </p:cNvPr>
              <p:cNvCxnSpPr/>
              <p:nvPr userDrawn="1"/>
            </p:nvCxnSpPr>
            <p:spPr>
              <a:xfrm flipH="1" flipV="1">
                <a:off x="5931251"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11" name="Straight Connector 2110">
                <a:extLst>
                  <a:ext uri="{FF2B5EF4-FFF2-40B4-BE49-F238E27FC236}">
                    <a16:creationId xmlns:a16="http://schemas.microsoft.com/office/drawing/2014/main" id="{77A69EF4-3281-4A63-8BA9-5BB34F66857A}"/>
                  </a:ext>
                </a:extLst>
              </p:cNvPr>
              <p:cNvCxnSpPr/>
              <p:nvPr userDrawn="1"/>
            </p:nvCxnSpPr>
            <p:spPr>
              <a:xfrm flipH="1" flipV="1">
                <a:off x="6260765"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12" name="Straight Connector 2111">
                <a:extLst>
                  <a:ext uri="{FF2B5EF4-FFF2-40B4-BE49-F238E27FC236}">
                    <a16:creationId xmlns:a16="http://schemas.microsoft.com/office/drawing/2014/main" id="{39F765CF-D877-4E6C-8BD0-4688625623CE}"/>
                  </a:ext>
                </a:extLst>
              </p:cNvPr>
              <p:cNvCxnSpPr/>
              <p:nvPr userDrawn="1"/>
            </p:nvCxnSpPr>
            <p:spPr>
              <a:xfrm flipH="1" flipV="1">
                <a:off x="5272223"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13" name="Straight Connector 2112">
                <a:extLst>
                  <a:ext uri="{FF2B5EF4-FFF2-40B4-BE49-F238E27FC236}">
                    <a16:creationId xmlns:a16="http://schemas.microsoft.com/office/drawing/2014/main" id="{A159A1EA-9975-4CEF-9740-B976438CB8A4}"/>
                  </a:ext>
                </a:extLst>
              </p:cNvPr>
              <p:cNvCxnSpPr/>
              <p:nvPr userDrawn="1"/>
            </p:nvCxnSpPr>
            <p:spPr>
              <a:xfrm flipH="1" flipV="1">
                <a:off x="5601737"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14" name="Straight Connector 2113">
                <a:extLst>
                  <a:ext uri="{FF2B5EF4-FFF2-40B4-BE49-F238E27FC236}">
                    <a16:creationId xmlns:a16="http://schemas.microsoft.com/office/drawing/2014/main" id="{5BD5C484-36E6-4C93-B2E2-4DE58CD754FD}"/>
                  </a:ext>
                </a:extLst>
              </p:cNvPr>
              <p:cNvCxnSpPr/>
              <p:nvPr userDrawn="1"/>
            </p:nvCxnSpPr>
            <p:spPr>
              <a:xfrm flipH="1" flipV="1">
                <a:off x="4613195"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15" name="Straight Connector 2114">
                <a:extLst>
                  <a:ext uri="{FF2B5EF4-FFF2-40B4-BE49-F238E27FC236}">
                    <a16:creationId xmlns:a16="http://schemas.microsoft.com/office/drawing/2014/main" id="{5AA32D50-6D4D-4163-8E85-A8902ABA7916}"/>
                  </a:ext>
                </a:extLst>
              </p:cNvPr>
              <p:cNvCxnSpPr/>
              <p:nvPr userDrawn="1"/>
            </p:nvCxnSpPr>
            <p:spPr>
              <a:xfrm flipH="1" flipV="1">
                <a:off x="4942709"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16" name="Straight Connector 2115">
                <a:extLst>
                  <a:ext uri="{FF2B5EF4-FFF2-40B4-BE49-F238E27FC236}">
                    <a16:creationId xmlns:a16="http://schemas.microsoft.com/office/drawing/2014/main" id="{6DCC40B9-BD3D-4450-A249-8B987B5DCB6E}"/>
                  </a:ext>
                </a:extLst>
              </p:cNvPr>
              <p:cNvCxnSpPr/>
              <p:nvPr userDrawn="1"/>
            </p:nvCxnSpPr>
            <p:spPr>
              <a:xfrm flipH="1" flipV="1">
                <a:off x="3954167"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17" name="Straight Connector 2116">
                <a:extLst>
                  <a:ext uri="{FF2B5EF4-FFF2-40B4-BE49-F238E27FC236}">
                    <a16:creationId xmlns:a16="http://schemas.microsoft.com/office/drawing/2014/main" id="{89A7B52C-4AD1-45CC-9C19-1E7E5F245D10}"/>
                  </a:ext>
                </a:extLst>
              </p:cNvPr>
              <p:cNvCxnSpPr/>
              <p:nvPr userDrawn="1"/>
            </p:nvCxnSpPr>
            <p:spPr>
              <a:xfrm flipH="1" flipV="1">
                <a:off x="4283681"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18" name="Straight Connector 2117">
                <a:extLst>
                  <a:ext uri="{FF2B5EF4-FFF2-40B4-BE49-F238E27FC236}">
                    <a16:creationId xmlns:a16="http://schemas.microsoft.com/office/drawing/2014/main" id="{DEC05E5E-3D4B-4389-B071-5516A1A7F16F}"/>
                  </a:ext>
                </a:extLst>
              </p:cNvPr>
              <p:cNvCxnSpPr/>
              <p:nvPr userDrawn="1"/>
            </p:nvCxnSpPr>
            <p:spPr>
              <a:xfrm flipH="1" flipV="1">
                <a:off x="3295139"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19" name="Straight Connector 2118">
                <a:extLst>
                  <a:ext uri="{FF2B5EF4-FFF2-40B4-BE49-F238E27FC236}">
                    <a16:creationId xmlns:a16="http://schemas.microsoft.com/office/drawing/2014/main" id="{B835C85E-0FC9-475E-A20F-3EA2E027E444}"/>
                  </a:ext>
                </a:extLst>
              </p:cNvPr>
              <p:cNvCxnSpPr/>
              <p:nvPr userDrawn="1"/>
            </p:nvCxnSpPr>
            <p:spPr>
              <a:xfrm flipH="1" flipV="1">
                <a:off x="3624653"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20" name="Straight Connector 2119">
                <a:extLst>
                  <a:ext uri="{FF2B5EF4-FFF2-40B4-BE49-F238E27FC236}">
                    <a16:creationId xmlns:a16="http://schemas.microsoft.com/office/drawing/2014/main" id="{7B6D0C7C-1910-42C4-931C-8B0E0D50F48D}"/>
                  </a:ext>
                </a:extLst>
              </p:cNvPr>
              <p:cNvCxnSpPr/>
              <p:nvPr userDrawn="1"/>
            </p:nvCxnSpPr>
            <p:spPr>
              <a:xfrm flipH="1" flipV="1">
                <a:off x="2636111"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21" name="Straight Connector 2120">
                <a:extLst>
                  <a:ext uri="{FF2B5EF4-FFF2-40B4-BE49-F238E27FC236}">
                    <a16:creationId xmlns:a16="http://schemas.microsoft.com/office/drawing/2014/main" id="{21278BB2-F644-46A5-8D69-879E4155CB9E}"/>
                  </a:ext>
                </a:extLst>
              </p:cNvPr>
              <p:cNvCxnSpPr/>
              <p:nvPr userDrawn="1"/>
            </p:nvCxnSpPr>
            <p:spPr>
              <a:xfrm flipH="1" flipV="1">
                <a:off x="2965625"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22" name="Straight Connector 2121">
                <a:extLst>
                  <a:ext uri="{FF2B5EF4-FFF2-40B4-BE49-F238E27FC236}">
                    <a16:creationId xmlns:a16="http://schemas.microsoft.com/office/drawing/2014/main" id="{A21BBD2C-6258-4A19-BB5C-5FF47112C4A5}"/>
                  </a:ext>
                </a:extLst>
              </p:cNvPr>
              <p:cNvCxnSpPr/>
              <p:nvPr userDrawn="1"/>
            </p:nvCxnSpPr>
            <p:spPr>
              <a:xfrm flipH="1" flipV="1">
                <a:off x="1977083"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23" name="Straight Connector 2122">
                <a:extLst>
                  <a:ext uri="{FF2B5EF4-FFF2-40B4-BE49-F238E27FC236}">
                    <a16:creationId xmlns:a16="http://schemas.microsoft.com/office/drawing/2014/main" id="{48116147-B980-486E-AF28-3CCFE568C1E3}"/>
                  </a:ext>
                </a:extLst>
              </p:cNvPr>
              <p:cNvCxnSpPr/>
              <p:nvPr userDrawn="1"/>
            </p:nvCxnSpPr>
            <p:spPr>
              <a:xfrm flipH="1" flipV="1">
                <a:off x="2306597"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24" name="Straight Connector 2123">
                <a:extLst>
                  <a:ext uri="{FF2B5EF4-FFF2-40B4-BE49-F238E27FC236}">
                    <a16:creationId xmlns:a16="http://schemas.microsoft.com/office/drawing/2014/main" id="{700800A8-572C-445C-87F6-C9F8F63FC1AE}"/>
                  </a:ext>
                </a:extLst>
              </p:cNvPr>
              <p:cNvCxnSpPr/>
              <p:nvPr userDrawn="1"/>
            </p:nvCxnSpPr>
            <p:spPr>
              <a:xfrm flipH="1" flipV="1">
                <a:off x="1318055"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25" name="Straight Connector 2124">
                <a:extLst>
                  <a:ext uri="{FF2B5EF4-FFF2-40B4-BE49-F238E27FC236}">
                    <a16:creationId xmlns:a16="http://schemas.microsoft.com/office/drawing/2014/main" id="{B05BC7E7-AD65-4241-9D62-F84F492B3E88}"/>
                  </a:ext>
                </a:extLst>
              </p:cNvPr>
              <p:cNvCxnSpPr/>
              <p:nvPr userDrawn="1"/>
            </p:nvCxnSpPr>
            <p:spPr>
              <a:xfrm flipH="1" flipV="1">
                <a:off x="1647569"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26" name="Straight Connector 2125">
                <a:extLst>
                  <a:ext uri="{FF2B5EF4-FFF2-40B4-BE49-F238E27FC236}">
                    <a16:creationId xmlns:a16="http://schemas.microsoft.com/office/drawing/2014/main" id="{C345A2B3-B095-4911-9931-8FE4BA1568DF}"/>
                  </a:ext>
                </a:extLst>
              </p:cNvPr>
              <p:cNvCxnSpPr/>
              <p:nvPr userDrawn="1"/>
            </p:nvCxnSpPr>
            <p:spPr>
              <a:xfrm flipH="1" flipV="1">
                <a:off x="659027"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27" name="Straight Connector 2126">
                <a:extLst>
                  <a:ext uri="{FF2B5EF4-FFF2-40B4-BE49-F238E27FC236}">
                    <a16:creationId xmlns:a16="http://schemas.microsoft.com/office/drawing/2014/main" id="{EFFD2F0B-C60B-4858-A70D-7869E9228341}"/>
                  </a:ext>
                </a:extLst>
              </p:cNvPr>
              <p:cNvCxnSpPr/>
              <p:nvPr userDrawn="1"/>
            </p:nvCxnSpPr>
            <p:spPr>
              <a:xfrm flipH="1" flipV="1">
                <a:off x="988541"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28" name="Straight Connector 2127">
                <a:extLst>
                  <a:ext uri="{FF2B5EF4-FFF2-40B4-BE49-F238E27FC236}">
                    <a16:creationId xmlns:a16="http://schemas.microsoft.com/office/drawing/2014/main" id="{9C4F4319-8E5B-491E-8A16-E420FB9BF300}"/>
                  </a:ext>
                </a:extLst>
              </p:cNvPr>
              <p:cNvCxnSpPr/>
              <p:nvPr userDrawn="1"/>
            </p:nvCxnSpPr>
            <p:spPr>
              <a:xfrm flipH="1" flipV="1">
                <a:off x="0"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29" name="Straight Connector 2128">
                <a:extLst>
                  <a:ext uri="{FF2B5EF4-FFF2-40B4-BE49-F238E27FC236}">
                    <a16:creationId xmlns:a16="http://schemas.microsoft.com/office/drawing/2014/main" id="{FFB34A7A-6794-45FC-9163-FF8C69C3C72F}"/>
                  </a:ext>
                </a:extLst>
              </p:cNvPr>
              <p:cNvCxnSpPr/>
              <p:nvPr userDrawn="1"/>
            </p:nvCxnSpPr>
            <p:spPr>
              <a:xfrm flipH="1" flipV="1">
                <a:off x="329513"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grpSp>
      </p:grpSp>
      <p:sp>
        <p:nvSpPr>
          <p:cNvPr id="2" name="Title Placeholder 1"/>
          <p:cNvSpPr>
            <a:spLocks noGrp="1"/>
          </p:cNvSpPr>
          <p:nvPr userDrawn="1">
            <p:ph type="title"/>
          </p:nvPr>
        </p:nvSpPr>
        <p:spPr bwMode="auto">
          <a:xfrm>
            <a:off x="659008" y="325235"/>
            <a:ext cx="10873955" cy="817244"/>
          </a:xfrm>
          <a:prstGeom prst="rect">
            <a:avLst/>
          </a:prstGeom>
        </p:spPr>
        <p:txBody>
          <a:bodyPr vert="horz" lIns="0" tIns="0" rIns="0" bIns="0" rtlCol="0" anchor="t" anchorCtr="0">
            <a:noAutofit/>
          </a:bodyPr>
          <a:lstStyle/>
          <a:p>
            <a:r>
              <a:rPr lang="en-GB" noProof="0"/>
              <a:t>Click to edit </a:t>
            </a:r>
            <a:br>
              <a:rPr lang="en-GB" noProof="0"/>
            </a:br>
            <a:r>
              <a:rPr lang="en-GB" noProof="0"/>
              <a:t>Master title style</a:t>
            </a:r>
          </a:p>
        </p:txBody>
      </p:sp>
      <p:sp>
        <p:nvSpPr>
          <p:cNvPr id="3" name="Text Placeholder 2"/>
          <p:cNvSpPr>
            <a:spLocks noGrp="1"/>
          </p:cNvSpPr>
          <p:nvPr userDrawn="1">
            <p:ph type="body" idx="1"/>
          </p:nvPr>
        </p:nvSpPr>
        <p:spPr bwMode="auto">
          <a:xfrm>
            <a:off x="659008" y="1141197"/>
            <a:ext cx="10873955" cy="5142128"/>
          </a:xfrm>
          <a:prstGeom prst="rect">
            <a:avLst/>
          </a:prstGeom>
        </p:spPr>
        <p:txBody>
          <a:bodyPr vert="horz" lIns="0" tIns="0" rIns="0" bIns="0" rtlCol="0">
            <a:noAutofit/>
          </a:body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a:t>Fifth level</a:t>
            </a:r>
            <a:endParaRPr lang="en-GB" noProof="0" dirty="0"/>
          </a:p>
        </p:txBody>
      </p:sp>
      <p:sp>
        <p:nvSpPr>
          <p:cNvPr id="21" name="Slide Number Placeholder 5"/>
          <p:cNvSpPr>
            <a:spLocks noGrp="1"/>
          </p:cNvSpPr>
          <p:nvPr userDrawn="1">
            <p:ph type="sldNum" sz="quarter" idx="4"/>
          </p:nvPr>
        </p:nvSpPr>
        <p:spPr bwMode="gray">
          <a:xfrm>
            <a:off x="11037663" y="6403940"/>
            <a:ext cx="495300" cy="188119"/>
          </a:xfrm>
          <a:prstGeom prst="rect">
            <a:avLst/>
          </a:prstGeom>
        </p:spPr>
        <p:txBody>
          <a:bodyPr vert="horz" lIns="0" tIns="0" rIns="0" bIns="0" rtlCol="0" anchor="ctr"/>
          <a:lstStyle>
            <a:lvl1pPr algn="r">
              <a:defRPr sz="1000" b="0" i="0">
                <a:solidFill>
                  <a:schemeClr val="tx1"/>
                </a:solidFill>
              </a:defRPr>
            </a:lvl1pPr>
          </a:lstStyle>
          <a:p>
            <a:fld id="{DDD2A080-DA64-4F5C-9131-47EB793B4410}" type="slidenum">
              <a:rPr lang="en-GB" smtClean="0"/>
              <a:pPr/>
              <a:t>‹#›</a:t>
            </a:fld>
            <a:endParaRPr lang="en-GB" dirty="0"/>
          </a:p>
        </p:txBody>
      </p:sp>
      <p:sp>
        <p:nvSpPr>
          <p:cNvPr id="5" name="Footer Placeholder 4">
            <a:extLst>
              <a:ext uri="{FF2B5EF4-FFF2-40B4-BE49-F238E27FC236}">
                <a16:creationId xmlns:a16="http://schemas.microsoft.com/office/drawing/2014/main" id="{23CCD4DD-CD62-41D2-B52A-25AF9A5EF44A}"/>
              </a:ext>
            </a:extLst>
          </p:cNvPr>
          <p:cNvSpPr>
            <a:spLocks noGrp="1"/>
          </p:cNvSpPr>
          <p:nvPr userDrawn="1">
            <p:ph type="ftr" sz="quarter" idx="3"/>
          </p:nvPr>
        </p:nvSpPr>
        <p:spPr>
          <a:xfrm>
            <a:off x="659007" y="6403940"/>
            <a:ext cx="8896889" cy="187200"/>
          </a:xfrm>
          <a:prstGeom prst="rect">
            <a:avLst/>
          </a:prstGeom>
        </p:spPr>
        <p:txBody>
          <a:bodyPr vert="horz" lIns="0" tIns="0" rIns="0" bIns="0" rtlCol="0" anchor="ctr">
            <a:noAutofit/>
          </a:bodyPr>
          <a:lstStyle>
            <a:lvl1pPr algn="l">
              <a:defRPr lang="en-US" sz="900" smtClean="0"/>
            </a:lvl1pPr>
          </a:lstStyle>
          <a:p>
            <a:endParaRPr lang="en-GB" noProof="0" dirty="0"/>
          </a:p>
        </p:txBody>
      </p:sp>
    </p:spTree>
    <p:extLst>
      <p:ext uri="{BB962C8B-B14F-4D97-AF65-F5344CB8AC3E}">
        <p14:creationId xmlns:p14="http://schemas.microsoft.com/office/powerpoint/2010/main" val="4239967618"/>
      </p:ext>
    </p:extLst>
  </p:cSld>
  <p:clrMap bg1="lt1" tx1="dk1" bg2="lt2" tx2="dk2" accent1="accent1" accent2="accent2" accent3="accent3" accent4="accent4" accent5="accent5" accent6="accent6" hlink="hlink" folHlink="folHlink"/>
  <p:sldLayoutIdLst>
    <p:sldLayoutId id="2147483707" r:id="rId1"/>
    <p:sldLayoutId id="2147483685" r:id="rId2"/>
    <p:sldLayoutId id="2147483737" r:id="rId3"/>
    <p:sldLayoutId id="2147483729" r:id="rId4"/>
    <p:sldLayoutId id="2147483725" r:id="rId5"/>
    <p:sldLayoutId id="2147483777" r:id="rId6"/>
    <p:sldLayoutId id="2147483781" r:id="rId7"/>
    <p:sldLayoutId id="2147483796" r:id="rId8"/>
    <p:sldLayoutId id="2147483797" r:id="rId9"/>
    <p:sldLayoutId id="2147483692" r:id="rId10"/>
    <p:sldLayoutId id="2147483711" r:id="rId11"/>
    <p:sldLayoutId id="2147483779" r:id="rId12"/>
    <p:sldLayoutId id="2147483694" r:id="rId13"/>
    <p:sldLayoutId id="2147483695" r:id="rId14"/>
    <p:sldLayoutId id="2147483696" r:id="rId15"/>
    <p:sldLayoutId id="2147483736" r:id="rId16"/>
    <p:sldLayoutId id="2147483773" r:id="rId17"/>
    <p:sldLayoutId id="2147483774" r:id="rId18"/>
    <p:sldLayoutId id="2147483731" r:id="rId19"/>
    <p:sldLayoutId id="2147483697" r:id="rId20"/>
    <p:sldLayoutId id="2147483740" r:id="rId21"/>
    <p:sldLayoutId id="2147483716" r:id="rId22"/>
    <p:sldLayoutId id="2147483718" r:id="rId23"/>
    <p:sldLayoutId id="2147483719" r:id="rId24"/>
    <p:sldLayoutId id="2147483700" r:id="rId25"/>
    <p:sldLayoutId id="2147483743" r:id="rId26"/>
    <p:sldLayoutId id="2147483742" r:id="rId27"/>
    <p:sldLayoutId id="2147483741" r:id="rId28"/>
    <p:sldLayoutId id="2147483775" r:id="rId29"/>
    <p:sldLayoutId id="2147483776" r:id="rId30"/>
    <p:sldLayoutId id="2147483726" r:id="rId31"/>
    <p:sldLayoutId id="2147483778" r:id="rId32"/>
  </p:sldLayoutIdLst>
  <p:hf hdr="0" ftr="0" dt="0"/>
  <p:txStyles>
    <p:titleStyle>
      <a:lvl1pPr algn="l" defTabSz="914400" rtl="0" eaLnBrk="1" latinLnBrk="0" hangingPunct="1">
        <a:lnSpc>
          <a:spcPct val="83000"/>
        </a:lnSpc>
        <a:spcBef>
          <a:spcPct val="0"/>
        </a:spcBef>
        <a:buNone/>
        <a:defRPr sz="2800" b="1" kern="1200" baseline="0">
          <a:solidFill>
            <a:schemeClr val="tx2"/>
          </a:solidFill>
          <a:latin typeface="+mj-lt"/>
          <a:ea typeface="+mj-ea"/>
          <a:cs typeface="ING Me" pitchFamily="2" charset="0"/>
        </a:defRPr>
      </a:lvl1pPr>
    </p:titleStyle>
    <p:bodyStyle>
      <a:lvl1pPr marL="0" indent="0" algn="l" defTabSz="914400" rtl="0" eaLnBrk="1" latinLnBrk="0" hangingPunct="1">
        <a:lnSpc>
          <a:spcPct val="90000"/>
        </a:lnSpc>
        <a:spcBef>
          <a:spcPts val="0"/>
        </a:spcBef>
        <a:spcAft>
          <a:spcPts val="300"/>
        </a:spcAft>
        <a:buFont typeface="Arial" panose="020B0604020202020204" pitchFamily="34" charset="0"/>
        <a:buNone/>
        <a:defRPr sz="2000" b="0" kern="1200" baseline="0">
          <a:solidFill>
            <a:schemeClr val="tx1"/>
          </a:solidFill>
          <a:latin typeface="+mn-lt"/>
          <a:ea typeface="+mn-ea"/>
          <a:cs typeface="ING Me" pitchFamily="2" charset="0"/>
        </a:defRPr>
      </a:lvl1pPr>
      <a:lvl2pPr marL="180000" indent="-180000" algn="l" defTabSz="914400" rtl="0" eaLnBrk="1" latinLnBrk="0" hangingPunct="1">
        <a:lnSpc>
          <a:spcPct val="90000"/>
        </a:lnSpc>
        <a:spcBef>
          <a:spcPts val="0"/>
        </a:spcBef>
        <a:spcAft>
          <a:spcPts val="300"/>
        </a:spcAft>
        <a:buFontTx/>
        <a:buBlip>
          <a:blip r:embed="rId34">
            <a:extLst>
              <a:ext uri="{96DAC541-7B7A-43D3-8B79-37D633B846F1}">
                <asvg:svgBlip xmlns:asvg="http://schemas.microsoft.com/office/drawing/2016/SVG/main" r:embed="rId35"/>
              </a:ext>
            </a:extLst>
          </a:blip>
        </a:buBlip>
        <a:defRPr sz="2000" kern="1200" baseline="0">
          <a:solidFill>
            <a:schemeClr val="tx1"/>
          </a:solidFill>
          <a:latin typeface="+mn-lt"/>
          <a:ea typeface="+mn-ea"/>
          <a:cs typeface="ING Me" pitchFamily="2" charset="0"/>
        </a:defRPr>
      </a:lvl2pPr>
      <a:lvl3pPr marL="360000" indent="-180000" algn="l" defTabSz="914400" rtl="0" eaLnBrk="1" latinLnBrk="0" hangingPunct="1">
        <a:lnSpc>
          <a:spcPct val="90000"/>
        </a:lnSpc>
        <a:spcBef>
          <a:spcPts val="0"/>
        </a:spcBef>
        <a:spcAft>
          <a:spcPts val="300"/>
        </a:spcAft>
        <a:buClr>
          <a:schemeClr val="tx2"/>
        </a:buClr>
        <a:buFontTx/>
        <a:buBlip>
          <a:blip r:embed="rId36">
            <a:extLst>
              <a:ext uri="{96DAC541-7B7A-43D3-8B79-37D633B846F1}">
                <asvg:svgBlip xmlns:asvg="http://schemas.microsoft.com/office/drawing/2016/SVG/main" r:embed="rId37"/>
              </a:ext>
            </a:extLst>
          </a:blip>
        </a:buBlip>
        <a:defRPr sz="2000" kern="1200" baseline="0">
          <a:solidFill>
            <a:schemeClr val="tx1"/>
          </a:solidFill>
          <a:latin typeface="+mn-lt"/>
          <a:ea typeface="+mn-ea"/>
          <a:cs typeface="ING Me" pitchFamily="2" charset="0"/>
        </a:defRPr>
      </a:lvl3pPr>
      <a:lvl4pPr marL="540000" indent="-180000" algn="l" defTabSz="914400" rtl="0" eaLnBrk="1" latinLnBrk="0" hangingPunct="1">
        <a:lnSpc>
          <a:spcPct val="90000"/>
        </a:lnSpc>
        <a:spcBef>
          <a:spcPts val="0"/>
        </a:spcBef>
        <a:spcAft>
          <a:spcPts val="300"/>
        </a:spcAft>
        <a:buClr>
          <a:schemeClr val="bg2"/>
        </a:buClr>
        <a:buFontTx/>
        <a:buBlip>
          <a:blip r:embed="rId38">
            <a:extLst>
              <a:ext uri="{96DAC541-7B7A-43D3-8B79-37D633B846F1}">
                <asvg:svgBlip xmlns:asvg="http://schemas.microsoft.com/office/drawing/2016/SVG/main" r:embed="rId39"/>
              </a:ext>
            </a:extLst>
          </a:blip>
        </a:buBlip>
        <a:defRPr sz="2000" kern="1200" baseline="0">
          <a:solidFill>
            <a:schemeClr val="tx1"/>
          </a:solidFill>
          <a:latin typeface="+mn-lt"/>
          <a:ea typeface="+mn-ea"/>
          <a:cs typeface="ING Me" pitchFamily="2" charset="0"/>
        </a:defRPr>
      </a:lvl4pPr>
      <a:lvl5pPr marL="720000" indent="-180000" algn="l" defTabSz="914400" rtl="0" eaLnBrk="1" latinLnBrk="0" hangingPunct="1">
        <a:lnSpc>
          <a:spcPct val="90000"/>
        </a:lnSpc>
        <a:spcBef>
          <a:spcPts val="0"/>
        </a:spcBef>
        <a:spcAft>
          <a:spcPts val="300"/>
        </a:spcAft>
        <a:buClr>
          <a:schemeClr val="accent3"/>
        </a:buClr>
        <a:buFontTx/>
        <a:buBlip>
          <a:blip r:embed="rId40">
            <a:extLst>
              <a:ext uri="{96DAC541-7B7A-43D3-8B79-37D633B846F1}">
                <asvg:svgBlip xmlns:asvg="http://schemas.microsoft.com/office/drawing/2016/SVG/main" r:embed="rId41"/>
              </a:ext>
            </a:extLst>
          </a:blip>
        </a:buBlip>
        <a:defRPr sz="2000" kern="1200" baseline="0">
          <a:solidFill>
            <a:schemeClr val="tx1"/>
          </a:solidFill>
          <a:latin typeface="+mn-lt"/>
          <a:ea typeface="+mn-ea"/>
          <a:cs typeface="ING Me"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400" kern="1200">
          <a:solidFill>
            <a:schemeClr val="tx1"/>
          </a:solidFill>
          <a:latin typeface="+mn-lt"/>
          <a:ea typeface="+mn-ea"/>
          <a:cs typeface="+mn-cs"/>
        </a:defRPr>
      </a:lvl1pPr>
      <a:lvl2pPr marL="0" algn="l" defTabSz="914400" rtl="0" eaLnBrk="1" latinLnBrk="0" hangingPunct="1">
        <a:defRPr sz="1400" kern="1200">
          <a:solidFill>
            <a:schemeClr val="tx1"/>
          </a:solidFill>
          <a:latin typeface="+mn-lt"/>
          <a:ea typeface="+mn-ea"/>
          <a:cs typeface="+mn-cs"/>
        </a:defRPr>
      </a:lvl2pPr>
      <a:lvl3pPr marL="0" algn="l" defTabSz="914400" rtl="0" eaLnBrk="1" latinLnBrk="0" hangingPunct="1">
        <a:defRPr sz="1400" kern="1200">
          <a:solidFill>
            <a:schemeClr val="tx1"/>
          </a:solidFill>
          <a:latin typeface="+mn-lt"/>
          <a:ea typeface="+mn-ea"/>
          <a:cs typeface="+mn-cs"/>
        </a:defRPr>
      </a:lvl3pPr>
      <a:lvl4pPr marL="0" algn="l" defTabSz="914400" rtl="0" eaLnBrk="1" latinLnBrk="0" hangingPunct="1">
        <a:defRPr sz="1400" kern="1200">
          <a:solidFill>
            <a:schemeClr val="tx1"/>
          </a:solidFill>
          <a:latin typeface="+mn-lt"/>
          <a:ea typeface="+mn-ea"/>
          <a:cs typeface="+mn-cs"/>
        </a:defRPr>
      </a:lvl4pPr>
      <a:lvl5pPr marL="0" algn="l" defTabSz="914400" rtl="0" eaLnBrk="1" latinLnBrk="0" hangingPunct="1">
        <a:defRPr sz="1400" kern="1200">
          <a:solidFill>
            <a:schemeClr val="tx1"/>
          </a:solidFill>
          <a:latin typeface="+mn-lt"/>
          <a:ea typeface="+mn-ea"/>
          <a:cs typeface="+mn-cs"/>
        </a:defRPr>
      </a:lvl5pPr>
      <a:lvl6pPr marL="0" algn="l" defTabSz="914400" rtl="0" eaLnBrk="1" latinLnBrk="0" hangingPunct="1">
        <a:defRPr sz="1400" kern="1200">
          <a:solidFill>
            <a:schemeClr val="tx1"/>
          </a:solidFill>
          <a:latin typeface="+mn-lt"/>
          <a:ea typeface="+mn-ea"/>
          <a:cs typeface="+mn-cs"/>
        </a:defRPr>
      </a:lvl6pPr>
      <a:lvl7pPr marL="0" algn="l" defTabSz="914400" rtl="0" eaLnBrk="1" latinLnBrk="0" hangingPunct="1">
        <a:defRPr sz="1400" kern="1200">
          <a:solidFill>
            <a:schemeClr val="tx1"/>
          </a:solidFill>
          <a:latin typeface="+mn-lt"/>
          <a:ea typeface="+mn-ea"/>
          <a:cs typeface="+mn-cs"/>
        </a:defRPr>
      </a:lvl7pPr>
      <a:lvl8pPr marL="0" algn="l" defTabSz="914400" rtl="0" eaLnBrk="1" latinLnBrk="0" hangingPunct="1">
        <a:defRPr sz="1400" kern="1200">
          <a:solidFill>
            <a:schemeClr val="tx1"/>
          </a:solidFill>
          <a:latin typeface="+mn-lt"/>
          <a:ea typeface="+mn-ea"/>
          <a:cs typeface="+mn-cs"/>
        </a:defRPr>
      </a:lvl8pPr>
      <a:lvl9pPr marL="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21" userDrawn="1">
          <p15:clr>
            <a:srgbClr val="F26B43"/>
          </p15:clr>
        </p15:guide>
        <p15:guide id="9" orient="horz" pos="205" userDrawn="1">
          <p15:clr>
            <a:srgbClr val="F26B43"/>
          </p15:clr>
        </p15:guide>
        <p15:guide id="11" orient="horz" pos="3904" userDrawn="1">
          <p15:clr>
            <a:srgbClr val="F26B43"/>
          </p15:clr>
        </p15:guide>
        <p15:guide id="13" pos="7473" userDrawn="1">
          <p15:clr>
            <a:srgbClr val="F26B43"/>
          </p15:clr>
        </p15:guide>
        <p15:guide id="14" pos="417" userDrawn="1">
          <p15:clr>
            <a:srgbClr val="F26B43"/>
          </p15:clr>
        </p15:guide>
        <p15:guide id="18" pos="3840" userDrawn="1">
          <p15:clr>
            <a:srgbClr val="F26B43"/>
          </p15:clr>
        </p15:guide>
        <p15:guide id="19" orient="horz" pos="2160" userDrawn="1">
          <p15:clr>
            <a:srgbClr val="F26B43"/>
          </p15:clr>
        </p15:guide>
        <p15:guide id="20" pos="726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876" name="Scale panel">
            <a:extLst>
              <a:ext uri="{FF2B5EF4-FFF2-40B4-BE49-F238E27FC236}">
                <a16:creationId xmlns:a16="http://schemas.microsoft.com/office/drawing/2014/main" id="{7D99C099-15B5-4131-8313-8D2176B4F5F3}"/>
              </a:ext>
            </a:extLst>
          </p:cNvPr>
          <p:cNvSpPr>
            <a:spLocks noChangeArrowheads="1"/>
          </p:cNvSpPr>
          <p:nvPr userDrawn="1"/>
        </p:nvSpPr>
        <p:spPr bwMode="gray">
          <a:xfrm>
            <a:off x="-2368598" y="-435426"/>
            <a:ext cx="16929187" cy="7728851"/>
          </a:xfrm>
          <a:prstGeom prst="rect">
            <a:avLst/>
          </a:prstGeom>
          <a:solidFill>
            <a:srgbClr val="FFFFFF">
              <a:alpha val="0"/>
            </a:srgbClr>
          </a:solidFill>
          <a:ln>
            <a:noFill/>
          </a:ln>
          <a:effectLst/>
        </p:spPr>
        <p:txBody>
          <a:bodyPr wrap="square" lIns="180000" tIns="180000" rIns="180000" bIns="180000" anchor="ctr">
            <a:noAutofit/>
          </a:bodyPr>
          <a:lstStyle/>
          <a:p>
            <a:endParaRPr lang="en-GB" sz="1000" dirty="0"/>
          </a:p>
        </p:txBody>
      </p:sp>
      <p:grpSp>
        <p:nvGrpSpPr>
          <p:cNvPr id="268" name="Master Grid" hidden="1">
            <a:extLst>
              <a:ext uri="{FF2B5EF4-FFF2-40B4-BE49-F238E27FC236}">
                <a16:creationId xmlns:a16="http://schemas.microsoft.com/office/drawing/2014/main" id="{D42BA328-ECEA-4217-9F3F-D0202D59CA05}"/>
              </a:ext>
            </a:extLst>
          </p:cNvPr>
          <p:cNvGrpSpPr/>
          <p:nvPr userDrawn="1"/>
        </p:nvGrpSpPr>
        <p:grpSpPr>
          <a:xfrm>
            <a:off x="0" y="0"/>
            <a:ext cx="12192018" cy="6858000"/>
            <a:chOff x="152391" y="152400"/>
            <a:chExt cx="12192018" cy="6858000"/>
          </a:xfrm>
        </p:grpSpPr>
        <p:grpSp>
          <p:nvGrpSpPr>
            <p:cNvPr id="396" name="GRID">
              <a:extLst>
                <a:ext uri="{FF2B5EF4-FFF2-40B4-BE49-F238E27FC236}">
                  <a16:creationId xmlns:a16="http://schemas.microsoft.com/office/drawing/2014/main" id="{D7354782-E49A-4699-9B7B-4355C8BEEA02}"/>
                </a:ext>
              </a:extLst>
            </p:cNvPr>
            <p:cNvGrpSpPr/>
            <p:nvPr/>
          </p:nvGrpSpPr>
          <p:grpSpPr>
            <a:xfrm>
              <a:off x="152391" y="152400"/>
              <a:ext cx="12192018" cy="6858000"/>
              <a:chOff x="-1" y="0"/>
              <a:chExt cx="12192018" cy="6858000"/>
            </a:xfrm>
          </p:grpSpPr>
          <p:grpSp>
            <p:nvGrpSpPr>
              <p:cNvPr id="455" name="Group 454">
                <a:extLst>
                  <a:ext uri="{FF2B5EF4-FFF2-40B4-BE49-F238E27FC236}">
                    <a16:creationId xmlns:a16="http://schemas.microsoft.com/office/drawing/2014/main" id="{E22339AD-B53F-4786-BDB6-A89FE50DB2A6}"/>
                  </a:ext>
                </a:extLst>
              </p:cNvPr>
              <p:cNvGrpSpPr/>
              <p:nvPr/>
            </p:nvGrpSpPr>
            <p:grpSpPr>
              <a:xfrm>
                <a:off x="0" y="0"/>
                <a:ext cx="12192017" cy="6858000"/>
                <a:chOff x="0" y="0"/>
                <a:chExt cx="12192017" cy="6858000"/>
              </a:xfrm>
            </p:grpSpPr>
            <p:cxnSp>
              <p:nvCxnSpPr>
                <p:cNvPr id="479" name="Straight Connector 478">
                  <a:extLst>
                    <a:ext uri="{FF2B5EF4-FFF2-40B4-BE49-F238E27FC236}">
                      <a16:creationId xmlns:a16="http://schemas.microsoft.com/office/drawing/2014/main" id="{57B30F03-8C9D-4CD8-9D83-8DC8450A16C1}"/>
                    </a:ext>
                  </a:extLst>
                </p:cNvPr>
                <p:cNvCxnSpPr/>
                <p:nvPr/>
              </p:nvCxnSpPr>
              <p:spPr>
                <a:xfrm>
                  <a:off x="329514"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a:extLst>
                    <a:ext uri="{FF2B5EF4-FFF2-40B4-BE49-F238E27FC236}">
                      <a16:creationId xmlns:a16="http://schemas.microsoft.com/office/drawing/2014/main" id="{9BF6938D-A300-4D5C-8E4F-4FBFF9880310}"/>
                    </a:ext>
                  </a:extLst>
                </p:cNvPr>
                <p:cNvCxnSpPr/>
                <p:nvPr/>
              </p:nvCxnSpPr>
              <p:spPr>
                <a:xfrm>
                  <a:off x="0"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a:extLst>
                    <a:ext uri="{FF2B5EF4-FFF2-40B4-BE49-F238E27FC236}">
                      <a16:creationId xmlns:a16="http://schemas.microsoft.com/office/drawing/2014/main" id="{2C368DAC-ED72-418B-BB58-22A9EBABC287}"/>
                    </a:ext>
                  </a:extLst>
                </p:cNvPr>
                <p:cNvCxnSpPr/>
                <p:nvPr/>
              </p:nvCxnSpPr>
              <p:spPr>
                <a:xfrm>
                  <a:off x="988542"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a:extLst>
                    <a:ext uri="{FF2B5EF4-FFF2-40B4-BE49-F238E27FC236}">
                      <a16:creationId xmlns:a16="http://schemas.microsoft.com/office/drawing/2014/main" id="{FEC1711E-ABCA-4911-8DBD-2875A8456EF4}"/>
                    </a:ext>
                  </a:extLst>
                </p:cNvPr>
                <p:cNvCxnSpPr/>
                <p:nvPr/>
              </p:nvCxnSpPr>
              <p:spPr>
                <a:xfrm>
                  <a:off x="659028"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a:extLst>
                    <a:ext uri="{FF2B5EF4-FFF2-40B4-BE49-F238E27FC236}">
                      <a16:creationId xmlns:a16="http://schemas.microsoft.com/office/drawing/2014/main" id="{89290615-FFDF-4C1B-9930-59588ADCE1D0}"/>
                    </a:ext>
                  </a:extLst>
                </p:cNvPr>
                <p:cNvCxnSpPr/>
                <p:nvPr/>
              </p:nvCxnSpPr>
              <p:spPr>
                <a:xfrm>
                  <a:off x="1647570"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a:extLst>
                    <a:ext uri="{FF2B5EF4-FFF2-40B4-BE49-F238E27FC236}">
                      <a16:creationId xmlns:a16="http://schemas.microsoft.com/office/drawing/2014/main" id="{087D6E6A-FBCD-44B7-811F-E440101FA6B3}"/>
                    </a:ext>
                  </a:extLst>
                </p:cNvPr>
                <p:cNvCxnSpPr/>
                <p:nvPr/>
              </p:nvCxnSpPr>
              <p:spPr>
                <a:xfrm>
                  <a:off x="1318056"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a:extLst>
                    <a:ext uri="{FF2B5EF4-FFF2-40B4-BE49-F238E27FC236}">
                      <a16:creationId xmlns:a16="http://schemas.microsoft.com/office/drawing/2014/main" id="{C7EE4D9C-5972-4F11-AD88-CDE4D2D4A05E}"/>
                    </a:ext>
                  </a:extLst>
                </p:cNvPr>
                <p:cNvCxnSpPr/>
                <p:nvPr/>
              </p:nvCxnSpPr>
              <p:spPr>
                <a:xfrm>
                  <a:off x="2306598"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a:extLst>
                    <a:ext uri="{FF2B5EF4-FFF2-40B4-BE49-F238E27FC236}">
                      <a16:creationId xmlns:a16="http://schemas.microsoft.com/office/drawing/2014/main" id="{A1D02A60-D36A-429F-8D81-D08F3EF38993}"/>
                    </a:ext>
                  </a:extLst>
                </p:cNvPr>
                <p:cNvCxnSpPr/>
                <p:nvPr/>
              </p:nvCxnSpPr>
              <p:spPr>
                <a:xfrm>
                  <a:off x="1977084"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a:extLst>
                    <a:ext uri="{FF2B5EF4-FFF2-40B4-BE49-F238E27FC236}">
                      <a16:creationId xmlns:a16="http://schemas.microsoft.com/office/drawing/2014/main" id="{88E78551-A749-4A2E-8477-CABB2C2782EC}"/>
                    </a:ext>
                  </a:extLst>
                </p:cNvPr>
                <p:cNvCxnSpPr/>
                <p:nvPr/>
              </p:nvCxnSpPr>
              <p:spPr>
                <a:xfrm>
                  <a:off x="2965626"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a:extLst>
                    <a:ext uri="{FF2B5EF4-FFF2-40B4-BE49-F238E27FC236}">
                      <a16:creationId xmlns:a16="http://schemas.microsoft.com/office/drawing/2014/main" id="{FBD58499-8938-44E0-8520-DDE63A4C4496}"/>
                    </a:ext>
                  </a:extLst>
                </p:cNvPr>
                <p:cNvCxnSpPr/>
                <p:nvPr/>
              </p:nvCxnSpPr>
              <p:spPr>
                <a:xfrm>
                  <a:off x="2636112"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a:extLst>
                    <a:ext uri="{FF2B5EF4-FFF2-40B4-BE49-F238E27FC236}">
                      <a16:creationId xmlns:a16="http://schemas.microsoft.com/office/drawing/2014/main" id="{BC923EA8-C256-4634-8339-7DB6BA413CD2}"/>
                    </a:ext>
                  </a:extLst>
                </p:cNvPr>
                <p:cNvCxnSpPr/>
                <p:nvPr/>
              </p:nvCxnSpPr>
              <p:spPr>
                <a:xfrm>
                  <a:off x="3624654"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a:extLst>
                    <a:ext uri="{FF2B5EF4-FFF2-40B4-BE49-F238E27FC236}">
                      <a16:creationId xmlns:a16="http://schemas.microsoft.com/office/drawing/2014/main" id="{3BABF286-6674-4701-B1E9-263284795AB3}"/>
                    </a:ext>
                  </a:extLst>
                </p:cNvPr>
                <p:cNvCxnSpPr/>
                <p:nvPr/>
              </p:nvCxnSpPr>
              <p:spPr>
                <a:xfrm>
                  <a:off x="3295140"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a:extLst>
                    <a:ext uri="{FF2B5EF4-FFF2-40B4-BE49-F238E27FC236}">
                      <a16:creationId xmlns:a16="http://schemas.microsoft.com/office/drawing/2014/main" id="{99FB23A9-E6D7-43CC-A0D5-725192604B3D}"/>
                    </a:ext>
                  </a:extLst>
                </p:cNvPr>
                <p:cNvCxnSpPr/>
                <p:nvPr/>
              </p:nvCxnSpPr>
              <p:spPr>
                <a:xfrm>
                  <a:off x="4283682"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92" name="Straight Connector 491">
                  <a:extLst>
                    <a:ext uri="{FF2B5EF4-FFF2-40B4-BE49-F238E27FC236}">
                      <a16:creationId xmlns:a16="http://schemas.microsoft.com/office/drawing/2014/main" id="{F23FDEA7-2269-4F06-8F07-260EE77295DF}"/>
                    </a:ext>
                  </a:extLst>
                </p:cNvPr>
                <p:cNvCxnSpPr/>
                <p:nvPr/>
              </p:nvCxnSpPr>
              <p:spPr>
                <a:xfrm>
                  <a:off x="3954168"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93" name="Straight Connector 492">
                  <a:extLst>
                    <a:ext uri="{FF2B5EF4-FFF2-40B4-BE49-F238E27FC236}">
                      <a16:creationId xmlns:a16="http://schemas.microsoft.com/office/drawing/2014/main" id="{E8A88CA9-B891-491E-95C8-1C4D7ACDAA96}"/>
                    </a:ext>
                  </a:extLst>
                </p:cNvPr>
                <p:cNvCxnSpPr/>
                <p:nvPr/>
              </p:nvCxnSpPr>
              <p:spPr>
                <a:xfrm>
                  <a:off x="4942710"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94" name="Straight Connector 493">
                  <a:extLst>
                    <a:ext uri="{FF2B5EF4-FFF2-40B4-BE49-F238E27FC236}">
                      <a16:creationId xmlns:a16="http://schemas.microsoft.com/office/drawing/2014/main" id="{C6C7A0C6-4EAC-4FEF-85DD-F06A1AACCCD9}"/>
                    </a:ext>
                  </a:extLst>
                </p:cNvPr>
                <p:cNvCxnSpPr/>
                <p:nvPr/>
              </p:nvCxnSpPr>
              <p:spPr>
                <a:xfrm>
                  <a:off x="4613196"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a:extLst>
                    <a:ext uri="{FF2B5EF4-FFF2-40B4-BE49-F238E27FC236}">
                      <a16:creationId xmlns:a16="http://schemas.microsoft.com/office/drawing/2014/main" id="{BC387629-3884-4ADF-98D9-B40527E1A937}"/>
                    </a:ext>
                  </a:extLst>
                </p:cNvPr>
                <p:cNvCxnSpPr/>
                <p:nvPr/>
              </p:nvCxnSpPr>
              <p:spPr>
                <a:xfrm>
                  <a:off x="5601738"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96" name="Straight Connector 495">
                  <a:extLst>
                    <a:ext uri="{FF2B5EF4-FFF2-40B4-BE49-F238E27FC236}">
                      <a16:creationId xmlns:a16="http://schemas.microsoft.com/office/drawing/2014/main" id="{DC1FB6E3-5983-42E2-B487-B2A550667A58}"/>
                    </a:ext>
                  </a:extLst>
                </p:cNvPr>
                <p:cNvCxnSpPr/>
                <p:nvPr/>
              </p:nvCxnSpPr>
              <p:spPr>
                <a:xfrm>
                  <a:off x="5272224"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97" name="Straight Connector 496">
                  <a:extLst>
                    <a:ext uri="{FF2B5EF4-FFF2-40B4-BE49-F238E27FC236}">
                      <a16:creationId xmlns:a16="http://schemas.microsoft.com/office/drawing/2014/main" id="{BE47B01B-846E-438F-95BE-84D5D1A6988B}"/>
                    </a:ext>
                  </a:extLst>
                </p:cNvPr>
                <p:cNvCxnSpPr/>
                <p:nvPr/>
              </p:nvCxnSpPr>
              <p:spPr>
                <a:xfrm>
                  <a:off x="6260766"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98" name="Straight Connector 497">
                  <a:extLst>
                    <a:ext uri="{FF2B5EF4-FFF2-40B4-BE49-F238E27FC236}">
                      <a16:creationId xmlns:a16="http://schemas.microsoft.com/office/drawing/2014/main" id="{DAAA516D-477A-4244-8BF2-30CB948742FB}"/>
                    </a:ext>
                  </a:extLst>
                </p:cNvPr>
                <p:cNvCxnSpPr/>
                <p:nvPr/>
              </p:nvCxnSpPr>
              <p:spPr>
                <a:xfrm>
                  <a:off x="5931252"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a:extLst>
                    <a:ext uri="{FF2B5EF4-FFF2-40B4-BE49-F238E27FC236}">
                      <a16:creationId xmlns:a16="http://schemas.microsoft.com/office/drawing/2014/main" id="{1B7D312D-F4D1-4D37-9DD6-637968C596A3}"/>
                    </a:ext>
                  </a:extLst>
                </p:cNvPr>
                <p:cNvCxnSpPr/>
                <p:nvPr/>
              </p:nvCxnSpPr>
              <p:spPr>
                <a:xfrm>
                  <a:off x="6919794"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a:extLst>
                    <a:ext uri="{FF2B5EF4-FFF2-40B4-BE49-F238E27FC236}">
                      <a16:creationId xmlns:a16="http://schemas.microsoft.com/office/drawing/2014/main" id="{F0831B2C-01F0-4C7A-BA32-9CB020598BF8}"/>
                    </a:ext>
                  </a:extLst>
                </p:cNvPr>
                <p:cNvCxnSpPr/>
                <p:nvPr/>
              </p:nvCxnSpPr>
              <p:spPr>
                <a:xfrm>
                  <a:off x="6590280"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501" name="Straight Connector 500">
                  <a:extLst>
                    <a:ext uri="{FF2B5EF4-FFF2-40B4-BE49-F238E27FC236}">
                      <a16:creationId xmlns:a16="http://schemas.microsoft.com/office/drawing/2014/main" id="{5FA4CBA0-89DA-4E51-8503-D9D34E32D744}"/>
                    </a:ext>
                  </a:extLst>
                </p:cNvPr>
                <p:cNvCxnSpPr/>
                <p:nvPr/>
              </p:nvCxnSpPr>
              <p:spPr>
                <a:xfrm>
                  <a:off x="7578822"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502" name="Straight Connector 501">
                  <a:extLst>
                    <a:ext uri="{FF2B5EF4-FFF2-40B4-BE49-F238E27FC236}">
                      <a16:creationId xmlns:a16="http://schemas.microsoft.com/office/drawing/2014/main" id="{D24F47CE-2594-44BF-B7AB-D72724CDF156}"/>
                    </a:ext>
                  </a:extLst>
                </p:cNvPr>
                <p:cNvCxnSpPr/>
                <p:nvPr/>
              </p:nvCxnSpPr>
              <p:spPr>
                <a:xfrm>
                  <a:off x="7249308"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503" name="Straight Connector 502">
                  <a:extLst>
                    <a:ext uri="{FF2B5EF4-FFF2-40B4-BE49-F238E27FC236}">
                      <a16:creationId xmlns:a16="http://schemas.microsoft.com/office/drawing/2014/main" id="{988568FF-7259-4F57-B421-DD1BF280A590}"/>
                    </a:ext>
                  </a:extLst>
                </p:cNvPr>
                <p:cNvCxnSpPr/>
                <p:nvPr/>
              </p:nvCxnSpPr>
              <p:spPr>
                <a:xfrm>
                  <a:off x="8237850"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504" name="Straight Connector 503">
                  <a:extLst>
                    <a:ext uri="{FF2B5EF4-FFF2-40B4-BE49-F238E27FC236}">
                      <a16:creationId xmlns:a16="http://schemas.microsoft.com/office/drawing/2014/main" id="{EB6004BB-45E2-44DE-9D6C-1EA1B31F75E8}"/>
                    </a:ext>
                  </a:extLst>
                </p:cNvPr>
                <p:cNvCxnSpPr/>
                <p:nvPr/>
              </p:nvCxnSpPr>
              <p:spPr>
                <a:xfrm>
                  <a:off x="7908336"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505" name="Straight Connector 504">
                  <a:extLst>
                    <a:ext uri="{FF2B5EF4-FFF2-40B4-BE49-F238E27FC236}">
                      <a16:creationId xmlns:a16="http://schemas.microsoft.com/office/drawing/2014/main" id="{8C72E3C8-520C-497F-A4D5-DCF44D12CD80}"/>
                    </a:ext>
                  </a:extLst>
                </p:cNvPr>
                <p:cNvCxnSpPr/>
                <p:nvPr/>
              </p:nvCxnSpPr>
              <p:spPr>
                <a:xfrm>
                  <a:off x="8896878"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506" name="Straight Connector 505">
                  <a:extLst>
                    <a:ext uri="{FF2B5EF4-FFF2-40B4-BE49-F238E27FC236}">
                      <a16:creationId xmlns:a16="http://schemas.microsoft.com/office/drawing/2014/main" id="{7B720938-127D-49F5-97AF-562D32A74600}"/>
                    </a:ext>
                  </a:extLst>
                </p:cNvPr>
                <p:cNvCxnSpPr/>
                <p:nvPr/>
              </p:nvCxnSpPr>
              <p:spPr>
                <a:xfrm>
                  <a:off x="8567364"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507" name="Straight Connector 506">
                  <a:extLst>
                    <a:ext uri="{FF2B5EF4-FFF2-40B4-BE49-F238E27FC236}">
                      <a16:creationId xmlns:a16="http://schemas.microsoft.com/office/drawing/2014/main" id="{852789AE-4FBE-467B-B00B-8D948D856D4C}"/>
                    </a:ext>
                  </a:extLst>
                </p:cNvPr>
                <p:cNvCxnSpPr/>
                <p:nvPr/>
              </p:nvCxnSpPr>
              <p:spPr>
                <a:xfrm>
                  <a:off x="9555906"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508" name="Straight Connector 507">
                  <a:extLst>
                    <a:ext uri="{FF2B5EF4-FFF2-40B4-BE49-F238E27FC236}">
                      <a16:creationId xmlns:a16="http://schemas.microsoft.com/office/drawing/2014/main" id="{FCDC861B-1131-4468-B891-4639874C33C1}"/>
                    </a:ext>
                  </a:extLst>
                </p:cNvPr>
                <p:cNvCxnSpPr/>
                <p:nvPr/>
              </p:nvCxnSpPr>
              <p:spPr>
                <a:xfrm>
                  <a:off x="9226392"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509" name="Straight Connector 508">
                  <a:extLst>
                    <a:ext uri="{FF2B5EF4-FFF2-40B4-BE49-F238E27FC236}">
                      <a16:creationId xmlns:a16="http://schemas.microsoft.com/office/drawing/2014/main" id="{3112DEAC-80A0-4F90-81EC-4D87F645E76D}"/>
                    </a:ext>
                  </a:extLst>
                </p:cNvPr>
                <p:cNvCxnSpPr/>
                <p:nvPr/>
              </p:nvCxnSpPr>
              <p:spPr>
                <a:xfrm>
                  <a:off x="10214934"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510" name="Straight Connector 509">
                  <a:extLst>
                    <a:ext uri="{FF2B5EF4-FFF2-40B4-BE49-F238E27FC236}">
                      <a16:creationId xmlns:a16="http://schemas.microsoft.com/office/drawing/2014/main" id="{8A83F6CC-CFBB-4012-B5AB-3DBB9C000E43}"/>
                    </a:ext>
                  </a:extLst>
                </p:cNvPr>
                <p:cNvCxnSpPr/>
                <p:nvPr/>
              </p:nvCxnSpPr>
              <p:spPr>
                <a:xfrm>
                  <a:off x="9885420"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7086FB9D-BDC7-4EB6-B7F8-9727B0084ACC}"/>
                    </a:ext>
                  </a:extLst>
                </p:cNvPr>
                <p:cNvCxnSpPr/>
                <p:nvPr/>
              </p:nvCxnSpPr>
              <p:spPr>
                <a:xfrm>
                  <a:off x="10873962"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C745221B-E8F8-4CB2-8FCD-AE0FE353C32A}"/>
                    </a:ext>
                  </a:extLst>
                </p:cNvPr>
                <p:cNvCxnSpPr/>
                <p:nvPr/>
              </p:nvCxnSpPr>
              <p:spPr>
                <a:xfrm>
                  <a:off x="10544448"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513" name="Straight Connector 512">
                  <a:extLst>
                    <a:ext uri="{FF2B5EF4-FFF2-40B4-BE49-F238E27FC236}">
                      <a16:creationId xmlns:a16="http://schemas.microsoft.com/office/drawing/2014/main" id="{5094AAE4-01E5-4C6E-81F6-3A5C0DA6FC6A}"/>
                    </a:ext>
                  </a:extLst>
                </p:cNvPr>
                <p:cNvCxnSpPr/>
                <p:nvPr/>
              </p:nvCxnSpPr>
              <p:spPr>
                <a:xfrm>
                  <a:off x="11532990"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514" name="Straight Connector 513">
                  <a:extLst>
                    <a:ext uri="{FF2B5EF4-FFF2-40B4-BE49-F238E27FC236}">
                      <a16:creationId xmlns:a16="http://schemas.microsoft.com/office/drawing/2014/main" id="{F528AFAE-A6AC-4CD7-BDA2-17857F962AB2}"/>
                    </a:ext>
                  </a:extLst>
                </p:cNvPr>
                <p:cNvCxnSpPr/>
                <p:nvPr/>
              </p:nvCxnSpPr>
              <p:spPr>
                <a:xfrm>
                  <a:off x="11203476"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515" name="Straight Connector 514">
                  <a:extLst>
                    <a:ext uri="{FF2B5EF4-FFF2-40B4-BE49-F238E27FC236}">
                      <a16:creationId xmlns:a16="http://schemas.microsoft.com/office/drawing/2014/main" id="{5F6B84C4-9796-4319-B3A5-7807A33D0C19}"/>
                    </a:ext>
                  </a:extLst>
                </p:cNvPr>
                <p:cNvCxnSpPr/>
                <p:nvPr/>
              </p:nvCxnSpPr>
              <p:spPr>
                <a:xfrm>
                  <a:off x="12192017"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a:extLst>
                    <a:ext uri="{FF2B5EF4-FFF2-40B4-BE49-F238E27FC236}">
                      <a16:creationId xmlns:a16="http://schemas.microsoft.com/office/drawing/2014/main" id="{14BC46D6-8B78-452A-85E9-056E038007FC}"/>
                    </a:ext>
                  </a:extLst>
                </p:cNvPr>
                <p:cNvCxnSpPr/>
                <p:nvPr/>
              </p:nvCxnSpPr>
              <p:spPr>
                <a:xfrm>
                  <a:off x="11862504"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grpSp>
          <p:grpSp>
            <p:nvGrpSpPr>
              <p:cNvPr id="456" name="Group 455">
                <a:extLst>
                  <a:ext uri="{FF2B5EF4-FFF2-40B4-BE49-F238E27FC236}">
                    <a16:creationId xmlns:a16="http://schemas.microsoft.com/office/drawing/2014/main" id="{227661DF-0032-42D4-848A-1DF956BA62EE}"/>
                  </a:ext>
                </a:extLst>
              </p:cNvPr>
              <p:cNvGrpSpPr/>
              <p:nvPr/>
            </p:nvGrpSpPr>
            <p:grpSpPr>
              <a:xfrm>
                <a:off x="-1" y="0"/>
                <a:ext cx="12191993" cy="6857991"/>
                <a:chOff x="0" y="0"/>
                <a:chExt cx="290286" cy="6857991"/>
              </a:xfrm>
            </p:grpSpPr>
            <p:cxnSp>
              <p:nvCxnSpPr>
                <p:cNvPr id="457" name="Straight Connector 456">
                  <a:extLst>
                    <a:ext uri="{FF2B5EF4-FFF2-40B4-BE49-F238E27FC236}">
                      <a16:creationId xmlns:a16="http://schemas.microsoft.com/office/drawing/2014/main" id="{A8B104F2-1FE8-4D63-B92B-36A1B724A029}"/>
                    </a:ext>
                  </a:extLst>
                </p:cNvPr>
                <p:cNvCxnSpPr/>
                <p:nvPr/>
              </p:nvCxnSpPr>
              <p:spPr>
                <a:xfrm>
                  <a:off x="0" y="326571"/>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a:extLst>
                    <a:ext uri="{FF2B5EF4-FFF2-40B4-BE49-F238E27FC236}">
                      <a16:creationId xmlns:a16="http://schemas.microsoft.com/office/drawing/2014/main" id="{DE01FDE6-42EE-47DE-A4B5-3566FC6E0209}"/>
                    </a:ext>
                  </a:extLst>
                </p:cNvPr>
                <p:cNvCxnSpPr/>
                <p:nvPr/>
              </p:nvCxnSpPr>
              <p:spPr>
                <a:xfrm>
                  <a:off x="0" y="0"/>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a:extLst>
                    <a:ext uri="{FF2B5EF4-FFF2-40B4-BE49-F238E27FC236}">
                      <a16:creationId xmlns:a16="http://schemas.microsoft.com/office/drawing/2014/main" id="{8E20FD14-D0FA-43AC-95DB-3150872E1F31}"/>
                    </a:ext>
                  </a:extLst>
                </p:cNvPr>
                <p:cNvCxnSpPr/>
                <p:nvPr/>
              </p:nvCxnSpPr>
              <p:spPr>
                <a:xfrm>
                  <a:off x="0" y="979713"/>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a:extLst>
                    <a:ext uri="{FF2B5EF4-FFF2-40B4-BE49-F238E27FC236}">
                      <a16:creationId xmlns:a16="http://schemas.microsoft.com/office/drawing/2014/main" id="{028DF3B0-4034-45B4-A3E1-B0B55513AF6F}"/>
                    </a:ext>
                  </a:extLst>
                </p:cNvPr>
                <p:cNvCxnSpPr/>
                <p:nvPr/>
              </p:nvCxnSpPr>
              <p:spPr>
                <a:xfrm>
                  <a:off x="0" y="653142"/>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a:extLst>
                    <a:ext uri="{FF2B5EF4-FFF2-40B4-BE49-F238E27FC236}">
                      <a16:creationId xmlns:a16="http://schemas.microsoft.com/office/drawing/2014/main" id="{7C67B68B-36B6-46CB-AF56-B2B821C00FAF}"/>
                    </a:ext>
                  </a:extLst>
                </p:cNvPr>
                <p:cNvCxnSpPr/>
                <p:nvPr/>
              </p:nvCxnSpPr>
              <p:spPr>
                <a:xfrm>
                  <a:off x="0" y="1632855"/>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a:extLst>
                    <a:ext uri="{FF2B5EF4-FFF2-40B4-BE49-F238E27FC236}">
                      <a16:creationId xmlns:a16="http://schemas.microsoft.com/office/drawing/2014/main" id="{DE60AE33-3E26-48DF-B7AD-4C1629648BD3}"/>
                    </a:ext>
                  </a:extLst>
                </p:cNvPr>
                <p:cNvCxnSpPr/>
                <p:nvPr/>
              </p:nvCxnSpPr>
              <p:spPr>
                <a:xfrm>
                  <a:off x="0" y="1306284"/>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a:extLst>
                    <a:ext uri="{FF2B5EF4-FFF2-40B4-BE49-F238E27FC236}">
                      <a16:creationId xmlns:a16="http://schemas.microsoft.com/office/drawing/2014/main" id="{49230077-BD1C-4346-9269-CE1185B4EC60}"/>
                    </a:ext>
                  </a:extLst>
                </p:cNvPr>
                <p:cNvCxnSpPr/>
                <p:nvPr/>
              </p:nvCxnSpPr>
              <p:spPr>
                <a:xfrm>
                  <a:off x="0" y="2285997"/>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a:extLst>
                    <a:ext uri="{FF2B5EF4-FFF2-40B4-BE49-F238E27FC236}">
                      <a16:creationId xmlns:a16="http://schemas.microsoft.com/office/drawing/2014/main" id="{03416EBD-0E45-458C-9475-D1F38956C958}"/>
                    </a:ext>
                  </a:extLst>
                </p:cNvPr>
                <p:cNvCxnSpPr/>
                <p:nvPr/>
              </p:nvCxnSpPr>
              <p:spPr>
                <a:xfrm>
                  <a:off x="0" y="1959426"/>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a:extLst>
                    <a:ext uri="{FF2B5EF4-FFF2-40B4-BE49-F238E27FC236}">
                      <a16:creationId xmlns:a16="http://schemas.microsoft.com/office/drawing/2014/main" id="{AD9E3C15-C229-48BA-83EF-B53E947B4C17}"/>
                    </a:ext>
                  </a:extLst>
                </p:cNvPr>
                <p:cNvCxnSpPr/>
                <p:nvPr/>
              </p:nvCxnSpPr>
              <p:spPr>
                <a:xfrm>
                  <a:off x="0" y="2939139"/>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a:extLst>
                    <a:ext uri="{FF2B5EF4-FFF2-40B4-BE49-F238E27FC236}">
                      <a16:creationId xmlns:a16="http://schemas.microsoft.com/office/drawing/2014/main" id="{7108ABE6-2564-47F9-80A8-9647EEAB9EE3}"/>
                    </a:ext>
                  </a:extLst>
                </p:cNvPr>
                <p:cNvCxnSpPr/>
                <p:nvPr/>
              </p:nvCxnSpPr>
              <p:spPr>
                <a:xfrm>
                  <a:off x="0" y="2612568"/>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a:extLst>
                    <a:ext uri="{FF2B5EF4-FFF2-40B4-BE49-F238E27FC236}">
                      <a16:creationId xmlns:a16="http://schemas.microsoft.com/office/drawing/2014/main" id="{31F5B969-81B8-4151-AA30-AB80C3D57C89}"/>
                    </a:ext>
                  </a:extLst>
                </p:cNvPr>
                <p:cNvCxnSpPr/>
                <p:nvPr/>
              </p:nvCxnSpPr>
              <p:spPr>
                <a:xfrm>
                  <a:off x="0" y="3592281"/>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68" name="Straight Connector 467">
                  <a:extLst>
                    <a:ext uri="{FF2B5EF4-FFF2-40B4-BE49-F238E27FC236}">
                      <a16:creationId xmlns:a16="http://schemas.microsoft.com/office/drawing/2014/main" id="{D0AC87BF-14F2-4A12-9B7F-08750A4DDC11}"/>
                    </a:ext>
                  </a:extLst>
                </p:cNvPr>
                <p:cNvCxnSpPr/>
                <p:nvPr/>
              </p:nvCxnSpPr>
              <p:spPr>
                <a:xfrm>
                  <a:off x="0" y="3265710"/>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69" name="Straight Connector 468">
                  <a:extLst>
                    <a:ext uri="{FF2B5EF4-FFF2-40B4-BE49-F238E27FC236}">
                      <a16:creationId xmlns:a16="http://schemas.microsoft.com/office/drawing/2014/main" id="{63C86CDC-0953-42F0-8DF7-1B70CE60A563}"/>
                    </a:ext>
                  </a:extLst>
                </p:cNvPr>
                <p:cNvCxnSpPr/>
                <p:nvPr/>
              </p:nvCxnSpPr>
              <p:spPr>
                <a:xfrm>
                  <a:off x="0" y="4245423"/>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70" name="Straight Connector 469">
                  <a:extLst>
                    <a:ext uri="{FF2B5EF4-FFF2-40B4-BE49-F238E27FC236}">
                      <a16:creationId xmlns:a16="http://schemas.microsoft.com/office/drawing/2014/main" id="{BCD5262D-4A74-4B84-84F0-2923CBB4ADC4}"/>
                    </a:ext>
                  </a:extLst>
                </p:cNvPr>
                <p:cNvCxnSpPr/>
                <p:nvPr/>
              </p:nvCxnSpPr>
              <p:spPr>
                <a:xfrm>
                  <a:off x="0" y="3918852"/>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71" name="Straight Connector 470">
                  <a:extLst>
                    <a:ext uri="{FF2B5EF4-FFF2-40B4-BE49-F238E27FC236}">
                      <a16:creationId xmlns:a16="http://schemas.microsoft.com/office/drawing/2014/main" id="{E2397635-6E7F-42E1-9838-F7A4B2562AC5}"/>
                    </a:ext>
                  </a:extLst>
                </p:cNvPr>
                <p:cNvCxnSpPr/>
                <p:nvPr/>
              </p:nvCxnSpPr>
              <p:spPr>
                <a:xfrm>
                  <a:off x="0" y="4898565"/>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a:extLst>
                    <a:ext uri="{FF2B5EF4-FFF2-40B4-BE49-F238E27FC236}">
                      <a16:creationId xmlns:a16="http://schemas.microsoft.com/office/drawing/2014/main" id="{C725B471-3E31-4D81-AD68-871863B5FFF8}"/>
                    </a:ext>
                  </a:extLst>
                </p:cNvPr>
                <p:cNvCxnSpPr/>
                <p:nvPr/>
              </p:nvCxnSpPr>
              <p:spPr>
                <a:xfrm>
                  <a:off x="0" y="4571994"/>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a:extLst>
                    <a:ext uri="{FF2B5EF4-FFF2-40B4-BE49-F238E27FC236}">
                      <a16:creationId xmlns:a16="http://schemas.microsoft.com/office/drawing/2014/main" id="{4A732D9C-81BE-41A0-9553-5A9BAC5D4997}"/>
                    </a:ext>
                  </a:extLst>
                </p:cNvPr>
                <p:cNvCxnSpPr/>
                <p:nvPr/>
              </p:nvCxnSpPr>
              <p:spPr>
                <a:xfrm>
                  <a:off x="0" y="5551707"/>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a:extLst>
                    <a:ext uri="{FF2B5EF4-FFF2-40B4-BE49-F238E27FC236}">
                      <a16:creationId xmlns:a16="http://schemas.microsoft.com/office/drawing/2014/main" id="{449D03A4-8841-4AB5-ACF6-D4CCD93B40CA}"/>
                    </a:ext>
                  </a:extLst>
                </p:cNvPr>
                <p:cNvCxnSpPr/>
                <p:nvPr/>
              </p:nvCxnSpPr>
              <p:spPr>
                <a:xfrm>
                  <a:off x="0" y="5225136"/>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75" name="Straight Connector 474">
                  <a:extLst>
                    <a:ext uri="{FF2B5EF4-FFF2-40B4-BE49-F238E27FC236}">
                      <a16:creationId xmlns:a16="http://schemas.microsoft.com/office/drawing/2014/main" id="{3C358C4E-BEE4-438F-A5A7-D41B9CEC66DF}"/>
                    </a:ext>
                  </a:extLst>
                </p:cNvPr>
                <p:cNvCxnSpPr/>
                <p:nvPr/>
              </p:nvCxnSpPr>
              <p:spPr>
                <a:xfrm>
                  <a:off x="0" y="6204849"/>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76" name="Straight Connector 475">
                  <a:extLst>
                    <a:ext uri="{FF2B5EF4-FFF2-40B4-BE49-F238E27FC236}">
                      <a16:creationId xmlns:a16="http://schemas.microsoft.com/office/drawing/2014/main" id="{D39A6CFE-5C25-41AE-9585-4B6B3A882D6C}"/>
                    </a:ext>
                  </a:extLst>
                </p:cNvPr>
                <p:cNvCxnSpPr/>
                <p:nvPr/>
              </p:nvCxnSpPr>
              <p:spPr>
                <a:xfrm>
                  <a:off x="0" y="5878278"/>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77" name="Straight Connector 476">
                  <a:extLst>
                    <a:ext uri="{FF2B5EF4-FFF2-40B4-BE49-F238E27FC236}">
                      <a16:creationId xmlns:a16="http://schemas.microsoft.com/office/drawing/2014/main" id="{0A11B869-E168-4FCB-8D8E-CAD61A31502C}"/>
                    </a:ext>
                  </a:extLst>
                </p:cNvPr>
                <p:cNvCxnSpPr/>
                <p:nvPr/>
              </p:nvCxnSpPr>
              <p:spPr>
                <a:xfrm>
                  <a:off x="0" y="6857991"/>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78" name="Straight Connector 477">
                  <a:extLst>
                    <a:ext uri="{FF2B5EF4-FFF2-40B4-BE49-F238E27FC236}">
                      <a16:creationId xmlns:a16="http://schemas.microsoft.com/office/drawing/2014/main" id="{637D3411-FEB4-42A4-A4E6-53C82CAF12C1}"/>
                    </a:ext>
                  </a:extLst>
                </p:cNvPr>
                <p:cNvCxnSpPr/>
                <p:nvPr/>
              </p:nvCxnSpPr>
              <p:spPr>
                <a:xfrm>
                  <a:off x="0" y="6531420"/>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grpSp>
        </p:grpSp>
        <p:grpSp>
          <p:nvGrpSpPr>
            <p:cNvPr id="397" name="Group 396">
              <a:extLst>
                <a:ext uri="{FF2B5EF4-FFF2-40B4-BE49-F238E27FC236}">
                  <a16:creationId xmlns:a16="http://schemas.microsoft.com/office/drawing/2014/main" id="{F5F0C4C6-AF74-44DA-9406-3E7AED384149}"/>
                </a:ext>
              </a:extLst>
            </p:cNvPr>
            <p:cNvGrpSpPr/>
            <p:nvPr/>
          </p:nvGrpSpPr>
          <p:grpSpPr>
            <a:xfrm>
              <a:off x="481914" y="478968"/>
              <a:ext cx="11532990" cy="5878800"/>
              <a:chOff x="329514" y="326568"/>
              <a:chExt cx="11532990" cy="5878800"/>
            </a:xfrm>
          </p:grpSpPr>
          <p:grpSp>
            <p:nvGrpSpPr>
              <p:cNvPr id="398" name="Group 397">
                <a:extLst>
                  <a:ext uri="{FF2B5EF4-FFF2-40B4-BE49-F238E27FC236}">
                    <a16:creationId xmlns:a16="http://schemas.microsoft.com/office/drawing/2014/main" id="{959629C5-B76B-49DB-8665-BCCF0700AEA9}"/>
                  </a:ext>
                </a:extLst>
              </p:cNvPr>
              <p:cNvGrpSpPr/>
              <p:nvPr/>
            </p:nvGrpSpPr>
            <p:grpSpPr>
              <a:xfrm>
                <a:off x="329514" y="326568"/>
                <a:ext cx="11532990" cy="5878800"/>
                <a:chOff x="329514" y="7659249"/>
                <a:chExt cx="11532990" cy="290284"/>
              </a:xfrm>
            </p:grpSpPr>
            <p:cxnSp>
              <p:nvCxnSpPr>
                <p:cNvPr id="419" name="Straight Connector 418">
                  <a:extLst>
                    <a:ext uri="{FF2B5EF4-FFF2-40B4-BE49-F238E27FC236}">
                      <a16:creationId xmlns:a16="http://schemas.microsoft.com/office/drawing/2014/main" id="{02A9E9C8-12EF-4FD8-B59F-AD9AFA41F250}"/>
                    </a:ext>
                  </a:extLst>
                </p:cNvPr>
                <p:cNvCxnSpPr/>
                <p:nvPr/>
              </p:nvCxnSpPr>
              <p:spPr>
                <a:xfrm>
                  <a:off x="329514"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a:extLst>
                    <a:ext uri="{FF2B5EF4-FFF2-40B4-BE49-F238E27FC236}">
                      <a16:creationId xmlns:a16="http://schemas.microsoft.com/office/drawing/2014/main" id="{89F3C64C-E468-4B31-B0E8-E457A553D7FF}"/>
                    </a:ext>
                  </a:extLst>
                </p:cNvPr>
                <p:cNvCxnSpPr/>
                <p:nvPr/>
              </p:nvCxnSpPr>
              <p:spPr>
                <a:xfrm>
                  <a:off x="988542"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a16="http://schemas.microsoft.com/office/drawing/2014/main" id="{8D3063DD-D920-4264-AC88-BA167696829E}"/>
                    </a:ext>
                  </a:extLst>
                </p:cNvPr>
                <p:cNvCxnSpPr/>
                <p:nvPr/>
              </p:nvCxnSpPr>
              <p:spPr>
                <a:xfrm>
                  <a:off x="659028"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D4D63840-5FEB-44F8-8D70-127D1369FFA3}"/>
                    </a:ext>
                  </a:extLst>
                </p:cNvPr>
                <p:cNvCxnSpPr/>
                <p:nvPr/>
              </p:nvCxnSpPr>
              <p:spPr>
                <a:xfrm>
                  <a:off x="1647570"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0CBB9098-BD71-4673-A661-673C0DF5AA6F}"/>
                    </a:ext>
                  </a:extLst>
                </p:cNvPr>
                <p:cNvCxnSpPr/>
                <p:nvPr/>
              </p:nvCxnSpPr>
              <p:spPr>
                <a:xfrm>
                  <a:off x="1318056"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AE6C7DA8-1FA1-44CA-BBB0-7D6022833D6E}"/>
                    </a:ext>
                  </a:extLst>
                </p:cNvPr>
                <p:cNvCxnSpPr/>
                <p:nvPr/>
              </p:nvCxnSpPr>
              <p:spPr>
                <a:xfrm>
                  <a:off x="2306598"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a:extLst>
                    <a:ext uri="{FF2B5EF4-FFF2-40B4-BE49-F238E27FC236}">
                      <a16:creationId xmlns:a16="http://schemas.microsoft.com/office/drawing/2014/main" id="{BFC41C42-B367-483A-85C2-C14AD27777F4}"/>
                    </a:ext>
                  </a:extLst>
                </p:cNvPr>
                <p:cNvCxnSpPr/>
                <p:nvPr/>
              </p:nvCxnSpPr>
              <p:spPr>
                <a:xfrm>
                  <a:off x="1977084"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a:extLst>
                    <a:ext uri="{FF2B5EF4-FFF2-40B4-BE49-F238E27FC236}">
                      <a16:creationId xmlns:a16="http://schemas.microsoft.com/office/drawing/2014/main" id="{358DD47D-7968-4930-92AC-399D6F78B6DE}"/>
                    </a:ext>
                  </a:extLst>
                </p:cNvPr>
                <p:cNvCxnSpPr/>
                <p:nvPr/>
              </p:nvCxnSpPr>
              <p:spPr>
                <a:xfrm>
                  <a:off x="2965626"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a:extLst>
                    <a:ext uri="{FF2B5EF4-FFF2-40B4-BE49-F238E27FC236}">
                      <a16:creationId xmlns:a16="http://schemas.microsoft.com/office/drawing/2014/main" id="{6535C280-03E8-4C3A-AD39-C8114747A35F}"/>
                    </a:ext>
                  </a:extLst>
                </p:cNvPr>
                <p:cNvCxnSpPr/>
                <p:nvPr/>
              </p:nvCxnSpPr>
              <p:spPr>
                <a:xfrm>
                  <a:off x="2636112"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a:extLst>
                    <a:ext uri="{FF2B5EF4-FFF2-40B4-BE49-F238E27FC236}">
                      <a16:creationId xmlns:a16="http://schemas.microsoft.com/office/drawing/2014/main" id="{8D3D78D7-5C2E-4798-A67C-C267B0B1D939}"/>
                    </a:ext>
                  </a:extLst>
                </p:cNvPr>
                <p:cNvCxnSpPr/>
                <p:nvPr/>
              </p:nvCxnSpPr>
              <p:spPr>
                <a:xfrm>
                  <a:off x="3624654"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a:extLst>
                    <a:ext uri="{FF2B5EF4-FFF2-40B4-BE49-F238E27FC236}">
                      <a16:creationId xmlns:a16="http://schemas.microsoft.com/office/drawing/2014/main" id="{963B44B9-A70E-4BE5-9E17-9770183E6124}"/>
                    </a:ext>
                  </a:extLst>
                </p:cNvPr>
                <p:cNvCxnSpPr/>
                <p:nvPr/>
              </p:nvCxnSpPr>
              <p:spPr>
                <a:xfrm>
                  <a:off x="3295140"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a:extLst>
                    <a:ext uri="{FF2B5EF4-FFF2-40B4-BE49-F238E27FC236}">
                      <a16:creationId xmlns:a16="http://schemas.microsoft.com/office/drawing/2014/main" id="{68EDB83C-0A75-4145-B5C0-C0E3F8789DFC}"/>
                    </a:ext>
                  </a:extLst>
                </p:cNvPr>
                <p:cNvCxnSpPr/>
                <p:nvPr/>
              </p:nvCxnSpPr>
              <p:spPr>
                <a:xfrm>
                  <a:off x="4283682"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a:extLst>
                    <a:ext uri="{FF2B5EF4-FFF2-40B4-BE49-F238E27FC236}">
                      <a16:creationId xmlns:a16="http://schemas.microsoft.com/office/drawing/2014/main" id="{BBCC3B8A-B34D-4E0B-8347-DD64E2A84B3A}"/>
                    </a:ext>
                  </a:extLst>
                </p:cNvPr>
                <p:cNvCxnSpPr/>
                <p:nvPr/>
              </p:nvCxnSpPr>
              <p:spPr>
                <a:xfrm>
                  <a:off x="3954168"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a:extLst>
                    <a:ext uri="{FF2B5EF4-FFF2-40B4-BE49-F238E27FC236}">
                      <a16:creationId xmlns:a16="http://schemas.microsoft.com/office/drawing/2014/main" id="{AAF00C96-4D66-4B1A-84AC-695270EC1949}"/>
                    </a:ext>
                  </a:extLst>
                </p:cNvPr>
                <p:cNvCxnSpPr/>
                <p:nvPr/>
              </p:nvCxnSpPr>
              <p:spPr>
                <a:xfrm>
                  <a:off x="4942710"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a:extLst>
                    <a:ext uri="{FF2B5EF4-FFF2-40B4-BE49-F238E27FC236}">
                      <a16:creationId xmlns:a16="http://schemas.microsoft.com/office/drawing/2014/main" id="{68119A2B-33F4-4F0D-829E-3830B2AA19B4}"/>
                    </a:ext>
                  </a:extLst>
                </p:cNvPr>
                <p:cNvCxnSpPr/>
                <p:nvPr/>
              </p:nvCxnSpPr>
              <p:spPr>
                <a:xfrm>
                  <a:off x="4613196"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a:extLst>
                    <a:ext uri="{FF2B5EF4-FFF2-40B4-BE49-F238E27FC236}">
                      <a16:creationId xmlns:a16="http://schemas.microsoft.com/office/drawing/2014/main" id="{BE044DB2-3DB7-4CAC-9CFD-9EB229E8EEFA}"/>
                    </a:ext>
                  </a:extLst>
                </p:cNvPr>
                <p:cNvCxnSpPr/>
                <p:nvPr/>
              </p:nvCxnSpPr>
              <p:spPr>
                <a:xfrm>
                  <a:off x="5601738"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a:extLst>
                    <a:ext uri="{FF2B5EF4-FFF2-40B4-BE49-F238E27FC236}">
                      <a16:creationId xmlns:a16="http://schemas.microsoft.com/office/drawing/2014/main" id="{1662EB9E-F6CC-4767-B511-446BFF3310A5}"/>
                    </a:ext>
                  </a:extLst>
                </p:cNvPr>
                <p:cNvCxnSpPr/>
                <p:nvPr/>
              </p:nvCxnSpPr>
              <p:spPr>
                <a:xfrm>
                  <a:off x="5272224"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a:extLst>
                    <a:ext uri="{FF2B5EF4-FFF2-40B4-BE49-F238E27FC236}">
                      <a16:creationId xmlns:a16="http://schemas.microsoft.com/office/drawing/2014/main" id="{712FC8C6-80C9-42C3-8597-F06F99307F77}"/>
                    </a:ext>
                  </a:extLst>
                </p:cNvPr>
                <p:cNvCxnSpPr/>
                <p:nvPr/>
              </p:nvCxnSpPr>
              <p:spPr>
                <a:xfrm>
                  <a:off x="6260766"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a:extLst>
                    <a:ext uri="{FF2B5EF4-FFF2-40B4-BE49-F238E27FC236}">
                      <a16:creationId xmlns:a16="http://schemas.microsoft.com/office/drawing/2014/main" id="{F0B16139-98C1-4AC9-881B-46A24931F232}"/>
                    </a:ext>
                  </a:extLst>
                </p:cNvPr>
                <p:cNvCxnSpPr/>
                <p:nvPr/>
              </p:nvCxnSpPr>
              <p:spPr>
                <a:xfrm>
                  <a:off x="5931252"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a:extLst>
                    <a:ext uri="{FF2B5EF4-FFF2-40B4-BE49-F238E27FC236}">
                      <a16:creationId xmlns:a16="http://schemas.microsoft.com/office/drawing/2014/main" id="{DBE2C112-6430-4C7E-A8E2-C78E2AB2EA12}"/>
                    </a:ext>
                  </a:extLst>
                </p:cNvPr>
                <p:cNvCxnSpPr/>
                <p:nvPr/>
              </p:nvCxnSpPr>
              <p:spPr>
                <a:xfrm>
                  <a:off x="6919794"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a:extLst>
                    <a:ext uri="{FF2B5EF4-FFF2-40B4-BE49-F238E27FC236}">
                      <a16:creationId xmlns:a16="http://schemas.microsoft.com/office/drawing/2014/main" id="{726957DF-47ED-4D65-8800-F085ACCFE1FD}"/>
                    </a:ext>
                  </a:extLst>
                </p:cNvPr>
                <p:cNvCxnSpPr/>
                <p:nvPr/>
              </p:nvCxnSpPr>
              <p:spPr>
                <a:xfrm>
                  <a:off x="6590280"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40" name="Straight Connector 439">
                  <a:extLst>
                    <a:ext uri="{FF2B5EF4-FFF2-40B4-BE49-F238E27FC236}">
                      <a16:creationId xmlns:a16="http://schemas.microsoft.com/office/drawing/2014/main" id="{9F196261-542D-486A-9DF7-3BDA9086CB5E}"/>
                    </a:ext>
                  </a:extLst>
                </p:cNvPr>
                <p:cNvCxnSpPr/>
                <p:nvPr/>
              </p:nvCxnSpPr>
              <p:spPr>
                <a:xfrm>
                  <a:off x="7578822"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a:extLst>
                    <a:ext uri="{FF2B5EF4-FFF2-40B4-BE49-F238E27FC236}">
                      <a16:creationId xmlns:a16="http://schemas.microsoft.com/office/drawing/2014/main" id="{36C706F6-7F4F-430A-90EC-C0DC7DCE228B}"/>
                    </a:ext>
                  </a:extLst>
                </p:cNvPr>
                <p:cNvCxnSpPr/>
                <p:nvPr/>
              </p:nvCxnSpPr>
              <p:spPr>
                <a:xfrm>
                  <a:off x="7249308"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a:extLst>
                    <a:ext uri="{FF2B5EF4-FFF2-40B4-BE49-F238E27FC236}">
                      <a16:creationId xmlns:a16="http://schemas.microsoft.com/office/drawing/2014/main" id="{68683E7A-6DE0-456C-A371-DE6E051982F6}"/>
                    </a:ext>
                  </a:extLst>
                </p:cNvPr>
                <p:cNvCxnSpPr/>
                <p:nvPr/>
              </p:nvCxnSpPr>
              <p:spPr>
                <a:xfrm>
                  <a:off x="8237850"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a:extLst>
                    <a:ext uri="{FF2B5EF4-FFF2-40B4-BE49-F238E27FC236}">
                      <a16:creationId xmlns:a16="http://schemas.microsoft.com/office/drawing/2014/main" id="{16C0EFE9-00B1-4B1E-B245-DCA3630F08EF}"/>
                    </a:ext>
                  </a:extLst>
                </p:cNvPr>
                <p:cNvCxnSpPr/>
                <p:nvPr/>
              </p:nvCxnSpPr>
              <p:spPr>
                <a:xfrm>
                  <a:off x="7908336"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a:extLst>
                    <a:ext uri="{FF2B5EF4-FFF2-40B4-BE49-F238E27FC236}">
                      <a16:creationId xmlns:a16="http://schemas.microsoft.com/office/drawing/2014/main" id="{B9E321CF-F559-4D9F-A3B4-515E0F43B7A6}"/>
                    </a:ext>
                  </a:extLst>
                </p:cNvPr>
                <p:cNvCxnSpPr/>
                <p:nvPr/>
              </p:nvCxnSpPr>
              <p:spPr>
                <a:xfrm>
                  <a:off x="8896878"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a:extLst>
                    <a:ext uri="{FF2B5EF4-FFF2-40B4-BE49-F238E27FC236}">
                      <a16:creationId xmlns:a16="http://schemas.microsoft.com/office/drawing/2014/main" id="{DA046096-6B41-4E77-B4B0-62D292EB04F7}"/>
                    </a:ext>
                  </a:extLst>
                </p:cNvPr>
                <p:cNvCxnSpPr/>
                <p:nvPr/>
              </p:nvCxnSpPr>
              <p:spPr>
                <a:xfrm>
                  <a:off x="8567364"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a:extLst>
                    <a:ext uri="{FF2B5EF4-FFF2-40B4-BE49-F238E27FC236}">
                      <a16:creationId xmlns:a16="http://schemas.microsoft.com/office/drawing/2014/main" id="{C91DBEC2-AD48-44B7-99C8-BC05A0CFA508}"/>
                    </a:ext>
                  </a:extLst>
                </p:cNvPr>
                <p:cNvCxnSpPr/>
                <p:nvPr/>
              </p:nvCxnSpPr>
              <p:spPr>
                <a:xfrm>
                  <a:off x="9555906"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a:extLst>
                    <a:ext uri="{FF2B5EF4-FFF2-40B4-BE49-F238E27FC236}">
                      <a16:creationId xmlns:a16="http://schemas.microsoft.com/office/drawing/2014/main" id="{F6249704-D7A1-4294-B54F-533A95218730}"/>
                    </a:ext>
                  </a:extLst>
                </p:cNvPr>
                <p:cNvCxnSpPr/>
                <p:nvPr/>
              </p:nvCxnSpPr>
              <p:spPr>
                <a:xfrm>
                  <a:off x="9226392"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a:extLst>
                    <a:ext uri="{FF2B5EF4-FFF2-40B4-BE49-F238E27FC236}">
                      <a16:creationId xmlns:a16="http://schemas.microsoft.com/office/drawing/2014/main" id="{31248934-071C-42C7-B4CE-819AE60C2A10}"/>
                    </a:ext>
                  </a:extLst>
                </p:cNvPr>
                <p:cNvCxnSpPr/>
                <p:nvPr/>
              </p:nvCxnSpPr>
              <p:spPr>
                <a:xfrm>
                  <a:off x="10214934"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a:extLst>
                    <a:ext uri="{FF2B5EF4-FFF2-40B4-BE49-F238E27FC236}">
                      <a16:creationId xmlns:a16="http://schemas.microsoft.com/office/drawing/2014/main" id="{0992A428-8766-42AD-A492-CCEF2552BFE8}"/>
                    </a:ext>
                  </a:extLst>
                </p:cNvPr>
                <p:cNvCxnSpPr/>
                <p:nvPr/>
              </p:nvCxnSpPr>
              <p:spPr>
                <a:xfrm>
                  <a:off x="9885420"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a:extLst>
                    <a:ext uri="{FF2B5EF4-FFF2-40B4-BE49-F238E27FC236}">
                      <a16:creationId xmlns:a16="http://schemas.microsoft.com/office/drawing/2014/main" id="{A14CF3FB-E5AB-44B9-B5ED-D8A18177C53D}"/>
                    </a:ext>
                  </a:extLst>
                </p:cNvPr>
                <p:cNvCxnSpPr/>
                <p:nvPr/>
              </p:nvCxnSpPr>
              <p:spPr>
                <a:xfrm>
                  <a:off x="10873962"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a:extLst>
                    <a:ext uri="{FF2B5EF4-FFF2-40B4-BE49-F238E27FC236}">
                      <a16:creationId xmlns:a16="http://schemas.microsoft.com/office/drawing/2014/main" id="{4DAF4BB5-AE87-4E23-89D7-5217AE443338}"/>
                    </a:ext>
                  </a:extLst>
                </p:cNvPr>
                <p:cNvCxnSpPr/>
                <p:nvPr/>
              </p:nvCxnSpPr>
              <p:spPr>
                <a:xfrm>
                  <a:off x="10544448"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a:extLst>
                    <a:ext uri="{FF2B5EF4-FFF2-40B4-BE49-F238E27FC236}">
                      <a16:creationId xmlns:a16="http://schemas.microsoft.com/office/drawing/2014/main" id="{A042475F-8DDF-4B12-89F2-CAE2752D1D86}"/>
                    </a:ext>
                  </a:extLst>
                </p:cNvPr>
                <p:cNvCxnSpPr/>
                <p:nvPr/>
              </p:nvCxnSpPr>
              <p:spPr>
                <a:xfrm>
                  <a:off x="11532990"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a:extLst>
                    <a:ext uri="{FF2B5EF4-FFF2-40B4-BE49-F238E27FC236}">
                      <a16:creationId xmlns:a16="http://schemas.microsoft.com/office/drawing/2014/main" id="{F64BE6EB-ED6F-4DBE-9783-C84E6F7865A4}"/>
                    </a:ext>
                  </a:extLst>
                </p:cNvPr>
                <p:cNvCxnSpPr/>
                <p:nvPr/>
              </p:nvCxnSpPr>
              <p:spPr>
                <a:xfrm>
                  <a:off x="11203476"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a:extLst>
                    <a:ext uri="{FF2B5EF4-FFF2-40B4-BE49-F238E27FC236}">
                      <a16:creationId xmlns:a16="http://schemas.microsoft.com/office/drawing/2014/main" id="{08B729EE-88A3-48DB-BD13-99712E7729A5}"/>
                    </a:ext>
                  </a:extLst>
                </p:cNvPr>
                <p:cNvCxnSpPr/>
                <p:nvPr/>
              </p:nvCxnSpPr>
              <p:spPr>
                <a:xfrm>
                  <a:off x="11862504"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grpSp>
          <p:grpSp>
            <p:nvGrpSpPr>
              <p:cNvPr id="399" name="Group 398">
                <a:extLst>
                  <a:ext uri="{FF2B5EF4-FFF2-40B4-BE49-F238E27FC236}">
                    <a16:creationId xmlns:a16="http://schemas.microsoft.com/office/drawing/2014/main" id="{65C56642-1A38-44FE-A60F-896552CF671B}"/>
                  </a:ext>
                </a:extLst>
              </p:cNvPr>
              <p:cNvGrpSpPr/>
              <p:nvPr/>
            </p:nvGrpSpPr>
            <p:grpSpPr>
              <a:xfrm>
                <a:off x="329514" y="326571"/>
                <a:ext cx="11532972" cy="5878278"/>
                <a:chOff x="0" y="326571"/>
                <a:chExt cx="290286" cy="5878278"/>
              </a:xfrm>
            </p:grpSpPr>
            <p:cxnSp>
              <p:nvCxnSpPr>
                <p:cNvPr id="400" name="Straight Connector 399">
                  <a:extLst>
                    <a:ext uri="{FF2B5EF4-FFF2-40B4-BE49-F238E27FC236}">
                      <a16:creationId xmlns:a16="http://schemas.microsoft.com/office/drawing/2014/main" id="{2C9C3606-2AE4-4321-B0EC-ECF90B13BD0A}"/>
                    </a:ext>
                  </a:extLst>
                </p:cNvPr>
                <p:cNvCxnSpPr/>
                <p:nvPr/>
              </p:nvCxnSpPr>
              <p:spPr>
                <a:xfrm>
                  <a:off x="0" y="326571"/>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1A873C48-9220-4A4F-BC71-7CFC8A5B3C11}"/>
                    </a:ext>
                  </a:extLst>
                </p:cNvPr>
                <p:cNvCxnSpPr/>
                <p:nvPr/>
              </p:nvCxnSpPr>
              <p:spPr>
                <a:xfrm>
                  <a:off x="0" y="979713"/>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D207E6F9-7395-41EB-81D5-45C05DBAA4B9}"/>
                    </a:ext>
                  </a:extLst>
                </p:cNvPr>
                <p:cNvCxnSpPr/>
                <p:nvPr/>
              </p:nvCxnSpPr>
              <p:spPr>
                <a:xfrm>
                  <a:off x="0" y="653142"/>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C8E4AA01-8939-4597-9530-FF1CC87186F9}"/>
                    </a:ext>
                  </a:extLst>
                </p:cNvPr>
                <p:cNvCxnSpPr/>
                <p:nvPr/>
              </p:nvCxnSpPr>
              <p:spPr>
                <a:xfrm>
                  <a:off x="0" y="1632855"/>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188F81DE-648D-4C43-BD3E-66EEAE3DD217}"/>
                    </a:ext>
                  </a:extLst>
                </p:cNvPr>
                <p:cNvCxnSpPr/>
                <p:nvPr/>
              </p:nvCxnSpPr>
              <p:spPr>
                <a:xfrm>
                  <a:off x="0" y="1306284"/>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7579E8F3-5233-418C-AEC5-F75DC38ACDEF}"/>
                    </a:ext>
                  </a:extLst>
                </p:cNvPr>
                <p:cNvCxnSpPr/>
                <p:nvPr/>
              </p:nvCxnSpPr>
              <p:spPr>
                <a:xfrm>
                  <a:off x="0" y="2285997"/>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8AF5C722-A59C-4548-A78C-2345421CFC5B}"/>
                    </a:ext>
                  </a:extLst>
                </p:cNvPr>
                <p:cNvCxnSpPr/>
                <p:nvPr/>
              </p:nvCxnSpPr>
              <p:spPr>
                <a:xfrm>
                  <a:off x="0" y="1959426"/>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FF13D5CD-6DDC-4084-B2C7-FDF30A5CFA7D}"/>
                    </a:ext>
                  </a:extLst>
                </p:cNvPr>
                <p:cNvCxnSpPr/>
                <p:nvPr/>
              </p:nvCxnSpPr>
              <p:spPr>
                <a:xfrm>
                  <a:off x="0" y="2939139"/>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D7BC1EF2-4039-47AD-BD61-3AB0165C5F48}"/>
                    </a:ext>
                  </a:extLst>
                </p:cNvPr>
                <p:cNvCxnSpPr/>
                <p:nvPr/>
              </p:nvCxnSpPr>
              <p:spPr>
                <a:xfrm>
                  <a:off x="0" y="2612568"/>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a16="http://schemas.microsoft.com/office/drawing/2014/main" id="{449BF3C1-748F-448A-BD0C-09206B9E5160}"/>
                    </a:ext>
                  </a:extLst>
                </p:cNvPr>
                <p:cNvCxnSpPr/>
                <p:nvPr/>
              </p:nvCxnSpPr>
              <p:spPr>
                <a:xfrm>
                  <a:off x="0" y="3592281"/>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id="{C2D8A61B-9F96-4CCA-8C5F-F2946CB4AC21}"/>
                    </a:ext>
                  </a:extLst>
                </p:cNvPr>
                <p:cNvCxnSpPr/>
                <p:nvPr/>
              </p:nvCxnSpPr>
              <p:spPr>
                <a:xfrm>
                  <a:off x="0" y="3265710"/>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43AA27A5-2ECA-4563-853C-8E000E0E219D}"/>
                    </a:ext>
                  </a:extLst>
                </p:cNvPr>
                <p:cNvCxnSpPr/>
                <p:nvPr/>
              </p:nvCxnSpPr>
              <p:spPr>
                <a:xfrm>
                  <a:off x="0" y="4245423"/>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a:extLst>
                    <a:ext uri="{FF2B5EF4-FFF2-40B4-BE49-F238E27FC236}">
                      <a16:creationId xmlns:a16="http://schemas.microsoft.com/office/drawing/2014/main" id="{FE237B36-493C-4D63-AE3D-2895039F2098}"/>
                    </a:ext>
                  </a:extLst>
                </p:cNvPr>
                <p:cNvCxnSpPr/>
                <p:nvPr/>
              </p:nvCxnSpPr>
              <p:spPr>
                <a:xfrm>
                  <a:off x="0" y="3918852"/>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C61F7156-CFDC-453A-8600-BFB0308C1EED}"/>
                    </a:ext>
                  </a:extLst>
                </p:cNvPr>
                <p:cNvCxnSpPr/>
                <p:nvPr/>
              </p:nvCxnSpPr>
              <p:spPr>
                <a:xfrm>
                  <a:off x="0" y="4898565"/>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D5D9B0D5-F782-4988-A201-54C8A8781601}"/>
                    </a:ext>
                  </a:extLst>
                </p:cNvPr>
                <p:cNvCxnSpPr/>
                <p:nvPr/>
              </p:nvCxnSpPr>
              <p:spPr>
                <a:xfrm>
                  <a:off x="0" y="4571994"/>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7E95871F-98D2-45D8-839E-862CC3E19F06}"/>
                    </a:ext>
                  </a:extLst>
                </p:cNvPr>
                <p:cNvCxnSpPr/>
                <p:nvPr/>
              </p:nvCxnSpPr>
              <p:spPr>
                <a:xfrm>
                  <a:off x="0" y="6204849"/>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a16="http://schemas.microsoft.com/office/drawing/2014/main" id="{9D3F01A2-DF4E-477F-ADD3-45C5320AC6AA}"/>
                    </a:ext>
                  </a:extLst>
                </p:cNvPr>
                <p:cNvCxnSpPr/>
                <p:nvPr/>
              </p:nvCxnSpPr>
              <p:spPr>
                <a:xfrm>
                  <a:off x="0" y="5225136"/>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BCEFF40D-D627-4E9B-A0F1-99E0118F85CD}"/>
                    </a:ext>
                  </a:extLst>
                </p:cNvPr>
                <p:cNvCxnSpPr/>
                <p:nvPr/>
              </p:nvCxnSpPr>
              <p:spPr>
                <a:xfrm>
                  <a:off x="0" y="5551707"/>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D3DF13EE-50B3-421B-869D-C83D8FBFFBAE}"/>
                    </a:ext>
                  </a:extLst>
                </p:cNvPr>
                <p:cNvCxnSpPr/>
                <p:nvPr/>
              </p:nvCxnSpPr>
              <p:spPr>
                <a:xfrm>
                  <a:off x="0" y="5878278"/>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grpSp>
        </p:grpSp>
      </p:grpSp>
      <p:grpSp>
        <p:nvGrpSpPr>
          <p:cNvPr id="30" name="Master Grid Edge">
            <a:extLst>
              <a:ext uri="{FF2B5EF4-FFF2-40B4-BE49-F238E27FC236}">
                <a16:creationId xmlns:a16="http://schemas.microsoft.com/office/drawing/2014/main" id="{41418BFA-A91B-4B61-9FA9-3B2768EF5BB6}"/>
              </a:ext>
            </a:extLst>
          </p:cNvPr>
          <p:cNvGrpSpPr/>
          <p:nvPr userDrawn="1"/>
        </p:nvGrpSpPr>
        <p:grpSpPr>
          <a:xfrm>
            <a:off x="-435429" y="-435426"/>
            <a:ext cx="13043121" cy="7728852"/>
            <a:chOff x="-435429" y="-435426"/>
            <a:chExt cx="13043121" cy="7728852"/>
          </a:xfrm>
        </p:grpSpPr>
        <p:grpSp>
          <p:nvGrpSpPr>
            <p:cNvPr id="28" name="Group 27">
              <a:extLst>
                <a:ext uri="{FF2B5EF4-FFF2-40B4-BE49-F238E27FC236}">
                  <a16:creationId xmlns:a16="http://schemas.microsoft.com/office/drawing/2014/main" id="{D6427D9B-3B8B-4C38-9C39-5EF7E502DBA0}"/>
                </a:ext>
              </a:extLst>
            </p:cNvPr>
            <p:cNvGrpSpPr/>
            <p:nvPr userDrawn="1"/>
          </p:nvGrpSpPr>
          <p:grpSpPr>
            <a:xfrm>
              <a:off x="-435429" y="-435426"/>
              <a:ext cx="13043121" cy="7728852"/>
              <a:chOff x="-435429" y="-435426"/>
              <a:chExt cx="13043121" cy="7728852"/>
            </a:xfrm>
          </p:grpSpPr>
          <p:cxnSp>
            <p:nvCxnSpPr>
              <p:cNvPr id="1372" name="Straight Connector 1371">
                <a:extLst>
                  <a:ext uri="{FF2B5EF4-FFF2-40B4-BE49-F238E27FC236}">
                    <a16:creationId xmlns:a16="http://schemas.microsoft.com/office/drawing/2014/main" id="{0D48C6F6-C67A-4B0B-B83C-83FFE41B7A91}"/>
                  </a:ext>
                </a:extLst>
              </p:cNvPr>
              <p:cNvCxnSpPr/>
              <p:nvPr userDrawn="1"/>
            </p:nvCxnSpPr>
            <p:spPr>
              <a:xfrm>
                <a:off x="-435429" y="489854"/>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73" name="Straight Connector 1372">
                <a:extLst>
                  <a:ext uri="{FF2B5EF4-FFF2-40B4-BE49-F238E27FC236}">
                    <a16:creationId xmlns:a16="http://schemas.microsoft.com/office/drawing/2014/main" id="{8FE3C9B7-A179-4ABC-9EFA-E64C716A22AA}"/>
                  </a:ext>
                </a:extLst>
              </p:cNvPr>
              <p:cNvCxnSpPr/>
              <p:nvPr userDrawn="1"/>
            </p:nvCxnSpPr>
            <p:spPr>
              <a:xfrm>
                <a:off x="-435429" y="326568"/>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74" name="Straight Connector 1373">
                <a:extLst>
                  <a:ext uri="{FF2B5EF4-FFF2-40B4-BE49-F238E27FC236}">
                    <a16:creationId xmlns:a16="http://schemas.microsoft.com/office/drawing/2014/main" id="{E2A92BC7-4BD2-46A9-8859-77DBDB17E323}"/>
                  </a:ext>
                </a:extLst>
              </p:cNvPr>
              <p:cNvCxnSpPr/>
              <p:nvPr userDrawn="1"/>
            </p:nvCxnSpPr>
            <p:spPr>
              <a:xfrm>
                <a:off x="-435429" y="816425"/>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75" name="Straight Connector 1374">
                <a:extLst>
                  <a:ext uri="{FF2B5EF4-FFF2-40B4-BE49-F238E27FC236}">
                    <a16:creationId xmlns:a16="http://schemas.microsoft.com/office/drawing/2014/main" id="{4CA4EEE7-B75B-49B7-8459-BDC1C0DC2F21}"/>
                  </a:ext>
                </a:extLst>
              </p:cNvPr>
              <p:cNvCxnSpPr/>
              <p:nvPr userDrawn="1"/>
            </p:nvCxnSpPr>
            <p:spPr>
              <a:xfrm>
                <a:off x="-435429" y="653139"/>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76" name="Straight Connector 1375">
                <a:extLst>
                  <a:ext uri="{FF2B5EF4-FFF2-40B4-BE49-F238E27FC236}">
                    <a16:creationId xmlns:a16="http://schemas.microsoft.com/office/drawing/2014/main" id="{5115D53E-92C1-4E8B-A0DC-15EA4127FA95}"/>
                  </a:ext>
                </a:extLst>
              </p:cNvPr>
              <p:cNvCxnSpPr/>
              <p:nvPr userDrawn="1"/>
            </p:nvCxnSpPr>
            <p:spPr>
              <a:xfrm>
                <a:off x="-435429" y="1142996"/>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77" name="Straight Connector 1376">
                <a:extLst>
                  <a:ext uri="{FF2B5EF4-FFF2-40B4-BE49-F238E27FC236}">
                    <a16:creationId xmlns:a16="http://schemas.microsoft.com/office/drawing/2014/main" id="{A93C7B30-888B-4742-88C6-ECD3AB574BE0}"/>
                  </a:ext>
                </a:extLst>
              </p:cNvPr>
              <p:cNvCxnSpPr/>
              <p:nvPr userDrawn="1"/>
            </p:nvCxnSpPr>
            <p:spPr>
              <a:xfrm>
                <a:off x="-435429" y="979710"/>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78" name="Straight Connector 1377">
                <a:extLst>
                  <a:ext uri="{FF2B5EF4-FFF2-40B4-BE49-F238E27FC236}">
                    <a16:creationId xmlns:a16="http://schemas.microsoft.com/office/drawing/2014/main" id="{3C9085B0-4123-496B-8745-1EC1EE0DB992}"/>
                  </a:ext>
                </a:extLst>
              </p:cNvPr>
              <p:cNvCxnSpPr/>
              <p:nvPr userDrawn="1"/>
            </p:nvCxnSpPr>
            <p:spPr>
              <a:xfrm>
                <a:off x="-435429" y="1469567"/>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79" name="Straight Connector 1378">
                <a:extLst>
                  <a:ext uri="{FF2B5EF4-FFF2-40B4-BE49-F238E27FC236}">
                    <a16:creationId xmlns:a16="http://schemas.microsoft.com/office/drawing/2014/main" id="{CAD4C804-2FB1-454C-B59B-07C4CF426D47}"/>
                  </a:ext>
                </a:extLst>
              </p:cNvPr>
              <p:cNvCxnSpPr/>
              <p:nvPr userDrawn="1"/>
            </p:nvCxnSpPr>
            <p:spPr>
              <a:xfrm>
                <a:off x="-435429" y="1306281"/>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80" name="Straight Connector 1379">
                <a:extLst>
                  <a:ext uri="{FF2B5EF4-FFF2-40B4-BE49-F238E27FC236}">
                    <a16:creationId xmlns:a16="http://schemas.microsoft.com/office/drawing/2014/main" id="{3D11F836-0FE4-4E95-96CE-104A2D76FE2B}"/>
                  </a:ext>
                </a:extLst>
              </p:cNvPr>
              <p:cNvCxnSpPr/>
              <p:nvPr userDrawn="1"/>
            </p:nvCxnSpPr>
            <p:spPr>
              <a:xfrm>
                <a:off x="-435429" y="1796138"/>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81" name="Straight Connector 1380">
                <a:extLst>
                  <a:ext uri="{FF2B5EF4-FFF2-40B4-BE49-F238E27FC236}">
                    <a16:creationId xmlns:a16="http://schemas.microsoft.com/office/drawing/2014/main" id="{C6967465-01D9-4715-8A57-A31C9DF8260F}"/>
                  </a:ext>
                </a:extLst>
              </p:cNvPr>
              <p:cNvCxnSpPr/>
              <p:nvPr userDrawn="1"/>
            </p:nvCxnSpPr>
            <p:spPr>
              <a:xfrm>
                <a:off x="-435429" y="1632852"/>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82" name="Straight Connector 1381">
                <a:extLst>
                  <a:ext uri="{FF2B5EF4-FFF2-40B4-BE49-F238E27FC236}">
                    <a16:creationId xmlns:a16="http://schemas.microsoft.com/office/drawing/2014/main" id="{3DDC8228-B10D-4D8E-9206-B28493C02FA0}"/>
                  </a:ext>
                </a:extLst>
              </p:cNvPr>
              <p:cNvCxnSpPr/>
              <p:nvPr userDrawn="1"/>
            </p:nvCxnSpPr>
            <p:spPr>
              <a:xfrm>
                <a:off x="-435429" y="2122709"/>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83" name="Straight Connector 1382">
                <a:extLst>
                  <a:ext uri="{FF2B5EF4-FFF2-40B4-BE49-F238E27FC236}">
                    <a16:creationId xmlns:a16="http://schemas.microsoft.com/office/drawing/2014/main" id="{DC26D17E-F53E-47FE-841D-E40C315D6D8B}"/>
                  </a:ext>
                </a:extLst>
              </p:cNvPr>
              <p:cNvCxnSpPr/>
              <p:nvPr userDrawn="1"/>
            </p:nvCxnSpPr>
            <p:spPr>
              <a:xfrm>
                <a:off x="-435429" y="1959423"/>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84" name="Straight Connector 1383">
                <a:extLst>
                  <a:ext uri="{FF2B5EF4-FFF2-40B4-BE49-F238E27FC236}">
                    <a16:creationId xmlns:a16="http://schemas.microsoft.com/office/drawing/2014/main" id="{B73DA299-4D72-49FC-BE54-93714874307A}"/>
                  </a:ext>
                </a:extLst>
              </p:cNvPr>
              <p:cNvCxnSpPr/>
              <p:nvPr userDrawn="1"/>
            </p:nvCxnSpPr>
            <p:spPr>
              <a:xfrm>
                <a:off x="-435429" y="2449280"/>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85" name="Straight Connector 1384">
                <a:extLst>
                  <a:ext uri="{FF2B5EF4-FFF2-40B4-BE49-F238E27FC236}">
                    <a16:creationId xmlns:a16="http://schemas.microsoft.com/office/drawing/2014/main" id="{17920ECC-BC43-4AF0-B255-2BA40C6F6CD7}"/>
                  </a:ext>
                </a:extLst>
              </p:cNvPr>
              <p:cNvCxnSpPr/>
              <p:nvPr userDrawn="1"/>
            </p:nvCxnSpPr>
            <p:spPr>
              <a:xfrm>
                <a:off x="-435429" y="2285994"/>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86" name="Straight Connector 1385">
                <a:extLst>
                  <a:ext uri="{FF2B5EF4-FFF2-40B4-BE49-F238E27FC236}">
                    <a16:creationId xmlns:a16="http://schemas.microsoft.com/office/drawing/2014/main" id="{8FB481FB-0292-4FCA-8B3E-12A62FCFEF1D}"/>
                  </a:ext>
                </a:extLst>
              </p:cNvPr>
              <p:cNvCxnSpPr/>
              <p:nvPr userDrawn="1"/>
            </p:nvCxnSpPr>
            <p:spPr>
              <a:xfrm>
                <a:off x="-435429" y="2775851"/>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87" name="Straight Connector 1386">
                <a:extLst>
                  <a:ext uri="{FF2B5EF4-FFF2-40B4-BE49-F238E27FC236}">
                    <a16:creationId xmlns:a16="http://schemas.microsoft.com/office/drawing/2014/main" id="{D703CB35-60BE-4D86-8215-CE6E2C378AB7}"/>
                  </a:ext>
                </a:extLst>
              </p:cNvPr>
              <p:cNvCxnSpPr/>
              <p:nvPr userDrawn="1"/>
            </p:nvCxnSpPr>
            <p:spPr>
              <a:xfrm>
                <a:off x="-435429" y="2612565"/>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88" name="Straight Connector 1387">
                <a:extLst>
                  <a:ext uri="{FF2B5EF4-FFF2-40B4-BE49-F238E27FC236}">
                    <a16:creationId xmlns:a16="http://schemas.microsoft.com/office/drawing/2014/main" id="{95ED6DEF-8382-41F0-BA34-D1990921C17C}"/>
                  </a:ext>
                </a:extLst>
              </p:cNvPr>
              <p:cNvCxnSpPr/>
              <p:nvPr userDrawn="1"/>
            </p:nvCxnSpPr>
            <p:spPr>
              <a:xfrm>
                <a:off x="-435429" y="3102422"/>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89" name="Straight Connector 1388">
                <a:extLst>
                  <a:ext uri="{FF2B5EF4-FFF2-40B4-BE49-F238E27FC236}">
                    <a16:creationId xmlns:a16="http://schemas.microsoft.com/office/drawing/2014/main" id="{6C27E6DB-0F15-4E2D-8E21-C678DBB75C0B}"/>
                  </a:ext>
                </a:extLst>
              </p:cNvPr>
              <p:cNvCxnSpPr/>
              <p:nvPr userDrawn="1"/>
            </p:nvCxnSpPr>
            <p:spPr>
              <a:xfrm>
                <a:off x="-435429" y="2939136"/>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90" name="Straight Connector 1389">
                <a:extLst>
                  <a:ext uri="{FF2B5EF4-FFF2-40B4-BE49-F238E27FC236}">
                    <a16:creationId xmlns:a16="http://schemas.microsoft.com/office/drawing/2014/main" id="{BF769C77-89F5-4BBE-A43F-8B11A5BDFDFA}"/>
                  </a:ext>
                </a:extLst>
              </p:cNvPr>
              <p:cNvCxnSpPr/>
              <p:nvPr userDrawn="1"/>
            </p:nvCxnSpPr>
            <p:spPr>
              <a:xfrm>
                <a:off x="-435429" y="3428993"/>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91" name="Straight Connector 1390">
                <a:extLst>
                  <a:ext uri="{FF2B5EF4-FFF2-40B4-BE49-F238E27FC236}">
                    <a16:creationId xmlns:a16="http://schemas.microsoft.com/office/drawing/2014/main" id="{DF5C9025-ECF3-4784-8CA7-922D9F05A0E5}"/>
                  </a:ext>
                </a:extLst>
              </p:cNvPr>
              <p:cNvCxnSpPr/>
              <p:nvPr userDrawn="1"/>
            </p:nvCxnSpPr>
            <p:spPr>
              <a:xfrm>
                <a:off x="-435429" y="3265707"/>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92" name="Straight Connector 1391">
                <a:extLst>
                  <a:ext uri="{FF2B5EF4-FFF2-40B4-BE49-F238E27FC236}">
                    <a16:creationId xmlns:a16="http://schemas.microsoft.com/office/drawing/2014/main" id="{64CCA04E-0AAB-486A-86C5-306D99AF5676}"/>
                  </a:ext>
                </a:extLst>
              </p:cNvPr>
              <p:cNvCxnSpPr/>
              <p:nvPr userDrawn="1"/>
            </p:nvCxnSpPr>
            <p:spPr>
              <a:xfrm>
                <a:off x="-435429" y="3755564"/>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93" name="Straight Connector 1392">
                <a:extLst>
                  <a:ext uri="{FF2B5EF4-FFF2-40B4-BE49-F238E27FC236}">
                    <a16:creationId xmlns:a16="http://schemas.microsoft.com/office/drawing/2014/main" id="{210C58CF-20D4-4750-88FB-AC86507F47CA}"/>
                  </a:ext>
                </a:extLst>
              </p:cNvPr>
              <p:cNvCxnSpPr/>
              <p:nvPr userDrawn="1"/>
            </p:nvCxnSpPr>
            <p:spPr>
              <a:xfrm>
                <a:off x="-435429" y="3592278"/>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439" name="Straight Connector 1438">
                <a:extLst>
                  <a:ext uri="{FF2B5EF4-FFF2-40B4-BE49-F238E27FC236}">
                    <a16:creationId xmlns:a16="http://schemas.microsoft.com/office/drawing/2014/main" id="{EB1C2386-EBDC-4313-AD95-BC1EA3B00D44}"/>
                  </a:ext>
                </a:extLst>
              </p:cNvPr>
              <p:cNvCxnSpPr/>
              <p:nvPr userDrawn="1"/>
            </p:nvCxnSpPr>
            <p:spPr>
              <a:xfrm>
                <a:off x="-435429" y="4081755"/>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440" name="Straight Connector 1439">
                <a:extLst>
                  <a:ext uri="{FF2B5EF4-FFF2-40B4-BE49-F238E27FC236}">
                    <a16:creationId xmlns:a16="http://schemas.microsoft.com/office/drawing/2014/main" id="{2545E5FF-62E2-46A7-8308-13410B2A9EA3}"/>
                  </a:ext>
                </a:extLst>
              </p:cNvPr>
              <p:cNvCxnSpPr/>
              <p:nvPr userDrawn="1"/>
            </p:nvCxnSpPr>
            <p:spPr>
              <a:xfrm>
                <a:off x="-435429" y="3918469"/>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441" name="Straight Connector 1440">
                <a:extLst>
                  <a:ext uri="{FF2B5EF4-FFF2-40B4-BE49-F238E27FC236}">
                    <a16:creationId xmlns:a16="http://schemas.microsoft.com/office/drawing/2014/main" id="{7C5E659C-ED93-4A42-B7A2-7AF650A2AD91}"/>
                  </a:ext>
                </a:extLst>
              </p:cNvPr>
              <p:cNvCxnSpPr/>
              <p:nvPr userDrawn="1"/>
            </p:nvCxnSpPr>
            <p:spPr>
              <a:xfrm>
                <a:off x="-435429" y="4408326"/>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442" name="Straight Connector 1441">
                <a:extLst>
                  <a:ext uri="{FF2B5EF4-FFF2-40B4-BE49-F238E27FC236}">
                    <a16:creationId xmlns:a16="http://schemas.microsoft.com/office/drawing/2014/main" id="{29953017-3E4A-4B60-8EB9-F4E96C8A8677}"/>
                  </a:ext>
                </a:extLst>
              </p:cNvPr>
              <p:cNvCxnSpPr/>
              <p:nvPr userDrawn="1"/>
            </p:nvCxnSpPr>
            <p:spPr>
              <a:xfrm>
                <a:off x="-435429" y="4245040"/>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443" name="Straight Connector 1442">
                <a:extLst>
                  <a:ext uri="{FF2B5EF4-FFF2-40B4-BE49-F238E27FC236}">
                    <a16:creationId xmlns:a16="http://schemas.microsoft.com/office/drawing/2014/main" id="{D21B177D-3A5E-41D0-A723-CC1E031D6DAC}"/>
                  </a:ext>
                </a:extLst>
              </p:cNvPr>
              <p:cNvCxnSpPr/>
              <p:nvPr userDrawn="1"/>
            </p:nvCxnSpPr>
            <p:spPr>
              <a:xfrm>
                <a:off x="-435429" y="4734897"/>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444" name="Straight Connector 1443">
                <a:extLst>
                  <a:ext uri="{FF2B5EF4-FFF2-40B4-BE49-F238E27FC236}">
                    <a16:creationId xmlns:a16="http://schemas.microsoft.com/office/drawing/2014/main" id="{F1187375-C4BD-4100-AF13-3BB8C653B16D}"/>
                  </a:ext>
                </a:extLst>
              </p:cNvPr>
              <p:cNvCxnSpPr/>
              <p:nvPr userDrawn="1"/>
            </p:nvCxnSpPr>
            <p:spPr>
              <a:xfrm>
                <a:off x="-435429" y="4571611"/>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445" name="Straight Connector 1444">
                <a:extLst>
                  <a:ext uri="{FF2B5EF4-FFF2-40B4-BE49-F238E27FC236}">
                    <a16:creationId xmlns:a16="http://schemas.microsoft.com/office/drawing/2014/main" id="{F56B7F69-9FDA-41A9-8F04-515EA15E2AE5}"/>
                  </a:ext>
                </a:extLst>
              </p:cNvPr>
              <p:cNvCxnSpPr/>
              <p:nvPr userDrawn="1"/>
            </p:nvCxnSpPr>
            <p:spPr>
              <a:xfrm>
                <a:off x="-435429" y="5061468"/>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447" name="Straight Connector 1446">
                <a:extLst>
                  <a:ext uri="{FF2B5EF4-FFF2-40B4-BE49-F238E27FC236}">
                    <a16:creationId xmlns:a16="http://schemas.microsoft.com/office/drawing/2014/main" id="{869A711C-75DA-45CC-A10E-093533BD0499}"/>
                  </a:ext>
                </a:extLst>
              </p:cNvPr>
              <p:cNvCxnSpPr/>
              <p:nvPr userDrawn="1"/>
            </p:nvCxnSpPr>
            <p:spPr>
              <a:xfrm>
                <a:off x="-435429" y="5388039"/>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448" name="Straight Connector 1447">
                <a:extLst>
                  <a:ext uri="{FF2B5EF4-FFF2-40B4-BE49-F238E27FC236}">
                    <a16:creationId xmlns:a16="http://schemas.microsoft.com/office/drawing/2014/main" id="{D2BCB45F-F437-4A94-AF89-688ED352AD66}"/>
                  </a:ext>
                </a:extLst>
              </p:cNvPr>
              <p:cNvCxnSpPr/>
              <p:nvPr userDrawn="1"/>
            </p:nvCxnSpPr>
            <p:spPr>
              <a:xfrm>
                <a:off x="-435429" y="5224753"/>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449" name="Straight Connector 1448">
                <a:extLst>
                  <a:ext uri="{FF2B5EF4-FFF2-40B4-BE49-F238E27FC236}">
                    <a16:creationId xmlns:a16="http://schemas.microsoft.com/office/drawing/2014/main" id="{681D650B-5525-43F3-9C5E-954EC60B80D7}"/>
                  </a:ext>
                </a:extLst>
              </p:cNvPr>
              <p:cNvCxnSpPr/>
              <p:nvPr userDrawn="1"/>
            </p:nvCxnSpPr>
            <p:spPr>
              <a:xfrm>
                <a:off x="-435429" y="5714610"/>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450" name="Straight Connector 1449">
                <a:extLst>
                  <a:ext uri="{FF2B5EF4-FFF2-40B4-BE49-F238E27FC236}">
                    <a16:creationId xmlns:a16="http://schemas.microsoft.com/office/drawing/2014/main" id="{930CB92A-1176-485B-92E3-68071683998D}"/>
                  </a:ext>
                </a:extLst>
              </p:cNvPr>
              <p:cNvCxnSpPr/>
              <p:nvPr userDrawn="1"/>
            </p:nvCxnSpPr>
            <p:spPr>
              <a:xfrm>
                <a:off x="-435429" y="5551324"/>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451" name="Straight Connector 1450">
                <a:extLst>
                  <a:ext uri="{FF2B5EF4-FFF2-40B4-BE49-F238E27FC236}">
                    <a16:creationId xmlns:a16="http://schemas.microsoft.com/office/drawing/2014/main" id="{72FEFD80-28A4-4DDC-8994-99287014CA12}"/>
                  </a:ext>
                </a:extLst>
              </p:cNvPr>
              <p:cNvCxnSpPr/>
              <p:nvPr userDrawn="1"/>
            </p:nvCxnSpPr>
            <p:spPr>
              <a:xfrm>
                <a:off x="-435429" y="6041181"/>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452" name="Straight Connector 1451">
                <a:extLst>
                  <a:ext uri="{FF2B5EF4-FFF2-40B4-BE49-F238E27FC236}">
                    <a16:creationId xmlns:a16="http://schemas.microsoft.com/office/drawing/2014/main" id="{698410CF-6AE7-4DC6-B502-EE95E4096A8F}"/>
                  </a:ext>
                </a:extLst>
              </p:cNvPr>
              <p:cNvCxnSpPr/>
              <p:nvPr userDrawn="1"/>
            </p:nvCxnSpPr>
            <p:spPr>
              <a:xfrm>
                <a:off x="-435429" y="5877895"/>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453" name="Straight Connector 1452">
                <a:extLst>
                  <a:ext uri="{FF2B5EF4-FFF2-40B4-BE49-F238E27FC236}">
                    <a16:creationId xmlns:a16="http://schemas.microsoft.com/office/drawing/2014/main" id="{A2FD97CB-6390-4504-A4DB-BD17752E831C}"/>
                  </a:ext>
                </a:extLst>
              </p:cNvPr>
              <p:cNvCxnSpPr/>
              <p:nvPr userDrawn="1"/>
            </p:nvCxnSpPr>
            <p:spPr>
              <a:xfrm>
                <a:off x="-435429" y="6367752"/>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454" name="Straight Connector 1453">
                <a:extLst>
                  <a:ext uri="{FF2B5EF4-FFF2-40B4-BE49-F238E27FC236}">
                    <a16:creationId xmlns:a16="http://schemas.microsoft.com/office/drawing/2014/main" id="{8E71966A-02B1-4CF9-9835-2AFFF7DF38EF}"/>
                  </a:ext>
                </a:extLst>
              </p:cNvPr>
              <p:cNvCxnSpPr/>
              <p:nvPr userDrawn="1"/>
            </p:nvCxnSpPr>
            <p:spPr>
              <a:xfrm>
                <a:off x="-435429" y="6204466"/>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084" name="Straight Connector 1083">
                <a:extLst>
                  <a:ext uri="{FF2B5EF4-FFF2-40B4-BE49-F238E27FC236}">
                    <a16:creationId xmlns:a16="http://schemas.microsoft.com/office/drawing/2014/main" id="{F98703EC-10A7-47FA-8C56-ACFE6CA2B4AF}"/>
                  </a:ext>
                </a:extLst>
              </p:cNvPr>
              <p:cNvCxnSpPr/>
              <p:nvPr userDrawn="1"/>
            </p:nvCxnSpPr>
            <p:spPr>
              <a:xfrm>
                <a:off x="494272"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085" name="Straight Connector 1084">
                <a:extLst>
                  <a:ext uri="{FF2B5EF4-FFF2-40B4-BE49-F238E27FC236}">
                    <a16:creationId xmlns:a16="http://schemas.microsoft.com/office/drawing/2014/main" id="{ABA3C1DF-4FC6-41D8-B732-A90172FBA3EE}"/>
                  </a:ext>
                </a:extLst>
              </p:cNvPr>
              <p:cNvCxnSpPr/>
              <p:nvPr userDrawn="1"/>
            </p:nvCxnSpPr>
            <p:spPr>
              <a:xfrm>
                <a:off x="329515"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086" name="Straight Connector 1085">
                <a:extLst>
                  <a:ext uri="{FF2B5EF4-FFF2-40B4-BE49-F238E27FC236}">
                    <a16:creationId xmlns:a16="http://schemas.microsoft.com/office/drawing/2014/main" id="{6FEF131F-8B52-4BD9-B4AA-801E5E3C4EB3}"/>
                  </a:ext>
                </a:extLst>
              </p:cNvPr>
              <p:cNvCxnSpPr/>
              <p:nvPr userDrawn="1"/>
            </p:nvCxnSpPr>
            <p:spPr>
              <a:xfrm>
                <a:off x="823786"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087" name="Straight Connector 1086">
                <a:extLst>
                  <a:ext uri="{FF2B5EF4-FFF2-40B4-BE49-F238E27FC236}">
                    <a16:creationId xmlns:a16="http://schemas.microsoft.com/office/drawing/2014/main" id="{D2018C6D-9BB5-49A1-9203-2A68B7C1355B}"/>
                  </a:ext>
                </a:extLst>
              </p:cNvPr>
              <p:cNvCxnSpPr/>
              <p:nvPr userDrawn="1"/>
            </p:nvCxnSpPr>
            <p:spPr>
              <a:xfrm>
                <a:off x="659029"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088" name="Straight Connector 1087">
                <a:extLst>
                  <a:ext uri="{FF2B5EF4-FFF2-40B4-BE49-F238E27FC236}">
                    <a16:creationId xmlns:a16="http://schemas.microsoft.com/office/drawing/2014/main" id="{42308FD5-86CC-4F45-A75A-8D9831456BAF}"/>
                  </a:ext>
                </a:extLst>
              </p:cNvPr>
              <p:cNvCxnSpPr/>
              <p:nvPr userDrawn="1"/>
            </p:nvCxnSpPr>
            <p:spPr>
              <a:xfrm>
                <a:off x="1153300"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089" name="Straight Connector 1088">
                <a:extLst>
                  <a:ext uri="{FF2B5EF4-FFF2-40B4-BE49-F238E27FC236}">
                    <a16:creationId xmlns:a16="http://schemas.microsoft.com/office/drawing/2014/main" id="{8551B858-C413-4262-9E3C-78E7425776A1}"/>
                  </a:ext>
                </a:extLst>
              </p:cNvPr>
              <p:cNvCxnSpPr/>
              <p:nvPr userDrawn="1"/>
            </p:nvCxnSpPr>
            <p:spPr>
              <a:xfrm>
                <a:off x="988543"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090" name="Straight Connector 1089">
                <a:extLst>
                  <a:ext uri="{FF2B5EF4-FFF2-40B4-BE49-F238E27FC236}">
                    <a16:creationId xmlns:a16="http://schemas.microsoft.com/office/drawing/2014/main" id="{29CB8798-9C96-44A3-9775-E07A5A434AAB}"/>
                  </a:ext>
                </a:extLst>
              </p:cNvPr>
              <p:cNvCxnSpPr/>
              <p:nvPr userDrawn="1"/>
            </p:nvCxnSpPr>
            <p:spPr>
              <a:xfrm>
                <a:off x="1482814"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091" name="Straight Connector 1090">
                <a:extLst>
                  <a:ext uri="{FF2B5EF4-FFF2-40B4-BE49-F238E27FC236}">
                    <a16:creationId xmlns:a16="http://schemas.microsoft.com/office/drawing/2014/main" id="{55ADA04C-C258-47C9-8E78-FB8230EBEE4D}"/>
                  </a:ext>
                </a:extLst>
              </p:cNvPr>
              <p:cNvCxnSpPr/>
              <p:nvPr userDrawn="1"/>
            </p:nvCxnSpPr>
            <p:spPr>
              <a:xfrm>
                <a:off x="1318057"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092" name="Straight Connector 1091">
                <a:extLst>
                  <a:ext uri="{FF2B5EF4-FFF2-40B4-BE49-F238E27FC236}">
                    <a16:creationId xmlns:a16="http://schemas.microsoft.com/office/drawing/2014/main" id="{8A42789B-A802-41DE-A9CF-AFB96BF909DE}"/>
                  </a:ext>
                </a:extLst>
              </p:cNvPr>
              <p:cNvCxnSpPr/>
              <p:nvPr userDrawn="1"/>
            </p:nvCxnSpPr>
            <p:spPr>
              <a:xfrm>
                <a:off x="1812328"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093" name="Straight Connector 1092">
                <a:extLst>
                  <a:ext uri="{FF2B5EF4-FFF2-40B4-BE49-F238E27FC236}">
                    <a16:creationId xmlns:a16="http://schemas.microsoft.com/office/drawing/2014/main" id="{7AF31126-7AE0-4F67-91EE-574F98393F45}"/>
                  </a:ext>
                </a:extLst>
              </p:cNvPr>
              <p:cNvCxnSpPr/>
              <p:nvPr userDrawn="1"/>
            </p:nvCxnSpPr>
            <p:spPr>
              <a:xfrm>
                <a:off x="1647571"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094" name="Straight Connector 1093">
                <a:extLst>
                  <a:ext uri="{FF2B5EF4-FFF2-40B4-BE49-F238E27FC236}">
                    <a16:creationId xmlns:a16="http://schemas.microsoft.com/office/drawing/2014/main" id="{0A47E2A5-1A02-4067-8018-FC8CCFA7DA46}"/>
                  </a:ext>
                </a:extLst>
              </p:cNvPr>
              <p:cNvCxnSpPr/>
              <p:nvPr userDrawn="1"/>
            </p:nvCxnSpPr>
            <p:spPr>
              <a:xfrm>
                <a:off x="2141842"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095" name="Straight Connector 1094">
                <a:extLst>
                  <a:ext uri="{FF2B5EF4-FFF2-40B4-BE49-F238E27FC236}">
                    <a16:creationId xmlns:a16="http://schemas.microsoft.com/office/drawing/2014/main" id="{A3FC942A-4AB1-4A97-87A5-D1D40F79FE8B}"/>
                  </a:ext>
                </a:extLst>
              </p:cNvPr>
              <p:cNvCxnSpPr/>
              <p:nvPr userDrawn="1"/>
            </p:nvCxnSpPr>
            <p:spPr>
              <a:xfrm>
                <a:off x="1977085"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096" name="Straight Connector 1095">
                <a:extLst>
                  <a:ext uri="{FF2B5EF4-FFF2-40B4-BE49-F238E27FC236}">
                    <a16:creationId xmlns:a16="http://schemas.microsoft.com/office/drawing/2014/main" id="{E1DDD30E-A94E-4110-AB62-879750779D42}"/>
                  </a:ext>
                </a:extLst>
              </p:cNvPr>
              <p:cNvCxnSpPr/>
              <p:nvPr userDrawn="1"/>
            </p:nvCxnSpPr>
            <p:spPr>
              <a:xfrm>
                <a:off x="2471356"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097" name="Straight Connector 1096">
                <a:extLst>
                  <a:ext uri="{FF2B5EF4-FFF2-40B4-BE49-F238E27FC236}">
                    <a16:creationId xmlns:a16="http://schemas.microsoft.com/office/drawing/2014/main" id="{2E8B6C68-E726-4A2F-A0A2-CB9590DD59C4}"/>
                  </a:ext>
                </a:extLst>
              </p:cNvPr>
              <p:cNvCxnSpPr/>
              <p:nvPr userDrawn="1"/>
            </p:nvCxnSpPr>
            <p:spPr>
              <a:xfrm>
                <a:off x="2306599"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098" name="Straight Connector 1097">
                <a:extLst>
                  <a:ext uri="{FF2B5EF4-FFF2-40B4-BE49-F238E27FC236}">
                    <a16:creationId xmlns:a16="http://schemas.microsoft.com/office/drawing/2014/main" id="{7935BA12-98AC-4B8B-9E42-9E29ECC5B250}"/>
                  </a:ext>
                </a:extLst>
              </p:cNvPr>
              <p:cNvCxnSpPr/>
              <p:nvPr userDrawn="1"/>
            </p:nvCxnSpPr>
            <p:spPr>
              <a:xfrm>
                <a:off x="2800870"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099" name="Straight Connector 1098">
                <a:extLst>
                  <a:ext uri="{FF2B5EF4-FFF2-40B4-BE49-F238E27FC236}">
                    <a16:creationId xmlns:a16="http://schemas.microsoft.com/office/drawing/2014/main" id="{986D70DC-08EA-4384-96B6-19C8AA216CF8}"/>
                  </a:ext>
                </a:extLst>
              </p:cNvPr>
              <p:cNvCxnSpPr/>
              <p:nvPr userDrawn="1"/>
            </p:nvCxnSpPr>
            <p:spPr>
              <a:xfrm>
                <a:off x="2636113"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00" name="Straight Connector 1099">
                <a:extLst>
                  <a:ext uri="{FF2B5EF4-FFF2-40B4-BE49-F238E27FC236}">
                    <a16:creationId xmlns:a16="http://schemas.microsoft.com/office/drawing/2014/main" id="{9EFB890D-E70C-46B1-B15B-8F619540DC47}"/>
                  </a:ext>
                </a:extLst>
              </p:cNvPr>
              <p:cNvCxnSpPr/>
              <p:nvPr userDrawn="1"/>
            </p:nvCxnSpPr>
            <p:spPr>
              <a:xfrm>
                <a:off x="3130384"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01" name="Straight Connector 1100">
                <a:extLst>
                  <a:ext uri="{FF2B5EF4-FFF2-40B4-BE49-F238E27FC236}">
                    <a16:creationId xmlns:a16="http://schemas.microsoft.com/office/drawing/2014/main" id="{41CDCC37-3C7F-4934-874F-F17D98D6363C}"/>
                  </a:ext>
                </a:extLst>
              </p:cNvPr>
              <p:cNvCxnSpPr/>
              <p:nvPr userDrawn="1"/>
            </p:nvCxnSpPr>
            <p:spPr>
              <a:xfrm>
                <a:off x="2965627"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02" name="Straight Connector 1101">
                <a:extLst>
                  <a:ext uri="{FF2B5EF4-FFF2-40B4-BE49-F238E27FC236}">
                    <a16:creationId xmlns:a16="http://schemas.microsoft.com/office/drawing/2014/main" id="{E825F627-1927-40CE-A15D-32B2C85A90D7}"/>
                  </a:ext>
                </a:extLst>
              </p:cNvPr>
              <p:cNvCxnSpPr/>
              <p:nvPr userDrawn="1"/>
            </p:nvCxnSpPr>
            <p:spPr>
              <a:xfrm>
                <a:off x="3459898"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03" name="Straight Connector 1102">
                <a:extLst>
                  <a:ext uri="{FF2B5EF4-FFF2-40B4-BE49-F238E27FC236}">
                    <a16:creationId xmlns:a16="http://schemas.microsoft.com/office/drawing/2014/main" id="{5A008E69-4B12-47AC-B2C3-4C489158DA59}"/>
                  </a:ext>
                </a:extLst>
              </p:cNvPr>
              <p:cNvCxnSpPr/>
              <p:nvPr userDrawn="1"/>
            </p:nvCxnSpPr>
            <p:spPr>
              <a:xfrm>
                <a:off x="3295141"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04" name="Straight Connector 1103">
                <a:extLst>
                  <a:ext uri="{FF2B5EF4-FFF2-40B4-BE49-F238E27FC236}">
                    <a16:creationId xmlns:a16="http://schemas.microsoft.com/office/drawing/2014/main" id="{A0153B53-BD9F-4B99-ADF8-C319FBC736DA}"/>
                  </a:ext>
                </a:extLst>
              </p:cNvPr>
              <p:cNvCxnSpPr/>
              <p:nvPr userDrawn="1"/>
            </p:nvCxnSpPr>
            <p:spPr>
              <a:xfrm>
                <a:off x="3789412"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05" name="Straight Connector 1104">
                <a:extLst>
                  <a:ext uri="{FF2B5EF4-FFF2-40B4-BE49-F238E27FC236}">
                    <a16:creationId xmlns:a16="http://schemas.microsoft.com/office/drawing/2014/main" id="{5E17C78E-64E5-4327-8232-488164712B95}"/>
                  </a:ext>
                </a:extLst>
              </p:cNvPr>
              <p:cNvCxnSpPr/>
              <p:nvPr userDrawn="1"/>
            </p:nvCxnSpPr>
            <p:spPr>
              <a:xfrm>
                <a:off x="3624655"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06" name="Straight Connector 1105">
                <a:extLst>
                  <a:ext uri="{FF2B5EF4-FFF2-40B4-BE49-F238E27FC236}">
                    <a16:creationId xmlns:a16="http://schemas.microsoft.com/office/drawing/2014/main" id="{9357567C-C855-4B89-81F5-532CDE90DDBD}"/>
                  </a:ext>
                </a:extLst>
              </p:cNvPr>
              <p:cNvCxnSpPr/>
              <p:nvPr userDrawn="1"/>
            </p:nvCxnSpPr>
            <p:spPr>
              <a:xfrm>
                <a:off x="4118926"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07" name="Straight Connector 1106">
                <a:extLst>
                  <a:ext uri="{FF2B5EF4-FFF2-40B4-BE49-F238E27FC236}">
                    <a16:creationId xmlns:a16="http://schemas.microsoft.com/office/drawing/2014/main" id="{E8F6D05C-4679-4C51-ADF0-0526040CCF68}"/>
                  </a:ext>
                </a:extLst>
              </p:cNvPr>
              <p:cNvCxnSpPr/>
              <p:nvPr userDrawn="1"/>
            </p:nvCxnSpPr>
            <p:spPr>
              <a:xfrm>
                <a:off x="3954169"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08" name="Straight Connector 1107">
                <a:extLst>
                  <a:ext uri="{FF2B5EF4-FFF2-40B4-BE49-F238E27FC236}">
                    <a16:creationId xmlns:a16="http://schemas.microsoft.com/office/drawing/2014/main" id="{3E7A87FB-11CA-40C0-9F6E-26601EB24796}"/>
                  </a:ext>
                </a:extLst>
              </p:cNvPr>
              <p:cNvCxnSpPr/>
              <p:nvPr userDrawn="1"/>
            </p:nvCxnSpPr>
            <p:spPr>
              <a:xfrm>
                <a:off x="4448440"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09" name="Straight Connector 1108">
                <a:extLst>
                  <a:ext uri="{FF2B5EF4-FFF2-40B4-BE49-F238E27FC236}">
                    <a16:creationId xmlns:a16="http://schemas.microsoft.com/office/drawing/2014/main" id="{5C281A07-DE87-4630-871F-BA1E6D11E34A}"/>
                  </a:ext>
                </a:extLst>
              </p:cNvPr>
              <p:cNvCxnSpPr/>
              <p:nvPr userDrawn="1"/>
            </p:nvCxnSpPr>
            <p:spPr>
              <a:xfrm>
                <a:off x="4283683"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10" name="Straight Connector 1109">
                <a:extLst>
                  <a:ext uri="{FF2B5EF4-FFF2-40B4-BE49-F238E27FC236}">
                    <a16:creationId xmlns:a16="http://schemas.microsoft.com/office/drawing/2014/main" id="{023D1E26-0F8D-435A-8AF8-29927CEC8560}"/>
                  </a:ext>
                </a:extLst>
              </p:cNvPr>
              <p:cNvCxnSpPr/>
              <p:nvPr userDrawn="1"/>
            </p:nvCxnSpPr>
            <p:spPr>
              <a:xfrm>
                <a:off x="4777954"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11" name="Straight Connector 1110">
                <a:extLst>
                  <a:ext uri="{FF2B5EF4-FFF2-40B4-BE49-F238E27FC236}">
                    <a16:creationId xmlns:a16="http://schemas.microsoft.com/office/drawing/2014/main" id="{867AEAF4-69A2-4252-A166-0E38541C1982}"/>
                  </a:ext>
                </a:extLst>
              </p:cNvPr>
              <p:cNvCxnSpPr/>
              <p:nvPr userDrawn="1"/>
            </p:nvCxnSpPr>
            <p:spPr>
              <a:xfrm>
                <a:off x="4613197"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12" name="Straight Connector 1111">
                <a:extLst>
                  <a:ext uri="{FF2B5EF4-FFF2-40B4-BE49-F238E27FC236}">
                    <a16:creationId xmlns:a16="http://schemas.microsoft.com/office/drawing/2014/main" id="{72B9BBB3-403F-4C83-BE2D-A1827D9323E3}"/>
                  </a:ext>
                </a:extLst>
              </p:cNvPr>
              <p:cNvCxnSpPr/>
              <p:nvPr userDrawn="1"/>
            </p:nvCxnSpPr>
            <p:spPr>
              <a:xfrm>
                <a:off x="5107468"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13" name="Straight Connector 1112">
                <a:extLst>
                  <a:ext uri="{FF2B5EF4-FFF2-40B4-BE49-F238E27FC236}">
                    <a16:creationId xmlns:a16="http://schemas.microsoft.com/office/drawing/2014/main" id="{1258E0EB-7F1D-4491-A716-8DA0E4676D85}"/>
                  </a:ext>
                </a:extLst>
              </p:cNvPr>
              <p:cNvCxnSpPr/>
              <p:nvPr userDrawn="1"/>
            </p:nvCxnSpPr>
            <p:spPr>
              <a:xfrm>
                <a:off x="4942711"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14" name="Straight Connector 1113">
                <a:extLst>
                  <a:ext uri="{FF2B5EF4-FFF2-40B4-BE49-F238E27FC236}">
                    <a16:creationId xmlns:a16="http://schemas.microsoft.com/office/drawing/2014/main" id="{8070B698-2BF5-4584-A7A1-C5B5482ACB17}"/>
                  </a:ext>
                </a:extLst>
              </p:cNvPr>
              <p:cNvCxnSpPr/>
              <p:nvPr userDrawn="1"/>
            </p:nvCxnSpPr>
            <p:spPr>
              <a:xfrm>
                <a:off x="5436982"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15" name="Straight Connector 1114">
                <a:extLst>
                  <a:ext uri="{FF2B5EF4-FFF2-40B4-BE49-F238E27FC236}">
                    <a16:creationId xmlns:a16="http://schemas.microsoft.com/office/drawing/2014/main" id="{24F7341B-D2E3-4A79-A8FE-53481B448D0D}"/>
                  </a:ext>
                </a:extLst>
              </p:cNvPr>
              <p:cNvCxnSpPr/>
              <p:nvPr userDrawn="1"/>
            </p:nvCxnSpPr>
            <p:spPr>
              <a:xfrm>
                <a:off x="5272225"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16" name="Straight Connector 1115">
                <a:extLst>
                  <a:ext uri="{FF2B5EF4-FFF2-40B4-BE49-F238E27FC236}">
                    <a16:creationId xmlns:a16="http://schemas.microsoft.com/office/drawing/2014/main" id="{0420C220-3DFE-4DBD-8FC6-31226C2CFAE6}"/>
                  </a:ext>
                </a:extLst>
              </p:cNvPr>
              <p:cNvCxnSpPr/>
              <p:nvPr userDrawn="1"/>
            </p:nvCxnSpPr>
            <p:spPr>
              <a:xfrm>
                <a:off x="5766496"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17" name="Straight Connector 1116">
                <a:extLst>
                  <a:ext uri="{FF2B5EF4-FFF2-40B4-BE49-F238E27FC236}">
                    <a16:creationId xmlns:a16="http://schemas.microsoft.com/office/drawing/2014/main" id="{9C1572BF-60D4-45E2-8275-F9BB6E3D5F19}"/>
                  </a:ext>
                </a:extLst>
              </p:cNvPr>
              <p:cNvCxnSpPr/>
              <p:nvPr userDrawn="1"/>
            </p:nvCxnSpPr>
            <p:spPr>
              <a:xfrm>
                <a:off x="5601739"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18" name="Straight Connector 1117">
                <a:extLst>
                  <a:ext uri="{FF2B5EF4-FFF2-40B4-BE49-F238E27FC236}">
                    <a16:creationId xmlns:a16="http://schemas.microsoft.com/office/drawing/2014/main" id="{EA722B74-A1BA-4E83-9B9E-ECF30274C61B}"/>
                  </a:ext>
                </a:extLst>
              </p:cNvPr>
              <p:cNvCxnSpPr/>
              <p:nvPr userDrawn="1"/>
            </p:nvCxnSpPr>
            <p:spPr>
              <a:xfrm>
                <a:off x="6096010"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19" name="Straight Connector 1118">
                <a:extLst>
                  <a:ext uri="{FF2B5EF4-FFF2-40B4-BE49-F238E27FC236}">
                    <a16:creationId xmlns:a16="http://schemas.microsoft.com/office/drawing/2014/main" id="{02866627-3DE7-4946-9098-ED97A9511D76}"/>
                  </a:ext>
                </a:extLst>
              </p:cNvPr>
              <p:cNvCxnSpPr/>
              <p:nvPr userDrawn="1"/>
            </p:nvCxnSpPr>
            <p:spPr>
              <a:xfrm>
                <a:off x="5931253"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20" name="Straight Connector 1119">
                <a:extLst>
                  <a:ext uri="{FF2B5EF4-FFF2-40B4-BE49-F238E27FC236}">
                    <a16:creationId xmlns:a16="http://schemas.microsoft.com/office/drawing/2014/main" id="{D94C9D49-441D-48F5-BB80-7CEFC1A7B3F3}"/>
                  </a:ext>
                </a:extLst>
              </p:cNvPr>
              <p:cNvCxnSpPr/>
              <p:nvPr userDrawn="1"/>
            </p:nvCxnSpPr>
            <p:spPr>
              <a:xfrm>
                <a:off x="6425524"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21" name="Straight Connector 1120">
                <a:extLst>
                  <a:ext uri="{FF2B5EF4-FFF2-40B4-BE49-F238E27FC236}">
                    <a16:creationId xmlns:a16="http://schemas.microsoft.com/office/drawing/2014/main" id="{D7191DA9-F506-46D0-A4E5-E5ED6958CB07}"/>
                  </a:ext>
                </a:extLst>
              </p:cNvPr>
              <p:cNvCxnSpPr/>
              <p:nvPr userDrawn="1"/>
            </p:nvCxnSpPr>
            <p:spPr>
              <a:xfrm>
                <a:off x="6260767"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27" name="Straight Connector 1126">
                <a:extLst>
                  <a:ext uri="{FF2B5EF4-FFF2-40B4-BE49-F238E27FC236}">
                    <a16:creationId xmlns:a16="http://schemas.microsoft.com/office/drawing/2014/main" id="{3633778B-3308-42BD-B7A4-D62395E7C2E9}"/>
                  </a:ext>
                </a:extLst>
              </p:cNvPr>
              <p:cNvCxnSpPr/>
              <p:nvPr userDrawn="1"/>
            </p:nvCxnSpPr>
            <p:spPr>
              <a:xfrm>
                <a:off x="6590280"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29" name="Straight Connector 1128">
                <a:extLst>
                  <a:ext uri="{FF2B5EF4-FFF2-40B4-BE49-F238E27FC236}">
                    <a16:creationId xmlns:a16="http://schemas.microsoft.com/office/drawing/2014/main" id="{4D42B9FC-1EEC-47B6-9395-003EE22FA7E9}"/>
                  </a:ext>
                </a:extLst>
              </p:cNvPr>
              <p:cNvCxnSpPr/>
              <p:nvPr userDrawn="1"/>
            </p:nvCxnSpPr>
            <p:spPr>
              <a:xfrm>
                <a:off x="6919794"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30" name="Straight Connector 1129">
                <a:extLst>
                  <a:ext uri="{FF2B5EF4-FFF2-40B4-BE49-F238E27FC236}">
                    <a16:creationId xmlns:a16="http://schemas.microsoft.com/office/drawing/2014/main" id="{FAE3B969-07CD-46F7-9D25-5D6531670E71}"/>
                  </a:ext>
                </a:extLst>
              </p:cNvPr>
              <p:cNvCxnSpPr/>
              <p:nvPr userDrawn="1"/>
            </p:nvCxnSpPr>
            <p:spPr>
              <a:xfrm>
                <a:off x="6755037"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31" name="Straight Connector 1130">
                <a:extLst>
                  <a:ext uri="{FF2B5EF4-FFF2-40B4-BE49-F238E27FC236}">
                    <a16:creationId xmlns:a16="http://schemas.microsoft.com/office/drawing/2014/main" id="{20318A03-1C79-42C8-B08B-6353914A00E9}"/>
                  </a:ext>
                </a:extLst>
              </p:cNvPr>
              <p:cNvCxnSpPr/>
              <p:nvPr userDrawn="1"/>
            </p:nvCxnSpPr>
            <p:spPr>
              <a:xfrm>
                <a:off x="7249308"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32" name="Straight Connector 1131">
                <a:extLst>
                  <a:ext uri="{FF2B5EF4-FFF2-40B4-BE49-F238E27FC236}">
                    <a16:creationId xmlns:a16="http://schemas.microsoft.com/office/drawing/2014/main" id="{736F3D5C-8179-4FBC-A254-5AB03C8A4601}"/>
                  </a:ext>
                </a:extLst>
              </p:cNvPr>
              <p:cNvCxnSpPr/>
              <p:nvPr userDrawn="1"/>
            </p:nvCxnSpPr>
            <p:spPr>
              <a:xfrm>
                <a:off x="7084551"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33" name="Straight Connector 1132">
                <a:extLst>
                  <a:ext uri="{FF2B5EF4-FFF2-40B4-BE49-F238E27FC236}">
                    <a16:creationId xmlns:a16="http://schemas.microsoft.com/office/drawing/2014/main" id="{7DC153D7-6A4C-4E99-A700-E65E897A291D}"/>
                  </a:ext>
                </a:extLst>
              </p:cNvPr>
              <p:cNvCxnSpPr/>
              <p:nvPr userDrawn="1"/>
            </p:nvCxnSpPr>
            <p:spPr>
              <a:xfrm>
                <a:off x="7578822"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34" name="Straight Connector 1133">
                <a:extLst>
                  <a:ext uri="{FF2B5EF4-FFF2-40B4-BE49-F238E27FC236}">
                    <a16:creationId xmlns:a16="http://schemas.microsoft.com/office/drawing/2014/main" id="{7F7DE9BC-B842-4500-B8FE-069D755D5941}"/>
                  </a:ext>
                </a:extLst>
              </p:cNvPr>
              <p:cNvCxnSpPr/>
              <p:nvPr userDrawn="1"/>
            </p:nvCxnSpPr>
            <p:spPr>
              <a:xfrm>
                <a:off x="7414065"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35" name="Straight Connector 1134">
                <a:extLst>
                  <a:ext uri="{FF2B5EF4-FFF2-40B4-BE49-F238E27FC236}">
                    <a16:creationId xmlns:a16="http://schemas.microsoft.com/office/drawing/2014/main" id="{6D6F3CE9-CE34-4166-BB7E-FA57943507AA}"/>
                  </a:ext>
                </a:extLst>
              </p:cNvPr>
              <p:cNvCxnSpPr/>
              <p:nvPr userDrawn="1"/>
            </p:nvCxnSpPr>
            <p:spPr>
              <a:xfrm>
                <a:off x="7908336"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36" name="Straight Connector 1135">
                <a:extLst>
                  <a:ext uri="{FF2B5EF4-FFF2-40B4-BE49-F238E27FC236}">
                    <a16:creationId xmlns:a16="http://schemas.microsoft.com/office/drawing/2014/main" id="{02B98D94-F31F-4D40-AA28-10A3CB3E8A15}"/>
                  </a:ext>
                </a:extLst>
              </p:cNvPr>
              <p:cNvCxnSpPr/>
              <p:nvPr userDrawn="1"/>
            </p:nvCxnSpPr>
            <p:spPr>
              <a:xfrm>
                <a:off x="7743579"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37" name="Straight Connector 1136">
                <a:extLst>
                  <a:ext uri="{FF2B5EF4-FFF2-40B4-BE49-F238E27FC236}">
                    <a16:creationId xmlns:a16="http://schemas.microsoft.com/office/drawing/2014/main" id="{6BDB6908-335B-4BA9-AAF1-A833062BB4F2}"/>
                  </a:ext>
                </a:extLst>
              </p:cNvPr>
              <p:cNvCxnSpPr/>
              <p:nvPr userDrawn="1"/>
            </p:nvCxnSpPr>
            <p:spPr>
              <a:xfrm>
                <a:off x="8237850"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38" name="Straight Connector 1137">
                <a:extLst>
                  <a:ext uri="{FF2B5EF4-FFF2-40B4-BE49-F238E27FC236}">
                    <a16:creationId xmlns:a16="http://schemas.microsoft.com/office/drawing/2014/main" id="{7DB499A0-BAE0-473A-B35A-3D8D320D86FF}"/>
                  </a:ext>
                </a:extLst>
              </p:cNvPr>
              <p:cNvCxnSpPr/>
              <p:nvPr userDrawn="1"/>
            </p:nvCxnSpPr>
            <p:spPr>
              <a:xfrm>
                <a:off x="8073093"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39" name="Straight Connector 1138">
                <a:extLst>
                  <a:ext uri="{FF2B5EF4-FFF2-40B4-BE49-F238E27FC236}">
                    <a16:creationId xmlns:a16="http://schemas.microsoft.com/office/drawing/2014/main" id="{14C83527-3801-4402-822D-6BE1BEB71689}"/>
                  </a:ext>
                </a:extLst>
              </p:cNvPr>
              <p:cNvCxnSpPr/>
              <p:nvPr userDrawn="1"/>
            </p:nvCxnSpPr>
            <p:spPr>
              <a:xfrm>
                <a:off x="8567364"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40" name="Straight Connector 1139">
                <a:extLst>
                  <a:ext uri="{FF2B5EF4-FFF2-40B4-BE49-F238E27FC236}">
                    <a16:creationId xmlns:a16="http://schemas.microsoft.com/office/drawing/2014/main" id="{2D011E6B-EACF-4B9D-B680-1CEE227DB273}"/>
                  </a:ext>
                </a:extLst>
              </p:cNvPr>
              <p:cNvCxnSpPr/>
              <p:nvPr userDrawn="1"/>
            </p:nvCxnSpPr>
            <p:spPr>
              <a:xfrm>
                <a:off x="8402607"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41" name="Straight Connector 1140">
                <a:extLst>
                  <a:ext uri="{FF2B5EF4-FFF2-40B4-BE49-F238E27FC236}">
                    <a16:creationId xmlns:a16="http://schemas.microsoft.com/office/drawing/2014/main" id="{ED01ED32-4BB6-4810-9496-CB8CB5C89599}"/>
                  </a:ext>
                </a:extLst>
              </p:cNvPr>
              <p:cNvCxnSpPr/>
              <p:nvPr userDrawn="1"/>
            </p:nvCxnSpPr>
            <p:spPr>
              <a:xfrm>
                <a:off x="8896878"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42" name="Straight Connector 1141">
                <a:extLst>
                  <a:ext uri="{FF2B5EF4-FFF2-40B4-BE49-F238E27FC236}">
                    <a16:creationId xmlns:a16="http://schemas.microsoft.com/office/drawing/2014/main" id="{4ACAC1A9-49DF-42D6-A86E-4634B706749F}"/>
                  </a:ext>
                </a:extLst>
              </p:cNvPr>
              <p:cNvCxnSpPr/>
              <p:nvPr userDrawn="1"/>
            </p:nvCxnSpPr>
            <p:spPr>
              <a:xfrm>
                <a:off x="8732121"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43" name="Straight Connector 1142">
                <a:extLst>
                  <a:ext uri="{FF2B5EF4-FFF2-40B4-BE49-F238E27FC236}">
                    <a16:creationId xmlns:a16="http://schemas.microsoft.com/office/drawing/2014/main" id="{8658D9CC-EB17-4662-A350-DA4BC67B4092}"/>
                  </a:ext>
                </a:extLst>
              </p:cNvPr>
              <p:cNvCxnSpPr/>
              <p:nvPr userDrawn="1"/>
            </p:nvCxnSpPr>
            <p:spPr>
              <a:xfrm>
                <a:off x="9226392"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44" name="Straight Connector 1143">
                <a:extLst>
                  <a:ext uri="{FF2B5EF4-FFF2-40B4-BE49-F238E27FC236}">
                    <a16:creationId xmlns:a16="http://schemas.microsoft.com/office/drawing/2014/main" id="{3323636E-04CF-4E93-A434-B300BE0581FB}"/>
                  </a:ext>
                </a:extLst>
              </p:cNvPr>
              <p:cNvCxnSpPr/>
              <p:nvPr userDrawn="1"/>
            </p:nvCxnSpPr>
            <p:spPr>
              <a:xfrm>
                <a:off x="9061635"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45" name="Straight Connector 1144">
                <a:extLst>
                  <a:ext uri="{FF2B5EF4-FFF2-40B4-BE49-F238E27FC236}">
                    <a16:creationId xmlns:a16="http://schemas.microsoft.com/office/drawing/2014/main" id="{0CC4B32C-726C-44ED-9666-3D93F3C4E057}"/>
                  </a:ext>
                </a:extLst>
              </p:cNvPr>
              <p:cNvCxnSpPr/>
              <p:nvPr userDrawn="1"/>
            </p:nvCxnSpPr>
            <p:spPr>
              <a:xfrm>
                <a:off x="9555906"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46" name="Straight Connector 1145">
                <a:extLst>
                  <a:ext uri="{FF2B5EF4-FFF2-40B4-BE49-F238E27FC236}">
                    <a16:creationId xmlns:a16="http://schemas.microsoft.com/office/drawing/2014/main" id="{EB0E2399-C6B8-4409-BCA1-65A19B0FB4EE}"/>
                  </a:ext>
                </a:extLst>
              </p:cNvPr>
              <p:cNvCxnSpPr/>
              <p:nvPr userDrawn="1"/>
            </p:nvCxnSpPr>
            <p:spPr>
              <a:xfrm>
                <a:off x="9391149"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47" name="Straight Connector 1146">
                <a:extLst>
                  <a:ext uri="{FF2B5EF4-FFF2-40B4-BE49-F238E27FC236}">
                    <a16:creationId xmlns:a16="http://schemas.microsoft.com/office/drawing/2014/main" id="{D8320A6E-741D-4EA1-8455-B50257E96994}"/>
                  </a:ext>
                </a:extLst>
              </p:cNvPr>
              <p:cNvCxnSpPr/>
              <p:nvPr userDrawn="1"/>
            </p:nvCxnSpPr>
            <p:spPr>
              <a:xfrm>
                <a:off x="9885420"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48" name="Straight Connector 1147">
                <a:extLst>
                  <a:ext uri="{FF2B5EF4-FFF2-40B4-BE49-F238E27FC236}">
                    <a16:creationId xmlns:a16="http://schemas.microsoft.com/office/drawing/2014/main" id="{AE0BB1B5-3AF6-4B81-99F8-146822E0D682}"/>
                  </a:ext>
                </a:extLst>
              </p:cNvPr>
              <p:cNvCxnSpPr/>
              <p:nvPr userDrawn="1"/>
            </p:nvCxnSpPr>
            <p:spPr>
              <a:xfrm>
                <a:off x="9720663"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49" name="Straight Connector 1148">
                <a:extLst>
                  <a:ext uri="{FF2B5EF4-FFF2-40B4-BE49-F238E27FC236}">
                    <a16:creationId xmlns:a16="http://schemas.microsoft.com/office/drawing/2014/main" id="{572D8F9B-3778-4B6A-AA89-C1D4D608D749}"/>
                  </a:ext>
                </a:extLst>
              </p:cNvPr>
              <p:cNvCxnSpPr/>
              <p:nvPr userDrawn="1"/>
            </p:nvCxnSpPr>
            <p:spPr>
              <a:xfrm>
                <a:off x="10214934"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50" name="Straight Connector 1149">
                <a:extLst>
                  <a:ext uri="{FF2B5EF4-FFF2-40B4-BE49-F238E27FC236}">
                    <a16:creationId xmlns:a16="http://schemas.microsoft.com/office/drawing/2014/main" id="{5273A952-34E8-4678-AE7D-AA755A9E8273}"/>
                  </a:ext>
                </a:extLst>
              </p:cNvPr>
              <p:cNvCxnSpPr/>
              <p:nvPr userDrawn="1"/>
            </p:nvCxnSpPr>
            <p:spPr>
              <a:xfrm>
                <a:off x="10050177"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51" name="Straight Connector 1150">
                <a:extLst>
                  <a:ext uri="{FF2B5EF4-FFF2-40B4-BE49-F238E27FC236}">
                    <a16:creationId xmlns:a16="http://schemas.microsoft.com/office/drawing/2014/main" id="{437A8600-F067-47A4-9156-163E5F556A96}"/>
                  </a:ext>
                </a:extLst>
              </p:cNvPr>
              <p:cNvCxnSpPr/>
              <p:nvPr userDrawn="1"/>
            </p:nvCxnSpPr>
            <p:spPr>
              <a:xfrm>
                <a:off x="10544448"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52" name="Straight Connector 1151">
                <a:extLst>
                  <a:ext uri="{FF2B5EF4-FFF2-40B4-BE49-F238E27FC236}">
                    <a16:creationId xmlns:a16="http://schemas.microsoft.com/office/drawing/2014/main" id="{F558DEDE-F555-40DE-BD60-CE2A2E3528E6}"/>
                  </a:ext>
                </a:extLst>
              </p:cNvPr>
              <p:cNvCxnSpPr/>
              <p:nvPr userDrawn="1"/>
            </p:nvCxnSpPr>
            <p:spPr>
              <a:xfrm>
                <a:off x="10379691"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53" name="Straight Connector 1152">
                <a:extLst>
                  <a:ext uri="{FF2B5EF4-FFF2-40B4-BE49-F238E27FC236}">
                    <a16:creationId xmlns:a16="http://schemas.microsoft.com/office/drawing/2014/main" id="{74D5376B-A943-456B-AF3A-E4E7569CC3C4}"/>
                  </a:ext>
                </a:extLst>
              </p:cNvPr>
              <p:cNvCxnSpPr/>
              <p:nvPr userDrawn="1"/>
            </p:nvCxnSpPr>
            <p:spPr>
              <a:xfrm>
                <a:off x="10873962"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54" name="Straight Connector 1153">
                <a:extLst>
                  <a:ext uri="{FF2B5EF4-FFF2-40B4-BE49-F238E27FC236}">
                    <a16:creationId xmlns:a16="http://schemas.microsoft.com/office/drawing/2014/main" id="{83749953-C9BE-45AD-B736-18FDD1A1D63F}"/>
                  </a:ext>
                </a:extLst>
              </p:cNvPr>
              <p:cNvCxnSpPr/>
              <p:nvPr userDrawn="1"/>
            </p:nvCxnSpPr>
            <p:spPr>
              <a:xfrm>
                <a:off x="10709205"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55" name="Straight Connector 1154">
                <a:extLst>
                  <a:ext uri="{FF2B5EF4-FFF2-40B4-BE49-F238E27FC236}">
                    <a16:creationId xmlns:a16="http://schemas.microsoft.com/office/drawing/2014/main" id="{B87A31C2-BA0F-4BD1-94B6-A079359EE4D0}"/>
                  </a:ext>
                </a:extLst>
              </p:cNvPr>
              <p:cNvCxnSpPr/>
              <p:nvPr userDrawn="1"/>
            </p:nvCxnSpPr>
            <p:spPr>
              <a:xfrm>
                <a:off x="11203476"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56" name="Straight Connector 1155">
                <a:extLst>
                  <a:ext uri="{FF2B5EF4-FFF2-40B4-BE49-F238E27FC236}">
                    <a16:creationId xmlns:a16="http://schemas.microsoft.com/office/drawing/2014/main" id="{32C5F0FC-E6E5-4F53-B1FC-0BD7A0CDE166}"/>
                  </a:ext>
                </a:extLst>
              </p:cNvPr>
              <p:cNvCxnSpPr/>
              <p:nvPr userDrawn="1"/>
            </p:nvCxnSpPr>
            <p:spPr>
              <a:xfrm>
                <a:off x="11038719"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57" name="Straight Connector 1156">
                <a:extLst>
                  <a:ext uri="{FF2B5EF4-FFF2-40B4-BE49-F238E27FC236}">
                    <a16:creationId xmlns:a16="http://schemas.microsoft.com/office/drawing/2014/main" id="{23945321-E259-45E3-B63C-07AA027AA153}"/>
                  </a:ext>
                </a:extLst>
              </p:cNvPr>
              <p:cNvCxnSpPr/>
              <p:nvPr userDrawn="1"/>
            </p:nvCxnSpPr>
            <p:spPr>
              <a:xfrm>
                <a:off x="11532990"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58" name="Straight Connector 1157">
                <a:extLst>
                  <a:ext uri="{FF2B5EF4-FFF2-40B4-BE49-F238E27FC236}">
                    <a16:creationId xmlns:a16="http://schemas.microsoft.com/office/drawing/2014/main" id="{8D09E792-E0A5-4E2F-A7BD-89347189808F}"/>
                  </a:ext>
                </a:extLst>
              </p:cNvPr>
              <p:cNvCxnSpPr/>
              <p:nvPr userDrawn="1"/>
            </p:nvCxnSpPr>
            <p:spPr>
              <a:xfrm>
                <a:off x="11368233"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59" name="Straight Connector 1158">
                <a:extLst>
                  <a:ext uri="{FF2B5EF4-FFF2-40B4-BE49-F238E27FC236}">
                    <a16:creationId xmlns:a16="http://schemas.microsoft.com/office/drawing/2014/main" id="{77D461BF-7E03-4CC9-9E16-0BD7C4C84A17}"/>
                  </a:ext>
                </a:extLst>
              </p:cNvPr>
              <p:cNvCxnSpPr/>
              <p:nvPr userDrawn="1"/>
            </p:nvCxnSpPr>
            <p:spPr>
              <a:xfrm>
                <a:off x="11862504"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60" name="Straight Connector 1159">
                <a:extLst>
                  <a:ext uri="{FF2B5EF4-FFF2-40B4-BE49-F238E27FC236}">
                    <a16:creationId xmlns:a16="http://schemas.microsoft.com/office/drawing/2014/main" id="{FB6C9502-DABF-4B2F-B496-420E15866FD7}"/>
                  </a:ext>
                </a:extLst>
              </p:cNvPr>
              <p:cNvCxnSpPr/>
              <p:nvPr userDrawn="1"/>
            </p:nvCxnSpPr>
            <p:spPr>
              <a:xfrm>
                <a:off x="11697747"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46" name="Straight Connector 1845">
                <a:extLst>
                  <a:ext uri="{FF2B5EF4-FFF2-40B4-BE49-F238E27FC236}">
                    <a16:creationId xmlns:a16="http://schemas.microsoft.com/office/drawing/2014/main" id="{A4EBEFFA-BA25-4E1A-BDDA-015ED507B0CE}"/>
                  </a:ext>
                </a:extLst>
              </p:cNvPr>
              <p:cNvCxnSpPr/>
              <p:nvPr userDrawn="1"/>
            </p:nvCxnSpPr>
            <p:spPr>
              <a:xfrm>
                <a:off x="12481692" y="489854"/>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47" name="Straight Connector 1846">
                <a:extLst>
                  <a:ext uri="{FF2B5EF4-FFF2-40B4-BE49-F238E27FC236}">
                    <a16:creationId xmlns:a16="http://schemas.microsoft.com/office/drawing/2014/main" id="{3CF73DA3-659C-48E3-9963-D1C44A31C415}"/>
                  </a:ext>
                </a:extLst>
              </p:cNvPr>
              <p:cNvCxnSpPr/>
              <p:nvPr userDrawn="1"/>
            </p:nvCxnSpPr>
            <p:spPr>
              <a:xfrm>
                <a:off x="12481692" y="326568"/>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48" name="Straight Connector 1847">
                <a:extLst>
                  <a:ext uri="{FF2B5EF4-FFF2-40B4-BE49-F238E27FC236}">
                    <a16:creationId xmlns:a16="http://schemas.microsoft.com/office/drawing/2014/main" id="{5CEF9ED2-053B-4E04-9F75-148B3BB45138}"/>
                  </a:ext>
                </a:extLst>
              </p:cNvPr>
              <p:cNvCxnSpPr/>
              <p:nvPr userDrawn="1"/>
            </p:nvCxnSpPr>
            <p:spPr>
              <a:xfrm>
                <a:off x="12481692" y="816425"/>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49" name="Straight Connector 1848">
                <a:extLst>
                  <a:ext uri="{FF2B5EF4-FFF2-40B4-BE49-F238E27FC236}">
                    <a16:creationId xmlns:a16="http://schemas.microsoft.com/office/drawing/2014/main" id="{EE6BB664-156D-4EC9-87AA-81F824CDCA61}"/>
                  </a:ext>
                </a:extLst>
              </p:cNvPr>
              <p:cNvCxnSpPr/>
              <p:nvPr userDrawn="1"/>
            </p:nvCxnSpPr>
            <p:spPr>
              <a:xfrm>
                <a:off x="12481692" y="653139"/>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50" name="Straight Connector 1849">
                <a:extLst>
                  <a:ext uri="{FF2B5EF4-FFF2-40B4-BE49-F238E27FC236}">
                    <a16:creationId xmlns:a16="http://schemas.microsoft.com/office/drawing/2014/main" id="{10EA876D-C26C-49EC-8B55-BE03DD8E7623}"/>
                  </a:ext>
                </a:extLst>
              </p:cNvPr>
              <p:cNvCxnSpPr/>
              <p:nvPr userDrawn="1"/>
            </p:nvCxnSpPr>
            <p:spPr>
              <a:xfrm>
                <a:off x="12481692" y="1142996"/>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51" name="Straight Connector 1850">
                <a:extLst>
                  <a:ext uri="{FF2B5EF4-FFF2-40B4-BE49-F238E27FC236}">
                    <a16:creationId xmlns:a16="http://schemas.microsoft.com/office/drawing/2014/main" id="{7C4A6D44-BC17-4D43-B7AE-C7503D0B8A21}"/>
                  </a:ext>
                </a:extLst>
              </p:cNvPr>
              <p:cNvCxnSpPr/>
              <p:nvPr userDrawn="1"/>
            </p:nvCxnSpPr>
            <p:spPr>
              <a:xfrm>
                <a:off x="12481692" y="979710"/>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52" name="Straight Connector 1851">
                <a:extLst>
                  <a:ext uri="{FF2B5EF4-FFF2-40B4-BE49-F238E27FC236}">
                    <a16:creationId xmlns:a16="http://schemas.microsoft.com/office/drawing/2014/main" id="{EA06E691-9607-4317-8C48-254E0521AA1D}"/>
                  </a:ext>
                </a:extLst>
              </p:cNvPr>
              <p:cNvCxnSpPr/>
              <p:nvPr userDrawn="1"/>
            </p:nvCxnSpPr>
            <p:spPr>
              <a:xfrm>
                <a:off x="12481692" y="1469567"/>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53" name="Straight Connector 1852">
                <a:extLst>
                  <a:ext uri="{FF2B5EF4-FFF2-40B4-BE49-F238E27FC236}">
                    <a16:creationId xmlns:a16="http://schemas.microsoft.com/office/drawing/2014/main" id="{B0AA6427-2C4F-43F1-9439-3781909AE402}"/>
                  </a:ext>
                </a:extLst>
              </p:cNvPr>
              <p:cNvCxnSpPr/>
              <p:nvPr userDrawn="1"/>
            </p:nvCxnSpPr>
            <p:spPr>
              <a:xfrm>
                <a:off x="12481692" y="1306281"/>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54" name="Straight Connector 1853">
                <a:extLst>
                  <a:ext uri="{FF2B5EF4-FFF2-40B4-BE49-F238E27FC236}">
                    <a16:creationId xmlns:a16="http://schemas.microsoft.com/office/drawing/2014/main" id="{68D350F4-ADAD-4051-AE44-9C9AD2242397}"/>
                  </a:ext>
                </a:extLst>
              </p:cNvPr>
              <p:cNvCxnSpPr/>
              <p:nvPr userDrawn="1"/>
            </p:nvCxnSpPr>
            <p:spPr>
              <a:xfrm>
                <a:off x="12481692" y="1796138"/>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55" name="Straight Connector 1854">
                <a:extLst>
                  <a:ext uri="{FF2B5EF4-FFF2-40B4-BE49-F238E27FC236}">
                    <a16:creationId xmlns:a16="http://schemas.microsoft.com/office/drawing/2014/main" id="{798F6AC0-658D-481D-9454-23D6ECD24477}"/>
                  </a:ext>
                </a:extLst>
              </p:cNvPr>
              <p:cNvCxnSpPr/>
              <p:nvPr userDrawn="1"/>
            </p:nvCxnSpPr>
            <p:spPr>
              <a:xfrm>
                <a:off x="12481692" y="1632852"/>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56" name="Straight Connector 1855">
                <a:extLst>
                  <a:ext uri="{FF2B5EF4-FFF2-40B4-BE49-F238E27FC236}">
                    <a16:creationId xmlns:a16="http://schemas.microsoft.com/office/drawing/2014/main" id="{4E4B02EA-62DD-4C43-A716-7BFCA2A0500B}"/>
                  </a:ext>
                </a:extLst>
              </p:cNvPr>
              <p:cNvCxnSpPr/>
              <p:nvPr userDrawn="1"/>
            </p:nvCxnSpPr>
            <p:spPr>
              <a:xfrm>
                <a:off x="12481692" y="2122709"/>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57" name="Straight Connector 1856">
                <a:extLst>
                  <a:ext uri="{FF2B5EF4-FFF2-40B4-BE49-F238E27FC236}">
                    <a16:creationId xmlns:a16="http://schemas.microsoft.com/office/drawing/2014/main" id="{E874A35C-A4B1-4399-951D-F7FF0AD3C002}"/>
                  </a:ext>
                </a:extLst>
              </p:cNvPr>
              <p:cNvCxnSpPr/>
              <p:nvPr userDrawn="1"/>
            </p:nvCxnSpPr>
            <p:spPr>
              <a:xfrm>
                <a:off x="12481692" y="1959423"/>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58" name="Straight Connector 1857">
                <a:extLst>
                  <a:ext uri="{FF2B5EF4-FFF2-40B4-BE49-F238E27FC236}">
                    <a16:creationId xmlns:a16="http://schemas.microsoft.com/office/drawing/2014/main" id="{54EC331E-1727-485A-BF69-852A9D7745B8}"/>
                  </a:ext>
                </a:extLst>
              </p:cNvPr>
              <p:cNvCxnSpPr/>
              <p:nvPr userDrawn="1"/>
            </p:nvCxnSpPr>
            <p:spPr>
              <a:xfrm>
                <a:off x="12481692" y="2449280"/>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59" name="Straight Connector 1858">
                <a:extLst>
                  <a:ext uri="{FF2B5EF4-FFF2-40B4-BE49-F238E27FC236}">
                    <a16:creationId xmlns:a16="http://schemas.microsoft.com/office/drawing/2014/main" id="{5BD57214-257F-458A-9870-6966C1264ED2}"/>
                  </a:ext>
                </a:extLst>
              </p:cNvPr>
              <p:cNvCxnSpPr/>
              <p:nvPr userDrawn="1"/>
            </p:nvCxnSpPr>
            <p:spPr>
              <a:xfrm>
                <a:off x="12481692" y="2285994"/>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60" name="Straight Connector 1859">
                <a:extLst>
                  <a:ext uri="{FF2B5EF4-FFF2-40B4-BE49-F238E27FC236}">
                    <a16:creationId xmlns:a16="http://schemas.microsoft.com/office/drawing/2014/main" id="{9FB89F2F-F489-4165-AE11-FFE27B51285F}"/>
                  </a:ext>
                </a:extLst>
              </p:cNvPr>
              <p:cNvCxnSpPr/>
              <p:nvPr userDrawn="1"/>
            </p:nvCxnSpPr>
            <p:spPr>
              <a:xfrm>
                <a:off x="12481692" y="2775851"/>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61" name="Straight Connector 1860">
                <a:extLst>
                  <a:ext uri="{FF2B5EF4-FFF2-40B4-BE49-F238E27FC236}">
                    <a16:creationId xmlns:a16="http://schemas.microsoft.com/office/drawing/2014/main" id="{F7BAAA2E-0FB1-43C5-BF2B-212086AE8319}"/>
                  </a:ext>
                </a:extLst>
              </p:cNvPr>
              <p:cNvCxnSpPr/>
              <p:nvPr userDrawn="1"/>
            </p:nvCxnSpPr>
            <p:spPr>
              <a:xfrm>
                <a:off x="12481692" y="2612565"/>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62" name="Straight Connector 1861">
                <a:extLst>
                  <a:ext uri="{FF2B5EF4-FFF2-40B4-BE49-F238E27FC236}">
                    <a16:creationId xmlns:a16="http://schemas.microsoft.com/office/drawing/2014/main" id="{8E71BC40-A7EA-4C54-BA9F-1D06E59DA1EA}"/>
                  </a:ext>
                </a:extLst>
              </p:cNvPr>
              <p:cNvCxnSpPr/>
              <p:nvPr userDrawn="1"/>
            </p:nvCxnSpPr>
            <p:spPr>
              <a:xfrm>
                <a:off x="12481692" y="3102422"/>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63" name="Straight Connector 1862">
                <a:extLst>
                  <a:ext uri="{FF2B5EF4-FFF2-40B4-BE49-F238E27FC236}">
                    <a16:creationId xmlns:a16="http://schemas.microsoft.com/office/drawing/2014/main" id="{F4446A0B-E07A-49F5-8256-17E0D863436E}"/>
                  </a:ext>
                </a:extLst>
              </p:cNvPr>
              <p:cNvCxnSpPr/>
              <p:nvPr userDrawn="1"/>
            </p:nvCxnSpPr>
            <p:spPr>
              <a:xfrm>
                <a:off x="12481692" y="2939136"/>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64" name="Straight Connector 1863">
                <a:extLst>
                  <a:ext uri="{FF2B5EF4-FFF2-40B4-BE49-F238E27FC236}">
                    <a16:creationId xmlns:a16="http://schemas.microsoft.com/office/drawing/2014/main" id="{FA1E5DC1-6A01-4A68-A1AC-EA7B7604D4E5}"/>
                  </a:ext>
                </a:extLst>
              </p:cNvPr>
              <p:cNvCxnSpPr/>
              <p:nvPr userDrawn="1"/>
            </p:nvCxnSpPr>
            <p:spPr>
              <a:xfrm>
                <a:off x="12481692" y="3428993"/>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65" name="Straight Connector 1864">
                <a:extLst>
                  <a:ext uri="{FF2B5EF4-FFF2-40B4-BE49-F238E27FC236}">
                    <a16:creationId xmlns:a16="http://schemas.microsoft.com/office/drawing/2014/main" id="{E7138EF7-FBA2-4C13-B049-A4821AA85E14}"/>
                  </a:ext>
                </a:extLst>
              </p:cNvPr>
              <p:cNvCxnSpPr/>
              <p:nvPr userDrawn="1"/>
            </p:nvCxnSpPr>
            <p:spPr>
              <a:xfrm>
                <a:off x="12481692" y="3265707"/>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66" name="Straight Connector 1865">
                <a:extLst>
                  <a:ext uri="{FF2B5EF4-FFF2-40B4-BE49-F238E27FC236}">
                    <a16:creationId xmlns:a16="http://schemas.microsoft.com/office/drawing/2014/main" id="{EDCDE1AF-E0B5-4CE7-8625-32364359673C}"/>
                  </a:ext>
                </a:extLst>
              </p:cNvPr>
              <p:cNvCxnSpPr/>
              <p:nvPr userDrawn="1"/>
            </p:nvCxnSpPr>
            <p:spPr>
              <a:xfrm>
                <a:off x="12481692" y="3755564"/>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67" name="Straight Connector 1866">
                <a:extLst>
                  <a:ext uri="{FF2B5EF4-FFF2-40B4-BE49-F238E27FC236}">
                    <a16:creationId xmlns:a16="http://schemas.microsoft.com/office/drawing/2014/main" id="{9F6B3EC6-7F4C-49F7-A4C2-A0B7DBAD2178}"/>
                  </a:ext>
                </a:extLst>
              </p:cNvPr>
              <p:cNvCxnSpPr/>
              <p:nvPr userDrawn="1"/>
            </p:nvCxnSpPr>
            <p:spPr>
              <a:xfrm>
                <a:off x="12481692" y="3592278"/>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68" name="Straight Connector 1867">
                <a:extLst>
                  <a:ext uri="{FF2B5EF4-FFF2-40B4-BE49-F238E27FC236}">
                    <a16:creationId xmlns:a16="http://schemas.microsoft.com/office/drawing/2014/main" id="{0392A7A1-F502-4475-9491-ABC542C937EF}"/>
                  </a:ext>
                </a:extLst>
              </p:cNvPr>
              <p:cNvCxnSpPr/>
              <p:nvPr userDrawn="1"/>
            </p:nvCxnSpPr>
            <p:spPr>
              <a:xfrm>
                <a:off x="12481692" y="4081755"/>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69" name="Straight Connector 1868">
                <a:extLst>
                  <a:ext uri="{FF2B5EF4-FFF2-40B4-BE49-F238E27FC236}">
                    <a16:creationId xmlns:a16="http://schemas.microsoft.com/office/drawing/2014/main" id="{734D041E-063B-4497-85AA-7B8FBE417457}"/>
                  </a:ext>
                </a:extLst>
              </p:cNvPr>
              <p:cNvCxnSpPr/>
              <p:nvPr userDrawn="1"/>
            </p:nvCxnSpPr>
            <p:spPr>
              <a:xfrm>
                <a:off x="12481692" y="3918469"/>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70" name="Straight Connector 1869">
                <a:extLst>
                  <a:ext uri="{FF2B5EF4-FFF2-40B4-BE49-F238E27FC236}">
                    <a16:creationId xmlns:a16="http://schemas.microsoft.com/office/drawing/2014/main" id="{EC9749B8-000A-4818-BB0F-974419FD2021}"/>
                  </a:ext>
                </a:extLst>
              </p:cNvPr>
              <p:cNvCxnSpPr/>
              <p:nvPr userDrawn="1"/>
            </p:nvCxnSpPr>
            <p:spPr>
              <a:xfrm>
                <a:off x="12481692" y="4408326"/>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71" name="Straight Connector 1870">
                <a:extLst>
                  <a:ext uri="{FF2B5EF4-FFF2-40B4-BE49-F238E27FC236}">
                    <a16:creationId xmlns:a16="http://schemas.microsoft.com/office/drawing/2014/main" id="{8C30234A-BAC2-4ADB-ADE2-1CCA3DBC9092}"/>
                  </a:ext>
                </a:extLst>
              </p:cNvPr>
              <p:cNvCxnSpPr/>
              <p:nvPr userDrawn="1"/>
            </p:nvCxnSpPr>
            <p:spPr>
              <a:xfrm>
                <a:off x="12481692" y="4245040"/>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72" name="Straight Connector 1871">
                <a:extLst>
                  <a:ext uri="{FF2B5EF4-FFF2-40B4-BE49-F238E27FC236}">
                    <a16:creationId xmlns:a16="http://schemas.microsoft.com/office/drawing/2014/main" id="{6B6F744C-7013-45B9-9791-38F4976AE050}"/>
                  </a:ext>
                </a:extLst>
              </p:cNvPr>
              <p:cNvCxnSpPr/>
              <p:nvPr userDrawn="1"/>
            </p:nvCxnSpPr>
            <p:spPr>
              <a:xfrm>
                <a:off x="12481692" y="4734897"/>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73" name="Straight Connector 1872">
                <a:extLst>
                  <a:ext uri="{FF2B5EF4-FFF2-40B4-BE49-F238E27FC236}">
                    <a16:creationId xmlns:a16="http://schemas.microsoft.com/office/drawing/2014/main" id="{38A09CC4-4EE2-452A-8585-3C22C9462376}"/>
                  </a:ext>
                </a:extLst>
              </p:cNvPr>
              <p:cNvCxnSpPr/>
              <p:nvPr userDrawn="1"/>
            </p:nvCxnSpPr>
            <p:spPr>
              <a:xfrm>
                <a:off x="12481692" y="4571611"/>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74" name="Straight Connector 1873">
                <a:extLst>
                  <a:ext uri="{FF2B5EF4-FFF2-40B4-BE49-F238E27FC236}">
                    <a16:creationId xmlns:a16="http://schemas.microsoft.com/office/drawing/2014/main" id="{18047928-7E24-453B-9C35-D3F4D9727E33}"/>
                  </a:ext>
                </a:extLst>
              </p:cNvPr>
              <p:cNvCxnSpPr/>
              <p:nvPr userDrawn="1"/>
            </p:nvCxnSpPr>
            <p:spPr>
              <a:xfrm>
                <a:off x="12481692" y="5061468"/>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76" name="Straight Connector 1875">
                <a:extLst>
                  <a:ext uri="{FF2B5EF4-FFF2-40B4-BE49-F238E27FC236}">
                    <a16:creationId xmlns:a16="http://schemas.microsoft.com/office/drawing/2014/main" id="{AEB32B1B-FDD5-4DA4-B07C-87365241BE3E}"/>
                  </a:ext>
                </a:extLst>
              </p:cNvPr>
              <p:cNvCxnSpPr/>
              <p:nvPr userDrawn="1"/>
            </p:nvCxnSpPr>
            <p:spPr>
              <a:xfrm>
                <a:off x="12481692" y="5388039"/>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77" name="Straight Connector 1876">
                <a:extLst>
                  <a:ext uri="{FF2B5EF4-FFF2-40B4-BE49-F238E27FC236}">
                    <a16:creationId xmlns:a16="http://schemas.microsoft.com/office/drawing/2014/main" id="{2A0ABFEF-DF4E-4CEB-959C-B6B26B683376}"/>
                  </a:ext>
                </a:extLst>
              </p:cNvPr>
              <p:cNvCxnSpPr/>
              <p:nvPr userDrawn="1"/>
            </p:nvCxnSpPr>
            <p:spPr>
              <a:xfrm>
                <a:off x="12481692" y="5224753"/>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78" name="Straight Connector 1877">
                <a:extLst>
                  <a:ext uri="{FF2B5EF4-FFF2-40B4-BE49-F238E27FC236}">
                    <a16:creationId xmlns:a16="http://schemas.microsoft.com/office/drawing/2014/main" id="{3451E7DD-CB32-422A-8DF3-8F31E24E8239}"/>
                  </a:ext>
                </a:extLst>
              </p:cNvPr>
              <p:cNvCxnSpPr/>
              <p:nvPr userDrawn="1"/>
            </p:nvCxnSpPr>
            <p:spPr>
              <a:xfrm>
                <a:off x="12481692" y="5714610"/>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79" name="Straight Connector 1878">
                <a:extLst>
                  <a:ext uri="{FF2B5EF4-FFF2-40B4-BE49-F238E27FC236}">
                    <a16:creationId xmlns:a16="http://schemas.microsoft.com/office/drawing/2014/main" id="{D86475DA-391E-4A74-AD10-8794319D1EFB}"/>
                  </a:ext>
                </a:extLst>
              </p:cNvPr>
              <p:cNvCxnSpPr/>
              <p:nvPr userDrawn="1"/>
            </p:nvCxnSpPr>
            <p:spPr>
              <a:xfrm>
                <a:off x="12481692" y="5551324"/>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80" name="Straight Connector 1879">
                <a:extLst>
                  <a:ext uri="{FF2B5EF4-FFF2-40B4-BE49-F238E27FC236}">
                    <a16:creationId xmlns:a16="http://schemas.microsoft.com/office/drawing/2014/main" id="{2B166F54-2D92-4FBE-B9F4-1253F4EF6868}"/>
                  </a:ext>
                </a:extLst>
              </p:cNvPr>
              <p:cNvCxnSpPr/>
              <p:nvPr userDrawn="1"/>
            </p:nvCxnSpPr>
            <p:spPr>
              <a:xfrm>
                <a:off x="12481692" y="6041181"/>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81" name="Straight Connector 1880">
                <a:extLst>
                  <a:ext uri="{FF2B5EF4-FFF2-40B4-BE49-F238E27FC236}">
                    <a16:creationId xmlns:a16="http://schemas.microsoft.com/office/drawing/2014/main" id="{F02BF647-500B-4CB9-B89E-D7EAED4F6AE7}"/>
                  </a:ext>
                </a:extLst>
              </p:cNvPr>
              <p:cNvCxnSpPr/>
              <p:nvPr userDrawn="1"/>
            </p:nvCxnSpPr>
            <p:spPr>
              <a:xfrm>
                <a:off x="12481692" y="5877895"/>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82" name="Straight Connector 1881">
                <a:extLst>
                  <a:ext uri="{FF2B5EF4-FFF2-40B4-BE49-F238E27FC236}">
                    <a16:creationId xmlns:a16="http://schemas.microsoft.com/office/drawing/2014/main" id="{D4100C2F-A6CC-4330-AE7F-77C409F51318}"/>
                  </a:ext>
                </a:extLst>
              </p:cNvPr>
              <p:cNvCxnSpPr/>
              <p:nvPr userDrawn="1"/>
            </p:nvCxnSpPr>
            <p:spPr>
              <a:xfrm>
                <a:off x="12481692" y="6367752"/>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83" name="Straight Connector 1882">
                <a:extLst>
                  <a:ext uri="{FF2B5EF4-FFF2-40B4-BE49-F238E27FC236}">
                    <a16:creationId xmlns:a16="http://schemas.microsoft.com/office/drawing/2014/main" id="{736E85BA-741B-47DD-83C9-89BF1C9AC151}"/>
                  </a:ext>
                </a:extLst>
              </p:cNvPr>
              <p:cNvCxnSpPr/>
              <p:nvPr userDrawn="1"/>
            </p:nvCxnSpPr>
            <p:spPr>
              <a:xfrm>
                <a:off x="12481692" y="6204466"/>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21" name="Straight Connector 2020">
                <a:extLst>
                  <a:ext uri="{FF2B5EF4-FFF2-40B4-BE49-F238E27FC236}">
                    <a16:creationId xmlns:a16="http://schemas.microsoft.com/office/drawing/2014/main" id="{E7775488-7784-403B-BC04-F7FEAFC1D23C}"/>
                  </a:ext>
                </a:extLst>
              </p:cNvPr>
              <p:cNvCxnSpPr/>
              <p:nvPr userDrawn="1"/>
            </p:nvCxnSpPr>
            <p:spPr>
              <a:xfrm>
                <a:off x="494272"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22" name="Straight Connector 2021">
                <a:extLst>
                  <a:ext uri="{FF2B5EF4-FFF2-40B4-BE49-F238E27FC236}">
                    <a16:creationId xmlns:a16="http://schemas.microsoft.com/office/drawing/2014/main" id="{BCFE1D7B-6F55-42CB-B02B-856236CD9137}"/>
                  </a:ext>
                </a:extLst>
              </p:cNvPr>
              <p:cNvCxnSpPr/>
              <p:nvPr userDrawn="1"/>
            </p:nvCxnSpPr>
            <p:spPr>
              <a:xfrm>
                <a:off x="329515"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23" name="Straight Connector 2022">
                <a:extLst>
                  <a:ext uri="{FF2B5EF4-FFF2-40B4-BE49-F238E27FC236}">
                    <a16:creationId xmlns:a16="http://schemas.microsoft.com/office/drawing/2014/main" id="{68E9AD67-5D0F-4D1D-B2C6-0F44E7A00DB5}"/>
                  </a:ext>
                </a:extLst>
              </p:cNvPr>
              <p:cNvCxnSpPr/>
              <p:nvPr userDrawn="1"/>
            </p:nvCxnSpPr>
            <p:spPr>
              <a:xfrm>
                <a:off x="823786"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24" name="Straight Connector 2023">
                <a:extLst>
                  <a:ext uri="{FF2B5EF4-FFF2-40B4-BE49-F238E27FC236}">
                    <a16:creationId xmlns:a16="http://schemas.microsoft.com/office/drawing/2014/main" id="{6A77AADB-CF97-4212-BF30-FCD05F619287}"/>
                  </a:ext>
                </a:extLst>
              </p:cNvPr>
              <p:cNvCxnSpPr/>
              <p:nvPr userDrawn="1"/>
            </p:nvCxnSpPr>
            <p:spPr>
              <a:xfrm>
                <a:off x="659029"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25" name="Straight Connector 2024">
                <a:extLst>
                  <a:ext uri="{FF2B5EF4-FFF2-40B4-BE49-F238E27FC236}">
                    <a16:creationId xmlns:a16="http://schemas.microsoft.com/office/drawing/2014/main" id="{324FC146-C2BF-4C87-B40C-8E3578830F57}"/>
                  </a:ext>
                </a:extLst>
              </p:cNvPr>
              <p:cNvCxnSpPr/>
              <p:nvPr userDrawn="1"/>
            </p:nvCxnSpPr>
            <p:spPr>
              <a:xfrm>
                <a:off x="1153300"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26" name="Straight Connector 2025">
                <a:extLst>
                  <a:ext uri="{FF2B5EF4-FFF2-40B4-BE49-F238E27FC236}">
                    <a16:creationId xmlns:a16="http://schemas.microsoft.com/office/drawing/2014/main" id="{EC2B6437-2BB5-471E-ABC2-7E7904E3D4C3}"/>
                  </a:ext>
                </a:extLst>
              </p:cNvPr>
              <p:cNvCxnSpPr/>
              <p:nvPr userDrawn="1"/>
            </p:nvCxnSpPr>
            <p:spPr>
              <a:xfrm>
                <a:off x="988543"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27" name="Straight Connector 2026">
                <a:extLst>
                  <a:ext uri="{FF2B5EF4-FFF2-40B4-BE49-F238E27FC236}">
                    <a16:creationId xmlns:a16="http://schemas.microsoft.com/office/drawing/2014/main" id="{52BB5111-C422-4C26-8C98-E36EF8D4915A}"/>
                  </a:ext>
                </a:extLst>
              </p:cNvPr>
              <p:cNvCxnSpPr/>
              <p:nvPr userDrawn="1"/>
            </p:nvCxnSpPr>
            <p:spPr>
              <a:xfrm>
                <a:off x="1482814"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28" name="Straight Connector 2027">
                <a:extLst>
                  <a:ext uri="{FF2B5EF4-FFF2-40B4-BE49-F238E27FC236}">
                    <a16:creationId xmlns:a16="http://schemas.microsoft.com/office/drawing/2014/main" id="{57E7B28E-78CD-4304-901F-45AA13D106A1}"/>
                  </a:ext>
                </a:extLst>
              </p:cNvPr>
              <p:cNvCxnSpPr/>
              <p:nvPr userDrawn="1"/>
            </p:nvCxnSpPr>
            <p:spPr>
              <a:xfrm>
                <a:off x="1318057"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29" name="Straight Connector 2028">
                <a:extLst>
                  <a:ext uri="{FF2B5EF4-FFF2-40B4-BE49-F238E27FC236}">
                    <a16:creationId xmlns:a16="http://schemas.microsoft.com/office/drawing/2014/main" id="{C854AE8E-D93F-4651-89BA-5113864C436B}"/>
                  </a:ext>
                </a:extLst>
              </p:cNvPr>
              <p:cNvCxnSpPr/>
              <p:nvPr userDrawn="1"/>
            </p:nvCxnSpPr>
            <p:spPr>
              <a:xfrm>
                <a:off x="1812328"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30" name="Straight Connector 2029">
                <a:extLst>
                  <a:ext uri="{FF2B5EF4-FFF2-40B4-BE49-F238E27FC236}">
                    <a16:creationId xmlns:a16="http://schemas.microsoft.com/office/drawing/2014/main" id="{2F10C3E3-B5E1-4AFE-A016-EA667102B8E5}"/>
                  </a:ext>
                </a:extLst>
              </p:cNvPr>
              <p:cNvCxnSpPr/>
              <p:nvPr userDrawn="1"/>
            </p:nvCxnSpPr>
            <p:spPr>
              <a:xfrm>
                <a:off x="1647571"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31" name="Straight Connector 2030">
                <a:extLst>
                  <a:ext uri="{FF2B5EF4-FFF2-40B4-BE49-F238E27FC236}">
                    <a16:creationId xmlns:a16="http://schemas.microsoft.com/office/drawing/2014/main" id="{2E4C1715-969B-4A57-AB1C-A7B9416B8940}"/>
                  </a:ext>
                </a:extLst>
              </p:cNvPr>
              <p:cNvCxnSpPr/>
              <p:nvPr userDrawn="1"/>
            </p:nvCxnSpPr>
            <p:spPr>
              <a:xfrm>
                <a:off x="2141842"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32" name="Straight Connector 2031">
                <a:extLst>
                  <a:ext uri="{FF2B5EF4-FFF2-40B4-BE49-F238E27FC236}">
                    <a16:creationId xmlns:a16="http://schemas.microsoft.com/office/drawing/2014/main" id="{158CE7B0-F5BE-4A43-8581-8996297032EE}"/>
                  </a:ext>
                </a:extLst>
              </p:cNvPr>
              <p:cNvCxnSpPr/>
              <p:nvPr userDrawn="1"/>
            </p:nvCxnSpPr>
            <p:spPr>
              <a:xfrm>
                <a:off x="1977085"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33" name="Straight Connector 2032">
                <a:extLst>
                  <a:ext uri="{FF2B5EF4-FFF2-40B4-BE49-F238E27FC236}">
                    <a16:creationId xmlns:a16="http://schemas.microsoft.com/office/drawing/2014/main" id="{66158B0E-679A-42D3-9371-E559F3212A00}"/>
                  </a:ext>
                </a:extLst>
              </p:cNvPr>
              <p:cNvCxnSpPr/>
              <p:nvPr userDrawn="1"/>
            </p:nvCxnSpPr>
            <p:spPr>
              <a:xfrm>
                <a:off x="2471356"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34" name="Straight Connector 2033">
                <a:extLst>
                  <a:ext uri="{FF2B5EF4-FFF2-40B4-BE49-F238E27FC236}">
                    <a16:creationId xmlns:a16="http://schemas.microsoft.com/office/drawing/2014/main" id="{041138B8-72FE-4238-8CD3-A948B4811361}"/>
                  </a:ext>
                </a:extLst>
              </p:cNvPr>
              <p:cNvCxnSpPr/>
              <p:nvPr userDrawn="1"/>
            </p:nvCxnSpPr>
            <p:spPr>
              <a:xfrm>
                <a:off x="2306599"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35" name="Straight Connector 2034">
                <a:extLst>
                  <a:ext uri="{FF2B5EF4-FFF2-40B4-BE49-F238E27FC236}">
                    <a16:creationId xmlns:a16="http://schemas.microsoft.com/office/drawing/2014/main" id="{9C203DDF-9EC6-42CA-82A4-B36E9732D657}"/>
                  </a:ext>
                </a:extLst>
              </p:cNvPr>
              <p:cNvCxnSpPr/>
              <p:nvPr userDrawn="1"/>
            </p:nvCxnSpPr>
            <p:spPr>
              <a:xfrm>
                <a:off x="2800870"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36" name="Straight Connector 2035">
                <a:extLst>
                  <a:ext uri="{FF2B5EF4-FFF2-40B4-BE49-F238E27FC236}">
                    <a16:creationId xmlns:a16="http://schemas.microsoft.com/office/drawing/2014/main" id="{45917DC4-72A8-445B-A89D-DB24F13E75B5}"/>
                  </a:ext>
                </a:extLst>
              </p:cNvPr>
              <p:cNvCxnSpPr/>
              <p:nvPr userDrawn="1"/>
            </p:nvCxnSpPr>
            <p:spPr>
              <a:xfrm>
                <a:off x="2636113"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37" name="Straight Connector 2036">
                <a:extLst>
                  <a:ext uri="{FF2B5EF4-FFF2-40B4-BE49-F238E27FC236}">
                    <a16:creationId xmlns:a16="http://schemas.microsoft.com/office/drawing/2014/main" id="{250E3C34-4E8B-4492-83A8-F62ED6E47ECB}"/>
                  </a:ext>
                </a:extLst>
              </p:cNvPr>
              <p:cNvCxnSpPr/>
              <p:nvPr userDrawn="1"/>
            </p:nvCxnSpPr>
            <p:spPr>
              <a:xfrm>
                <a:off x="3130384"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38" name="Straight Connector 2037">
                <a:extLst>
                  <a:ext uri="{FF2B5EF4-FFF2-40B4-BE49-F238E27FC236}">
                    <a16:creationId xmlns:a16="http://schemas.microsoft.com/office/drawing/2014/main" id="{2DA6F0F4-D527-4063-ABE6-DA7B1AFA0343}"/>
                  </a:ext>
                </a:extLst>
              </p:cNvPr>
              <p:cNvCxnSpPr/>
              <p:nvPr userDrawn="1"/>
            </p:nvCxnSpPr>
            <p:spPr>
              <a:xfrm>
                <a:off x="2965627"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39" name="Straight Connector 2038">
                <a:extLst>
                  <a:ext uri="{FF2B5EF4-FFF2-40B4-BE49-F238E27FC236}">
                    <a16:creationId xmlns:a16="http://schemas.microsoft.com/office/drawing/2014/main" id="{4ADD9BC8-05F2-4ACD-B6AF-D75161CC54BF}"/>
                  </a:ext>
                </a:extLst>
              </p:cNvPr>
              <p:cNvCxnSpPr/>
              <p:nvPr userDrawn="1"/>
            </p:nvCxnSpPr>
            <p:spPr>
              <a:xfrm>
                <a:off x="3459898"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40" name="Straight Connector 2039">
                <a:extLst>
                  <a:ext uri="{FF2B5EF4-FFF2-40B4-BE49-F238E27FC236}">
                    <a16:creationId xmlns:a16="http://schemas.microsoft.com/office/drawing/2014/main" id="{9F6DE046-7C11-473D-826E-ECFF5561C559}"/>
                  </a:ext>
                </a:extLst>
              </p:cNvPr>
              <p:cNvCxnSpPr/>
              <p:nvPr userDrawn="1"/>
            </p:nvCxnSpPr>
            <p:spPr>
              <a:xfrm>
                <a:off x="3295141"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41" name="Straight Connector 2040">
                <a:extLst>
                  <a:ext uri="{FF2B5EF4-FFF2-40B4-BE49-F238E27FC236}">
                    <a16:creationId xmlns:a16="http://schemas.microsoft.com/office/drawing/2014/main" id="{CA944FFF-70A6-4FF9-A022-A40BFBCD9312}"/>
                  </a:ext>
                </a:extLst>
              </p:cNvPr>
              <p:cNvCxnSpPr/>
              <p:nvPr userDrawn="1"/>
            </p:nvCxnSpPr>
            <p:spPr>
              <a:xfrm>
                <a:off x="3789412"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42" name="Straight Connector 2041">
                <a:extLst>
                  <a:ext uri="{FF2B5EF4-FFF2-40B4-BE49-F238E27FC236}">
                    <a16:creationId xmlns:a16="http://schemas.microsoft.com/office/drawing/2014/main" id="{3C2DFD9C-328E-4B1F-8B1C-6671D1EBF9DB}"/>
                  </a:ext>
                </a:extLst>
              </p:cNvPr>
              <p:cNvCxnSpPr/>
              <p:nvPr userDrawn="1"/>
            </p:nvCxnSpPr>
            <p:spPr>
              <a:xfrm>
                <a:off x="3624655"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43" name="Straight Connector 2042">
                <a:extLst>
                  <a:ext uri="{FF2B5EF4-FFF2-40B4-BE49-F238E27FC236}">
                    <a16:creationId xmlns:a16="http://schemas.microsoft.com/office/drawing/2014/main" id="{29C922E8-2F3D-43CE-A121-17CF94547BAD}"/>
                  </a:ext>
                </a:extLst>
              </p:cNvPr>
              <p:cNvCxnSpPr/>
              <p:nvPr userDrawn="1"/>
            </p:nvCxnSpPr>
            <p:spPr>
              <a:xfrm>
                <a:off x="4118926"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44" name="Straight Connector 2043">
                <a:extLst>
                  <a:ext uri="{FF2B5EF4-FFF2-40B4-BE49-F238E27FC236}">
                    <a16:creationId xmlns:a16="http://schemas.microsoft.com/office/drawing/2014/main" id="{7A93877F-AB12-4FF8-91C4-04D0B4ECC66A}"/>
                  </a:ext>
                </a:extLst>
              </p:cNvPr>
              <p:cNvCxnSpPr/>
              <p:nvPr userDrawn="1"/>
            </p:nvCxnSpPr>
            <p:spPr>
              <a:xfrm>
                <a:off x="3954169"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45" name="Straight Connector 2044">
                <a:extLst>
                  <a:ext uri="{FF2B5EF4-FFF2-40B4-BE49-F238E27FC236}">
                    <a16:creationId xmlns:a16="http://schemas.microsoft.com/office/drawing/2014/main" id="{935663A9-3DAF-4FEA-B361-F7CDC8C4262A}"/>
                  </a:ext>
                </a:extLst>
              </p:cNvPr>
              <p:cNvCxnSpPr/>
              <p:nvPr userDrawn="1"/>
            </p:nvCxnSpPr>
            <p:spPr>
              <a:xfrm>
                <a:off x="4448440"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46" name="Straight Connector 2045">
                <a:extLst>
                  <a:ext uri="{FF2B5EF4-FFF2-40B4-BE49-F238E27FC236}">
                    <a16:creationId xmlns:a16="http://schemas.microsoft.com/office/drawing/2014/main" id="{348D3BE9-3FCA-4C32-81F4-B88BA2668C71}"/>
                  </a:ext>
                </a:extLst>
              </p:cNvPr>
              <p:cNvCxnSpPr/>
              <p:nvPr userDrawn="1"/>
            </p:nvCxnSpPr>
            <p:spPr>
              <a:xfrm>
                <a:off x="4283683"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47" name="Straight Connector 2046">
                <a:extLst>
                  <a:ext uri="{FF2B5EF4-FFF2-40B4-BE49-F238E27FC236}">
                    <a16:creationId xmlns:a16="http://schemas.microsoft.com/office/drawing/2014/main" id="{3DAAF9E5-FC2D-41C4-A0F9-5294F77E362D}"/>
                  </a:ext>
                </a:extLst>
              </p:cNvPr>
              <p:cNvCxnSpPr/>
              <p:nvPr userDrawn="1"/>
            </p:nvCxnSpPr>
            <p:spPr>
              <a:xfrm>
                <a:off x="4777954"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48" name="Straight Connector 2047">
                <a:extLst>
                  <a:ext uri="{FF2B5EF4-FFF2-40B4-BE49-F238E27FC236}">
                    <a16:creationId xmlns:a16="http://schemas.microsoft.com/office/drawing/2014/main" id="{E7DF4BB4-CC67-4504-963E-61FA8714FA3B}"/>
                  </a:ext>
                </a:extLst>
              </p:cNvPr>
              <p:cNvCxnSpPr/>
              <p:nvPr userDrawn="1"/>
            </p:nvCxnSpPr>
            <p:spPr>
              <a:xfrm>
                <a:off x="4613197"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49" name="Straight Connector 2048">
                <a:extLst>
                  <a:ext uri="{FF2B5EF4-FFF2-40B4-BE49-F238E27FC236}">
                    <a16:creationId xmlns:a16="http://schemas.microsoft.com/office/drawing/2014/main" id="{EE734A94-C376-4C99-98CE-E1B12E811DC8}"/>
                  </a:ext>
                </a:extLst>
              </p:cNvPr>
              <p:cNvCxnSpPr/>
              <p:nvPr userDrawn="1"/>
            </p:nvCxnSpPr>
            <p:spPr>
              <a:xfrm>
                <a:off x="5107468"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50" name="Straight Connector 2049">
                <a:extLst>
                  <a:ext uri="{FF2B5EF4-FFF2-40B4-BE49-F238E27FC236}">
                    <a16:creationId xmlns:a16="http://schemas.microsoft.com/office/drawing/2014/main" id="{865EE46D-C843-4A85-BA7D-E64DCF36E286}"/>
                  </a:ext>
                </a:extLst>
              </p:cNvPr>
              <p:cNvCxnSpPr/>
              <p:nvPr userDrawn="1"/>
            </p:nvCxnSpPr>
            <p:spPr>
              <a:xfrm>
                <a:off x="4942711"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51" name="Straight Connector 2050">
                <a:extLst>
                  <a:ext uri="{FF2B5EF4-FFF2-40B4-BE49-F238E27FC236}">
                    <a16:creationId xmlns:a16="http://schemas.microsoft.com/office/drawing/2014/main" id="{AF1C7CAA-6590-4527-B14A-DB14548A9F12}"/>
                  </a:ext>
                </a:extLst>
              </p:cNvPr>
              <p:cNvCxnSpPr/>
              <p:nvPr userDrawn="1"/>
            </p:nvCxnSpPr>
            <p:spPr>
              <a:xfrm>
                <a:off x="5436982"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52" name="Straight Connector 2051">
                <a:extLst>
                  <a:ext uri="{FF2B5EF4-FFF2-40B4-BE49-F238E27FC236}">
                    <a16:creationId xmlns:a16="http://schemas.microsoft.com/office/drawing/2014/main" id="{A3A71923-A512-4D0E-9FB4-90750AA5BCE6}"/>
                  </a:ext>
                </a:extLst>
              </p:cNvPr>
              <p:cNvCxnSpPr/>
              <p:nvPr userDrawn="1"/>
            </p:nvCxnSpPr>
            <p:spPr>
              <a:xfrm>
                <a:off x="5272225"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53" name="Straight Connector 2052">
                <a:extLst>
                  <a:ext uri="{FF2B5EF4-FFF2-40B4-BE49-F238E27FC236}">
                    <a16:creationId xmlns:a16="http://schemas.microsoft.com/office/drawing/2014/main" id="{762BFA0C-869D-4074-BA13-586C7453508C}"/>
                  </a:ext>
                </a:extLst>
              </p:cNvPr>
              <p:cNvCxnSpPr/>
              <p:nvPr userDrawn="1"/>
            </p:nvCxnSpPr>
            <p:spPr>
              <a:xfrm>
                <a:off x="5766496"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54" name="Straight Connector 2053">
                <a:extLst>
                  <a:ext uri="{FF2B5EF4-FFF2-40B4-BE49-F238E27FC236}">
                    <a16:creationId xmlns:a16="http://schemas.microsoft.com/office/drawing/2014/main" id="{45DD90F0-013E-470F-B932-DF34112F9148}"/>
                  </a:ext>
                </a:extLst>
              </p:cNvPr>
              <p:cNvCxnSpPr/>
              <p:nvPr userDrawn="1"/>
            </p:nvCxnSpPr>
            <p:spPr>
              <a:xfrm>
                <a:off x="5601739"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55" name="Straight Connector 2054">
                <a:extLst>
                  <a:ext uri="{FF2B5EF4-FFF2-40B4-BE49-F238E27FC236}">
                    <a16:creationId xmlns:a16="http://schemas.microsoft.com/office/drawing/2014/main" id="{13AE674F-F33B-4A4B-B56D-548693F3C815}"/>
                  </a:ext>
                </a:extLst>
              </p:cNvPr>
              <p:cNvCxnSpPr/>
              <p:nvPr userDrawn="1"/>
            </p:nvCxnSpPr>
            <p:spPr>
              <a:xfrm>
                <a:off x="6096010"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56" name="Straight Connector 2055">
                <a:extLst>
                  <a:ext uri="{FF2B5EF4-FFF2-40B4-BE49-F238E27FC236}">
                    <a16:creationId xmlns:a16="http://schemas.microsoft.com/office/drawing/2014/main" id="{A680FD1A-7D29-481B-B6C3-2DEAB6286BCC}"/>
                  </a:ext>
                </a:extLst>
              </p:cNvPr>
              <p:cNvCxnSpPr/>
              <p:nvPr userDrawn="1"/>
            </p:nvCxnSpPr>
            <p:spPr>
              <a:xfrm>
                <a:off x="5931253"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57" name="Straight Connector 2056">
                <a:extLst>
                  <a:ext uri="{FF2B5EF4-FFF2-40B4-BE49-F238E27FC236}">
                    <a16:creationId xmlns:a16="http://schemas.microsoft.com/office/drawing/2014/main" id="{2C3A5CB2-2CE4-46D5-876B-ABBCC2F3E017}"/>
                  </a:ext>
                </a:extLst>
              </p:cNvPr>
              <p:cNvCxnSpPr/>
              <p:nvPr userDrawn="1"/>
            </p:nvCxnSpPr>
            <p:spPr>
              <a:xfrm>
                <a:off x="6425524"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58" name="Straight Connector 2057">
                <a:extLst>
                  <a:ext uri="{FF2B5EF4-FFF2-40B4-BE49-F238E27FC236}">
                    <a16:creationId xmlns:a16="http://schemas.microsoft.com/office/drawing/2014/main" id="{403D01B7-569C-4059-9608-4A861B81AF1A}"/>
                  </a:ext>
                </a:extLst>
              </p:cNvPr>
              <p:cNvCxnSpPr/>
              <p:nvPr userDrawn="1"/>
            </p:nvCxnSpPr>
            <p:spPr>
              <a:xfrm>
                <a:off x="6260767"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59" name="Straight Connector 2058">
                <a:extLst>
                  <a:ext uri="{FF2B5EF4-FFF2-40B4-BE49-F238E27FC236}">
                    <a16:creationId xmlns:a16="http://schemas.microsoft.com/office/drawing/2014/main" id="{1ABF768A-3814-4A15-90CF-BDACE6502F77}"/>
                  </a:ext>
                </a:extLst>
              </p:cNvPr>
              <p:cNvCxnSpPr/>
              <p:nvPr userDrawn="1"/>
            </p:nvCxnSpPr>
            <p:spPr>
              <a:xfrm>
                <a:off x="6590280"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60" name="Straight Connector 2059">
                <a:extLst>
                  <a:ext uri="{FF2B5EF4-FFF2-40B4-BE49-F238E27FC236}">
                    <a16:creationId xmlns:a16="http://schemas.microsoft.com/office/drawing/2014/main" id="{FCFCFDC3-7C9D-45CE-A25A-F9D0990F0DA5}"/>
                  </a:ext>
                </a:extLst>
              </p:cNvPr>
              <p:cNvCxnSpPr/>
              <p:nvPr userDrawn="1"/>
            </p:nvCxnSpPr>
            <p:spPr>
              <a:xfrm>
                <a:off x="6919794"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61" name="Straight Connector 2060">
                <a:extLst>
                  <a:ext uri="{FF2B5EF4-FFF2-40B4-BE49-F238E27FC236}">
                    <a16:creationId xmlns:a16="http://schemas.microsoft.com/office/drawing/2014/main" id="{502D6FFE-63AA-48A3-A3A2-EA8186B7CE75}"/>
                  </a:ext>
                </a:extLst>
              </p:cNvPr>
              <p:cNvCxnSpPr/>
              <p:nvPr userDrawn="1"/>
            </p:nvCxnSpPr>
            <p:spPr>
              <a:xfrm>
                <a:off x="6755037"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62" name="Straight Connector 2061">
                <a:extLst>
                  <a:ext uri="{FF2B5EF4-FFF2-40B4-BE49-F238E27FC236}">
                    <a16:creationId xmlns:a16="http://schemas.microsoft.com/office/drawing/2014/main" id="{45D02340-9CEF-4D15-8728-8CE100E598AD}"/>
                  </a:ext>
                </a:extLst>
              </p:cNvPr>
              <p:cNvCxnSpPr/>
              <p:nvPr userDrawn="1"/>
            </p:nvCxnSpPr>
            <p:spPr>
              <a:xfrm>
                <a:off x="7249308"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63" name="Straight Connector 2062">
                <a:extLst>
                  <a:ext uri="{FF2B5EF4-FFF2-40B4-BE49-F238E27FC236}">
                    <a16:creationId xmlns:a16="http://schemas.microsoft.com/office/drawing/2014/main" id="{48E771BA-5C48-40DE-821E-676678C2CE43}"/>
                  </a:ext>
                </a:extLst>
              </p:cNvPr>
              <p:cNvCxnSpPr/>
              <p:nvPr userDrawn="1"/>
            </p:nvCxnSpPr>
            <p:spPr>
              <a:xfrm>
                <a:off x="7084551"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64" name="Straight Connector 2063">
                <a:extLst>
                  <a:ext uri="{FF2B5EF4-FFF2-40B4-BE49-F238E27FC236}">
                    <a16:creationId xmlns:a16="http://schemas.microsoft.com/office/drawing/2014/main" id="{6677D2F6-CD4B-448A-A392-97ABF94545FA}"/>
                  </a:ext>
                </a:extLst>
              </p:cNvPr>
              <p:cNvCxnSpPr/>
              <p:nvPr userDrawn="1"/>
            </p:nvCxnSpPr>
            <p:spPr>
              <a:xfrm>
                <a:off x="7578822"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65" name="Straight Connector 2064">
                <a:extLst>
                  <a:ext uri="{FF2B5EF4-FFF2-40B4-BE49-F238E27FC236}">
                    <a16:creationId xmlns:a16="http://schemas.microsoft.com/office/drawing/2014/main" id="{64CC4814-104F-4D03-8563-371B90F226B0}"/>
                  </a:ext>
                </a:extLst>
              </p:cNvPr>
              <p:cNvCxnSpPr/>
              <p:nvPr userDrawn="1"/>
            </p:nvCxnSpPr>
            <p:spPr>
              <a:xfrm>
                <a:off x="7414065"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66" name="Straight Connector 2065">
                <a:extLst>
                  <a:ext uri="{FF2B5EF4-FFF2-40B4-BE49-F238E27FC236}">
                    <a16:creationId xmlns:a16="http://schemas.microsoft.com/office/drawing/2014/main" id="{AAAE3F7E-7C9A-4A46-9A19-BE2828746503}"/>
                  </a:ext>
                </a:extLst>
              </p:cNvPr>
              <p:cNvCxnSpPr/>
              <p:nvPr userDrawn="1"/>
            </p:nvCxnSpPr>
            <p:spPr>
              <a:xfrm>
                <a:off x="7908336"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67" name="Straight Connector 2066">
                <a:extLst>
                  <a:ext uri="{FF2B5EF4-FFF2-40B4-BE49-F238E27FC236}">
                    <a16:creationId xmlns:a16="http://schemas.microsoft.com/office/drawing/2014/main" id="{66306011-B0C8-4751-B99B-CD8502EB33BD}"/>
                  </a:ext>
                </a:extLst>
              </p:cNvPr>
              <p:cNvCxnSpPr/>
              <p:nvPr userDrawn="1"/>
            </p:nvCxnSpPr>
            <p:spPr>
              <a:xfrm>
                <a:off x="7743579"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68" name="Straight Connector 2067">
                <a:extLst>
                  <a:ext uri="{FF2B5EF4-FFF2-40B4-BE49-F238E27FC236}">
                    <a16:creationId xmlns:a16="http://schemas.microsoft.com/office/drawing/2014/main" id="{6C77A301-58B5-4369-BDF7-67D58A257A01}"/>
                  </a:ext>
                </a:extLst>
              </p:cNvPr>
              <p:cNvCxnSpPr/>
              <p:nvPr userDrawn="1"/>
            </p:nvCxnSpPr>
            <p:spPr>
              <a:xfrm>
                <a:off x="8237850"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69" name="Straight Connector 2068">
                <a:extLst>
                  <a:ext uri="{FF2B5EF4-FFF2-40B4-BE49-F238E27FC236}">
                    <a16:creationId xmlns:a16="http://schemas.microsoft.com/office/drawing/2014/main" id="{CA097E7B-A969-46D4-8193-89CFFA1C307D}"/>
                  </a:ext>
                </a:extLst>
              </p:cNvPr>
              <p:cNvCxnSpPr/>
              <p:nvPr userDrawn="1"/>
            </p:nvCxnSpPr>
            <p:spPr>
              <a:xfrm>
                <a:off x="8073093"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70" name="Straight Connector 2069">
                <a:extLst>
                  <a:ext uri="{FF2B5EF4-FFF2-40B4-BE49-F238E27FC236}">
                    <a16:creationId xmlns:a16="http://schemas.microsoft.com/office/drawing/2014/main" id="{85326DB9-2FFE-4E9B-9018-91D22694127E}"/>
                  </a:ext>
                </a:extLst>
              </p:cNvPr>
              <p:cNvCxnSpPr/>
              <p:nvPr userDrawn="1"/>
            </p:nvCxnSpPr>
            <p:spPr>
              <a:xfrm>
                <a:off x="8567364"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71" name="Straight Connector 2070">
                <a:extLst>
                  <a:ext uri="{FF2B5EF4-FFF2-40B4-BE49-F238E27FC236}">
                    <a16:creationId xmlns:a16="http://schemas.microsoft.com/office/drawing/2014/main" id="{FA90063D-1E8D-4171-950D-0515962A8A4C}"/>
                  </a:ext>
                </a:extLst>
              </p:cNvPr>
              <p:cNvCxnSpPr/>
              <p:nvPr userDrawn="1"/>
            </p:nvCxnSpPr>
            <p:spPr>
              <a:xfrm>
                <a:off x="8402607"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72" name="Straight Connector 2071">
                <a:extLst>
                  <a:ext uri="{FF2B5EF4-FFF2-40B4-BE49-F238E27FC236}">
                    <a16:creationId xmlns:a16="http://schemas.microsoft.com/office/drawing/2014/main" id="{07D091C2-97B3-4AA9-BF62-A6C5EB90FCCF}"/>
                  </a:ext>
                </a:extLst>
              </p:cNvPr>
              <p:cNvCxnSpPr/>
              <p:nvPr userDrawn="1"/>
            </p:nvCxnSpPr>
            <p:spPr>
              <a:xfrm>
                <a:off x="8896878"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73" name="Straight Connector 2072">
                <a:extLst>
                  <a:ext uri="{FF2B5EF4-FFF2-40B4-BE49-F238E27FC236}">
                    <a16:creationId xmlns:a16="http://schemas.microsoft.com/office/drawing/2014/main" id="{BCDDE9C1-2235-4F77-851D-2A5D7A6D307E}"/>
                  </a:ext>
                </a:extLst>
              </p:cNvPr>
              <p:cNvCxnSpPr/>
              <p:nvPr userDrawn="1"/>
            </p:nvCxnSpPr>
            <p:spPr>
              <a:xfrm>
                <a:off x="8732121"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74" name="Straight Connector 2073">
                <a:extLst>
                  <a:ext uri="{FF2B5EF4-FFF2-40B4-BE49-F238E27FC236}">
                    <a16:creationId xmlns:a16="http://schemas.microsoft.com/office/drawing/2014/main" id="{1358DD33-9840-49F5-916C-281567870CAB}"/>
                  </a:ext>
                </a:extLst>
              </p:cNvPr>
              <p:cNvCxnSpPr/>
              <p:nvPr userDrawn="1"/>
            </p:nvCxnSpPr>
            <p:spPr>
              <a:xfrm>
                <a:off x="9226392"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75" name="Straight Connector 2074">
                <a:extLst>
                  <a:ext uri="{FF2B5EF4-FFF2-40B4-BE49-F238E27FC236}">
                    <a16:creationId xmlns:a16="http://schemas.microsoft.com/office/drawing/2014/main" id="{33E555CD-25CB-45A8-9457-432593C24ACA}"/>
                  </a:ext>
                </a:extLst>
              </p:cNvPr>
              <p:cNvCxnSpPr/>
              <p:nvPr userDrawn="1"/>
            </p:nvCxnSpPr>
            <p:spPr>
              <a:xfrm>
                <a:off x="9061635"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76" name="Straight Connector 2075">
                <a:extLst>
                  <a:ext uri="{FF2B5EF4-FFF2-40B4-BE49-F238E27FC236}">
                    <a16:creationId xmlns:a16="http://schemas.microsoft.com/office/drawing/2014/main" id="{1320B94B-8741-4C4D-BFAE-1155B5D4DF33}"/>
                  </a:ext>
                </a:extLst>
              </p:cNvPr>
              <p:cNvCxnSpPr/>
              <p:nvPr userDrawn="1"/>
            </p:nvCxnSpPr>
            <p:spPr>
              <a:xfrm>
                <a:off x="9555906"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77" name="Straight Connector 2076">
                <a:extLst>
                  <a:ext uri="{FF2B5EF4-FFF2-40B4-BE49-F238E27FC236}">
                    <a16:creationId xmlns:a16="http://schemas.microsoft.com/office/drawing/2014/main" id="{A64B07E2-57C0-4074-8FC5-5D8E56152217}"/>
                  </a:ext>
                </a:extLst>
              </p:cNvPr>
              <p:cNvCxnSpPr/>
              <p:nvPr userDrawn="1"/>
            </p:nvCxnSpPr>
            <p:spPr>
              <a:xfrm>
                <a:off x="9391149"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78" name="Straight Connector 2077">
                <a:extLst>
                  <a:ext uri="{FF2B5EF4-FFF2-40B4-BE49-F238E27FC236}">
                    <a16:creationId xmlns:a16="http://schemas.microsoft.com/office/drawing/2014/main" id="{386FE378-792B-4FF4-97B5-9059EEA24E33}"/>
                  </a:ext>
                </a:extLst>
              </p:cNvPr>
              <p:cNvCxnSpPr/>
              <p:nvPr userDrawn="1"/>
            </p:nvCxnSpPr>
            <p:spPr>
              <a:xfrm>
                <a:off x="9885420"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79" name="Straight Connector 2078">
                <a:extLst>
                  <a:ext uri="{FF2B5EF4-FFF2-40B4-BE49-F238E27FC236}">
                    <a16:creationId xmlns:a16="http://schemas.microsoft.com/office/drawing/2014/main" id="{F2A3D371-9C51-417D-9B2B-61374FE4851F}"/>
                  </a:ext>
                </a:extLst>
              </p:cNvPr>
              <p:cNvCxnSpPr/>
              <p:nvPr userDrawn="1"/>
            </p:nvCxnSpPr>
            <p:spPr>
              <a:xfrm>
                <a:off x="9720663"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80" name="Straight Connector 2079">
                <a:extLst>
                  <a:ext uri="{FF2B5EF4-FFF2-40B4-BE49-F238E27FC236}">
                    <a16:creationId xmlns:a16="http://schemas.microsoft.com/office/drawing/2014/main" id="{DA1FD462-14C4-4DE1-974A-01E6227E82A2}"/>
                  </a:ext>
                </a:extLst>
              </p:cNvPr>
              <p:cNvCxnSpPr/>
              <p:nvPr userDrawn="1"/>
            </p:nvCxnSpPr>
            <p:spPr>
              <a:xfrm>
                <a:off x="10214934"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81" name="Straight Connector 2080">
                <a:extLst>
                  <a:ext uri="{FF2B5EF4-FFF2-40B4-BE49-F238E27FC236}">
                    <a16:creationId xmlns:a16="http://schemas.microsoft.com/office/drawing/2014/main" id="{A83DF3A0-6082-4977-A8F9-A056B16EE32F}"/>
                  </a:ext>
                </a:extLst>
              </p:cNvPr>
              <p:cNvCxnSpPr/>
              <p:nvPr userDrawn="1"/>
            </p:nvCxnSpPr>
            <p:spPr>
              <a:xfrm>
                <a:off x="10050177"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82" name="Straight Connector 2081">
                <a:extLst>
                  <a:ext uri="{FF2B5EF4-FFF2-40B4-BE49-F238E27FC236}">
                    <a16:creationId xmlns:a16="http://schemas.microsoft.com/office/drawing/2014/main" id="{E968AB59-612D-42A9-A79E-65077F990111}"/>
                  </a:ext>
                </a:extLst>
              </p:cNvPr>
              <p:cNvCxnSpPr/>
              <p:nvPr userDrawn="1"/>
            </p:nvCxnSpPr>
            <p:spPr>
              <a:xfrm>
                <a:off x="10544448"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83" name="Straight Connector 2082">
                <a:extLst>
                  <a:ext uri="{FF2B5EF4-FFF2-40B4-BE49-F238E27FC236}">
                    <a16:creationId xmlns:a16="http://schemas.microsoft.com/office/drawing/2014/main" id="{A6FF53F8-DE09-45FA-9945-814280C87A46}"/>
                  </a:ext>
                </a:extLst>
              </p:cNvPr>
              <p:cNvCxnSpPr/>
              <p:nvPr userDrawn="1"/>
            </p:nvCxnSpPr>
            <p:spPr>
              <a:xfrm>
                <a:off x="10379691"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84" name="Straight Connector 2083">
                <a:extLst>
                  <a:ext uri="{FF2B5EF4-FFF2-40B4-BE49-F238E27FC236}">
                    <a16:creationId xmlns:a16="http://schemas.microsoft.com/office/drawing/2014/main" id="{67FC9E8C-5E20-4E01-93DF-877E650D9B9E}"/>
                  </a:ext>
                </a:extLst>
              </p:cNvPr>
              <p:cNvCxnSpPr/>
              <p:nvPr userDrawn="1"/>
            </p:nvCxnSpPr>
            <p:spPr>
              <a:xfrm>
                <a:off x="10873962"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85" name="Straight Connector 2084">
                <a:extLst>
                  <a:ext uri="{FF2B5EF4-FFF2-40B4-BE49-F238E27FC236}">
                    <a16:creationId xmlns:a16="http://schemas.microsoft.com/office/drawing/2014/main" id="{671215D9-A9E4-49CC-80DB-02465B59BB0B}"/>
                  </a:ext>
                </a:extLst>
              </p:cNvPr>
              <p:cNvCxnSpPr/>
              <p:nvPr userDrawn="1"/>
            </p:nvCxnSpPr>
            <p:spPr>
              <a:xfrm>
                <a:off x="10709205"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86" name="Straight Connector 2085">
                <a:extLst>
                  <a:ext uri="{FF2B5EF4-FFF2-40B4-BE49-F238E27FC236}">
                    <a16:creationId xmlns:a16="http://schemas.microsoft.com/office/drawing/2014/main" id="{63DF0AE8-A239-4607-957B-A6E6898D2DC7}"/>
                  </a:ext>
                </a:extLst>
              </p:cNvPr>
              <p:cNvCxnSpPr/>
              <p:nvPr userDrawn="1"/>
            </p:nvCxnSpPr>
            <p:spPr>
              <a:xfrm>
                <a:off x="11203476"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87" name="Straight Connector 2086">
                <a:extLst>
                  <a:ext uri="{FF2B5EF4-FFF2-40B4-BE49-F238E27FC236}">
                    <a16:creationId xmlns:a16="http://schemas.microsoft.com/office/drawing/2014/main" id="{30186851-514A-445D-ADCB-EC889CCD8529}"/>
                  </a:ext>
                </a:extLst>
              </p:cNvPr>
              <p:cNvCxnSpPr/>
              <p:nvPr userDrawn="1"/>
            </p:nvCxnSpPr>
            <p:spPr>
              <a:xfrm>
                <a:off x="11038719"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88" name="Straight Connector 2087">
                <a:extLst>
                  <a:ext uri="{FF2B5EF4-FFF2-40B4-BE49-F238E27FC236}">
                    <a16:creationId xmlns:a16="http://schemas.microsoft.com/office/drawing/2014/main" id="{450EADC7-2D8F-40C6-982A-60998A2CB1D9}"/>
                  </a:ext>
                </a:extLst>
              </p:cNvPr>
              <p:cNvCxnSpPr/>
              <p:nvPr userDrawn="1"/>
            </p:nvCxnSpPr>
            <p:spPr>
              <a:xfrm>
                <a:off x="11532990"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89" name="Straight Connector 2088">
                <a:extLst>
                  <a:ext uri="{FF2B5EF4-FFF2-40B4-BE49-F238E27FC236}">
                    <a16:creationId xmlns:a16="http://schemas.microsoft.com/office/drawing/2014/main" id="{1343E186-906F-4D8B-9237-973C30D350A1}"/>
                  </a:ext>
                </a:extLst>
              </p:cNvPr>
              <p:cNvCxnSpPr/>
              <p:nvPr userDrawn="1"/>
            </p:nvCxnSpPr>
            <p:spPr>
              <a:xfrm>
                <a:off x="11368233"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90" name="Straight Connector 2089">
                <a:extLst>
                  <a:ext uri="{FF2B5EF4-FFF2-40B4-BE49-F238E27FC236}">
                    <a16:creationId xmlns:a16="http://schemas.microsoft.com/office/drawing/2014/main" id="{BB771F8B-0200-4B12-AA58-9E8731C9BB33}"/>
                  </a:ext>
                </a:extLst>
              </p:cNvPr>
              <p:cNvCxnSpPr/>
              <p:nvPr userDrawn="1"/>
            </p:nvCxnSpPr>
            <p:spPr>
              <a:xfrm>
                <a:off x="11862504"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91" name="Straight Connector 2090">
                <a:extLst>
                  <a:ext uri="{FF2B5EF4-FFF2-40B4-BE49-F238E27FC236}">
                    <a16:creationId xmlns:a16="http://schemas.microsoft.com/office/drawing/2014/main" id="{5F989D3F-0729-4046-83A7-57A4CDB4A767}"/>
                  </a:ext>
                </a:extLst>
              </p:cNvPr>
              <p:cNvCxnSpPr/>
              <p:nvPr userDrawn="1"/>
            </p:nvCxnSpPr>
            <p:spPr>
              <a:xfrm>
                <a:off x="11697747"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27119EA8-DF83-4A6C-9AAA-FA1740AC79C1}"/>
                </a:ext>
              </a:extLst>
            </p:cNvPr>
            <p:cNvGrpSpPr/>
            <p:nvPr userDrawn="1"/>
          </p:nvGrpSpPr>
          <p:grpSpPr>
            <a:xfrm>
              <a:off x="-435429" y="-435426"/>
              <a:ext cx="13043121" cy="7728852"/>
              <a:chOff x="-435429" y="-435426"/>
              <a:chExt cx="13043121" cy="7728852"/>
            </a:xfrm>
          </p:grpSpPr>
          <p:cxnSp>
            <p:nvCxnSpPr>
              <p:cNvPr id="1898" name="Straight Connector 1897">
                <a:extLst>
                  <a:ext uri="{FF2B5EF4-FFF2-40B4-BE49-F238E27FC236}">
                    <a16:creationId xmlns:a16="http://schemas.microsoft.com/office/drawing/2014/main" id="{20D09B73-2843-43CA-8CF2-C731325248A1}"/>
                  </a:ext>
                </a:extLst>
              </p:cNvPr>
              <p:cNvCxnSpPr/>
              <p:nvPr/>
            </p:nvCxnSpPr>
            <p:spPr>
              <a:xfrm>
                <a:off x="12355692" y="4898565"/>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E345FD7F-A9C1-42D0-BF09-FB40DC99AA53}"/>
                  </a:ext>
                </a:extLst>
              </p:cNvPr>
              <p:cNvCxnSpPr/>
              <p:nvPr/>
            </p:nvCxnSpPr>
            <p:spPr>
              <a:xfrm>
                <a:off x="-435429" y="326571"/>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CC5BC418-FCEF-43F6-84FC-4A873C290BAA}"/>
                  </a:ext>
                </a:extLst>
              </p:cNvPr>
              <p:cNvCxnSpPr/>
              <p:nvPr/>
            </p:nvCxnSpPr>
            <p:spPr>
              <a:xfrm>
                <a:off x="-435429" y="0"/>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2221C01C-53D2-46A1-AAF1-1CA8804E7746}"/>
                  </a:ext>
                </a:extLst>
              </p:cNvPr>
              <p:cNvCxnSpPr/>
              <p:nvPr/>
            </p:nvCxnSpPr>
            <p:spPr>
              <a:xfrm>
                <a:off x="-435429" y="979713"/>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1D0DC50C-11F4-4D74-A05A-CE145AD8A183}"/>
                  </a:ext>
                </a:extLst>
              </p:cNvPr>
              <p:cNvCxnSpPr/>
              <p:nvPr/>
            </p:nvCxnSpPr>
            <p:spPr>
              <a:xfrm>
                <a:off x="-435429" y="653142"/>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06075E29-B89D-4D19-977C-378BE5702E0E}"/>
                  </a:ext>
                </a:extLst>
              </p:cNvPr>
              <p:cNvCxnSpPr/>
              <p:nvPr/>
            </p:nvCxnSpPr>
            <p:spPr>
              <a:xfrm>
                <a:off x="-435429" y="1632855"/>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60B9ABF4-6542-49BC-AD52-F3531B803CCC}"/>
                  </a:ext>
                </a:extLst>
              </p:cNvPr>
              <p:cNvCxnSpPr/>
              <p:nvPr/>
            </p:nvCxnSpPr>
            <p:spPr>
              <a:xfrm>
                <a:off x="-435429" y="1306284"/>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C2786AC8-310A-40D6-B68B-17F04D2237D9}"/>
                  </a:ext>
                </a:extLst>
              </p:cNvPr>
              <p:cNvCxnSpPr/>
              <p:nvPr/>
            </p:nvCxnSpPr>
            <p:spPr>
              <a:xfrm>
                <a:off x="-435429" y="2285997"/>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626541A1-55F4-431B-A2DF-C0F15EEB2EB0}"/>
                  </a:ext>
                </a:extLst>
              </p:cNvPr>
              <p:cNvCxnSpPr/>
              <p:nvPr/>
            </p:nvCxnSpPr>
            <p:spPr>
              <a:xfrm>
                <a:off x="-435429" y="1959426"/>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1A9182CB-3E1F-4152-AE87-E88804D6B6D5}"/>
                  </a:ext>
                </a:extLst>
              </p:cNvPr>
              <p:cNvCxnSpPr/>
              <p:nvPr/>
            </p:nvCxnSpPr>
            <p:spPr>
              <a:xfrm>
                <a:off x="-435429" y="2939139"/>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6D4A6424-105E-4EB5-930F-78470A1E4957}"/>
                  </a:ext>
                </a:extLst>
              </p:cNvPr>
              <p:cNvCxnSpPr/>
              <p:nvPr/>
            </p:nvCxnSpPr>
            <p:spPr>
              <a:xfrm>
                <a:off x="-435429" y="2612568"/>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B82F1B8B-9B5D-47E9-A5E2-E08116E411E9}"/>
                  </a:ext>
                </a:extLst>
              </p:cNvPr>
              <p:cNvCxnSpPr/>
              <p:nvPr/>
            </p:nvCxnSpPr>
            <p:spPr>
              <a:xfrm>
                <a:off x="-435429" y="3592281"/>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6251671E-7195-4186-B532-CC29D56BEFD5}"/>
                  </a:ext>
                </a:extLst>
              </p:cNvPr>
              <p:cNvCxnSpPr/>
              <p:nvPr/>
            </p:nvCxnSpPr>
            <p:spPr>
              <a:xfrm>
                <a:off x="-435429" y="3265710"/>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0D46A5BA-19D2-4A30-BEE8-B97BB78E015B}"/>
                  </a:ext>
                </a:extLst>
              </p:cNvPr>
              <p:cNvCxnSpPr/>
              <p:nvPr/>
            </p:nvCxnSpPr>
            <p:spPr>
              <a:xfrm>
                <a:off x="-435429" y="4245423"/>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D4A539D6-CD6F-4D11-993D-5CC4B0CC2106}"/>
                  </a:ext>
                </a:extLst>
              </p:cNvPr>
              <p:cNvCxnSpPr/>
              <p:nvPr/>
            </p:nvCxnSpPr>
            <p:spPr>
              <a:xfrm>
                <a:off x="-435429" y="3918852"/>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1FE7DE87-E28C-404C-BB81-9E2D2458B379}"/>
                  </a:ext>
                </a:extLst>
              </p:cNvPr>
              <p:cNvCxnSpPr/>
              <p:nvPr/>
            </p:nvCxnSpPr>
            <p:spPr>
              <a:xfrm>
                <a:off x="-435429" y="4898565"/>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BE5A7807-C8C4-43E7-815B-22994995506E}"/>
                  </a:ext>
                </a:extLst>
              </p:cNvPr>
              <p:cNvCxnSpPr/>
              <p:nvPr/>
            </p:nvCxnSpPr>
            <p:spPr>
              <a:xfrm>
                <a:off x="-435429" y="4571994"/>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BA9E55CF-4A3C-4598-9E64-10F7FBE98C94}"/>
                  </a:ext>
                </a:extLst>
              </p:cNvPr>
              <p:cNvCxnSpPr/>
              <p:nvPr/>
            </p:nvCxnSpPr>
            <p:spPr>
              <a:xfrm>
                <a:off x="-435429" y="5551707"/>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972532AE-0359-4D8F-BE38-76E659D05FCE}"/>
                  </a:ext>
                </a:extLst>
              </p:cNvPr>
              <p:cNvCxnSpPr/>
              <p:nvPr/>
            </p:nvCxnSpPr>
            <p:spPr>
              <a:xfrm>
                <a:off x="-435429" y="5225136"/>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ECB890B9-059A-4331-8BEC-92C62266C9C8}"/>
                  </a:ext>
                </a:extLst>
              </p:cNvPr>
              <p:cNvCxnSpPr/>
              <p:nvPr/>
            </p:nvCxnSpPr>
            <p:spPr>
              <a:xfrm>
                <a:off x="-435429" y="6204849"/>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73085996-FF29-41BB-8ADE-690F7664E3EE}"/>
                  </a:ext>
                </a:extLst>
              </p:cNvPr>
              <p:cNvCxnSpPr/>
              <p:nvPr/>
            </p:nvCxnSpPr>
            <p:spPr>
              <a:xfrm>
                <a:off x="-435429" y="5878278"/>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D5B61798-D3C5-42E4-B07F-CACA21FE238F}"/>
                  </a:ext>
                </a:extLst>
              </p:cNvPr>
              <p:cNvCxnSpPr/>
              <p:nvPr/>
            </p:nvCxnSpPr>
            <p:spPr>
              <a:xfrm>
                <a:off x="-435429" y="6857991"/>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A924165C-DB76-4EB9-9CAA-473B566AA775}"/>
                  </a:ext>
                </a:extLst>
              </p:cNvPr>
              <p:cNvCxnSpPr/>
              <p:nvPr/>
            </p:nvCxnSpPr>
            <p:spPr>
              <a:xfrm>
                <a:off x="-435429" y="6531420"/>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07" name="Straight Connector 806">
                <a:extLst>
                  <a:ext uri="{FF2B5EF4-FFF2-40B4-BE49-F238E27FC236}">
                    <a16:creationId xmlns:a16="http://schemas.microsoft.com/office/drawing/2014/main" id="{23E491F9-7909-4052-A925-59CF4238B0B8}"/>
                  </a:ext>
                </a:extLst>
              </p:cNvPr>
              <p:cNvCxnSpPr/>
              <p:nvPr/>
            </p:nvCxnSpPr>
            <p:spPr>
              <a:xfrm flipH="1" flipV="1">
                <a:off x="11862503"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08" name="Straight Connector 807">
                <a:extLst>
                  <a:ext uri="{FF2B5EF4-FFF2-40B4-BE49-F238E27FC236}">
                    <a16:creationId xmlns:a16="http://schemas.microsoft.com/office/drawing/2014/main" id="{5D5E3801-DC79-4573-8874-70EE0596096E}"/>
                  </a:ext>
                </a:extLst>
              </p:cNvPr>
              <p:cNvCxnSpPr/>
              <p:nvPr/>
            </p:nvCxnSpPr>
            <p:spPr>
              <a:xfrm flipH="1" flipV="1">
                <a:off x="12192017"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09" name="Straight Connector 808">
                <a:extLst>
                  <a:ext uri="{FF2B5EF4-FFF2-40B4-BE49-F238E27FC236}">
                    <a16:creationId xmlns:a16="http://schemas.microsoft.com/office/drawing/2014/main" id="{2CEB60EF-5666-4660-92D2-3C1890C71F22}"/>
                  </a:ext>
                </a:extLst>
              </p:cNvPr>
              <p:cNvCxnSpPr/>
              <p:nvPr/>
            </p:nvCxnSpPr>
            <p:spPr>
              <a:xfrm flipH="1" flipV="1">
                <a:off x="11203475"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10" name="Straight Connector 809">
                <a:extLst>
                  <a:ext uri="{FF2B5EF4-FFF2-40B4-BE49-F238E27FC236}">
                    <a16:creationId xmlns:a16="http://schemas.microsoft.com/office/drawing/2014/main" id="{0CD97106-A5E9-4968-8AED-FEB374BC0AEA}"/>
                  </a:ext>
                </a:extLst>
              </p:cNvPr>
              <p:cNvCxnSpPr/>
              <p:nvPr/>
            </p:nvCxnSpPr>
            <p:spPr>
              <a:xfrm flipH="1" flipV="1">
                <a:off x="11532989"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11" name="Straight Connector 810">
                <a:extLst>
                  <a:ext uri="{FF2B5EF4-FFF2-40B4-BE49-F238E27FC236}">
                    <a16:creationId xmlns:a16="http://schemas.microsoft.com/office/drawing/2014/main" id="{8B853DFE-0173-40B1-BDFB-6310B4534161}"/>
                  </a:ext>
                </a:extLst>
              </p:cNvPr>
              <p:cNvCxnSpPr/>
              <p:nvPr/>
            </p:nvCxnSpPr>
            <p:spPr>
              <a:xfrm flipH="1" flipV="1">
                <a:off x="10544447"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12" name="Straight Connector 811">
                <a:extLst>
                  <a:ext uri="{FF2B5EF4-FFF2-40B4-BE49-F238E27FC236}">
                    <a16:creationId xmlns:a16="http://schemas.microsoft.com/office/drawing/2014/main" id="{9BDBDA9C-3418-4E9A-A045-4FD86824DAAA}"/>
                  </a:ext>
                </a:extLst>
              </p:cNvPr>
              <p:cNvCxnSpPr/>
              <p:nvPr/>
            </p:nvCxnSpPr>
            <p:spPr>
              <a:xfrm flipH="1" flipV="1">
                <a:off x="10873961"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13" name="Straight Connector 812">
                <a:extLst>
                  <a:ext uri="{FF2B5EF4-FFF2-40B4-BE49-F238E27FC236}">
                    <a16:creationId xmlns:a16="http://schemas.microsoft.com/office/drawing/2014/main" id="{985FF995-8CA0-4EBB-977E-C5F8FF4E8885}"/>
                  </a:ext>
                </a:extLst>
              </p:cNvPr>
              <p:cNvCxnSpPr/>
              <p:nvPr/>
            </p:nvCxnSpPr>
            <p:spPr>
              <a:xfrm flipH="1" flipV="1">
                <a:off x="9885419"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14" name="Straight Connector 813">
                <a:extLst>
                  <a:ext uri="{FF2B5EF4-FFF2-40B4-BE49-F238E27FC236}">
                    <a16:creationId xmlns:a16="http://schemas.microsoft.com/office/drawing/2014/main" id="{CD4E6672-CF43-4FA9-92D9-8F694F42EFBF}"/>
                  </a:ext>
                </a:extLst>
              </p:cNvPr>
              <p:cNvCxnSpPr/>
              <p:nvPr/>
            </p:nvCxnSpPr>
            <p:spPr>
              <a:xfrm flipH="1" flipV="1">
                <a:off x="10214933"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15" name="Straight Connector 814">
                <a:extLst>
                  <a:ext uri="{FF2B5EF4-FFF2-40B4-BE49-F238E27FC236}">
                    <a16:creationId xmlns:a16="http://schemas.microsoft.com/office/drawing/2014/main" id="{2C814BD9-1857-4680-A13B-356D802C1F0D}"/>
                  </a:ext>
                </a:extLst>
              </p:cNvPr>
              <p:cNvCxnSpPr/>
              <p:nvPr/>
            </p:nvCxnSpPr>
            <p:spPr>
              <a:xfrm flipH="1" flipV="1">
                <a:off x="9226391"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16" name="Straight Connector 815">
                <a:extLst>
                  <a:ext uri="{FF2B5EF4-FFF2-40B4-BE49-F238E27FC236}">
                    <a16:creationId xmlns:a16="http://schemas.microsoft.com/office/drawing/2014/main" id="{7EC10050-B383-4805-9048-F97BE7EE132B}"/>
                  </a:ext>
                </a:extLst>
              </p:cNvPr>
              <p:cNvCxnSpPr/>
              <p:nvPr/>
            </p:nvCxnSpPr>
            <p:spPr>
              <a:xfrm flipH="1" flipV="1">
                <a:off x="9555905"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17" name="Straight Connector 816">
                <a:extLst>
                  <a:ext uri="{FF2B5EF4-FFF2-40B4-BE49-F238E27FC236}">
                    <a16:creationId xmlns:a16="http://schemas.microsoft.com/office/drawing/2014/main" id="{4CE9DB14-187E-4291-AC7C-5CB0B929C542}"/>
                  </a:ext>
                </a:extLst>
              </p:cNvPr>
              <p:cNvCxnSpPr/>
              <p:nvPr/>
            </p:nvCxnSpPr>
            <p:spPr>
              <a:xfrm flipH="1" flipV="1">
                <a:off x="8567363"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18" name="Straight Connector 817">
                <a:extLst>
                  <a:ext uri="{FF2B5EF4-FFF2-40B4-BE49-F238E27FC236}">
                    <a16:creationId xmlns:a16="http://schemas.microsoft.com/office/drawing/2014/main" id="{A2D31992-58B7-4B67-A0E2-2CECF017E012}"/>
                  </a:ext>
                </a:extLst>
              </p:cNvPr>
              <p:cNvCxnSpPr/>
              <p:nvPr/>
            </p:nvCxnSpPr>
            <p:spPr>
              <a:xfrm flipH="1" flipV="1">
                <a:off x="8896877"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19" name="Straight Connector 818">
                <a:extLst>
                  <a:ext uri="{FF2B5EF4-FFF2-40B4-BE49-F238E27FC236}">
                    <a16:creationId xmlns:a16="http://schemas.microsoft.com/office/drawing/2014/main" id="{9D0AAA67-3337-4635-9BF4-FA8C35435836}"/>
                  </a:ext>
                </a:extLst>
              </p:cNvPr>
              <p:cNvCxnSpPr/>
              <p:nvPr/>
            </p:nvCxnSpPr>
            <p:spPr>
              <a:xfrm flipH="1" flipV="1">
                <a:off x="7908335"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20" name="Straight Connector 819">
                <a:extLst>
                  <a:ext uri="{FF2B5EF4-FFF2-40B4-BE49-F238E27FC236}">
                    <a16:creationId xmlns:a16="http://schemas.microsoft.com/office/drawing/2014/main" id="{0A4E5BE8-904C-43AB-97FA-366FE4BF8FCA}"/>
                  </a:ext>
                </a:extLst>
              </p:cNvPr>
              <p:cNvCxnSpPr/>
              <p:nvPr/>
            </p:nvCxnSpPr>
            <p:spPr>
              <a:xfrm flipH="1" flipV="1">
                <a:off x="8237849"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21" name="Straight Connector 820">
                <a:extLst>
                  <a:ext uri="{FF2B5EF4-FFF2-40B4-BE49-F238E27FC236}">
                    <a16:creationId xmlns:a16="http://schemas.microsoft.com/office/drawing/2014/main" id="{D0B24FC6-5911-4E83-ADC9-17AED34D359E}"/>
                  </a:ext>
                </a:extLst>
              </p:cNvPr>
              <p:cNvCxnSpPr/>
              <p:nvPr/>
            </p:nvCxnSpPr>
            <p:spPr>
              <a:xfrm flipH="1" flipV="1">
                <a:off x="7249307"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22" name="Straight Connector 821">
                <a:extLst>
                  <a:ext uri="{FF2B5EF4-FFF2-40B4-BE49-F238E27FC236}">
                    <a16:creationId xmlns:a16="http://schemas.microsoft.com/office/drawing/2014/main" id="{CA53439D-95A1-4C09-B2EF-501C93497F31}"/>
                  </a:ext>
                </a:extLst>
              </p:cNvPr>
              <p:cNvCxnSpPr/>
              <p:nvPr/>
            </p:nvCxnSpPr>
            <p:spPr>
              <a:xfrm flipH="1" flipV="1">
                <a:off x="7578821"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23" name="Straight Connector 822">
                <a:extLst>
                  <a:ext uri="{FF2B5EF4-FFF2-40B4-BE49-F238E27FC236}">
                    <a16:creationId xmlns:a16="http://schemas.microsoft.com/office/drawing/2014/main" id="{7B303BF8-4BC3-4851-8DB2-91A47D086A29}"/>
                  </a:ext>
                </a:extLst>
              </p:cNvPr>
              <p:cNvCxnSpPr/>
              <p:nvPr/>
            </p:nvCxnSpPr>
            <p:spPr>
              <a:xfrm flipH="1" flipV="1">
                <a:off x="6590279"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24" name="Straight Connector 823">
                <a:extLst>
                  <a:ext uri="{FF2B5EF4-FFF2-40B4-BE49-F238E27FC236}">
                    <a16:creationId xmlns:a16="http://schemas.microsoft.com/office/drawing/2014/main" id="{2911A49C-7461-4127-B557-48F0F5917B8A}"/>
                  </a:ext>
                </a:extLst>
              </p:cNvPr>
              <p:cNvCxnSpPr/>
              <p:nvPr/>
            </p:nvCxnSpPr>
            <p:spPr>
              <a:xfrm flipH="1" flipV="1">
                <a:off x="6919793"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25" name="Straight Connector 824">
                <a:extLst>
                  <a:ext uri="{FF2B5EF4-FFF2-40B4-BE49-F238E27FC236}">
                    <a16:creationId xmlns:a16="http://schemas.microsoft.com/office/drawing/2014/main" id="{6EFAFDED-BE93-43BF-8A54-8EDB8E088DDB}"/>
                  </a:ext>
                </a:extLst>
              </p:cNvPr>
              <p:cNvCxnSpPr/>
              <p:nvPr/>
            </p:nvCxnSpPr>
            <p:spPr>
              <a:xfrm flipH="1" flipV="1">
                <a:off x="5931251"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26" name="Straight Connector 825">
                <a:extLst>
                  <a:ext uri="{FF2B5EF4-FFF2-40B4-BE49-F238E27FC236}">
                    <a16:creationId xmlns:a16="http://schemas.microsoft.com/office/drawing/2014/main" id="{ABD390CF-7751-44B6-B25E-CD5D75A58F81}"/>
                  </a:ext>
                </a:extLst>
              </p:cNvPr>
              <p:cNvCxnSpPr/>
              <p:nvPr/>
            </p:nvCxnSpPr>
            <p:spPr>
              <a:xfrm flipH="1" flipV="1">
                <a:off x="6260765"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27" name="Straight Connector 826">
                <a:extLst>
                  <a:ext uri="{FF2B5EF4-FFF2-40B4-BE49-F238E27FC236}">
                    <a16:creationId xmlns:a16="http://schemas.microsoft.com/office/drawing/2014/main" id="{E6CDE806-B014-4319-88A4-24F26955E4FA}"/>
                  </a:ext>
                </a:extLst>
              </p:cNvPr>
              <p:cNvCxnSpPr/>
              <p:nvPr/>
            </p:nvCxnSpPr>
            <p:spPr>
              <a:xfrm flipH="1" flipV="1">
                <a:off x="5272223"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28" name="Straight Connector 827">
                <a:extLst>
                  <a:ext uri="{FF2B5EF4-FFF2-40B4-BE49-F238E27FC236}">
                    <a16:creationId xmlns:a16="http://schemas.microsoft.com/office/drawing/2014/main" id="{6AC9636A-087D-41D2-BDBE-A4336C626F36}"/>
                  </a:ext>
                </a:extLst>
              </p:cNvPr>
              <p:cNvCxnSpPr/>
              <p:nvPr/>
            </p:nvCxnSpPr>
            <p:spPr>
              <a:xfrm flipH="1" flipV="1">
                <a:off x="5601737"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29" name="Straight Connector 828">
                <a:extLst>
                  <a:ext uri="{FF2B5EF4-FFF2-40B4-BE49-F238E27FC236}">
                    <a16:creationId xmlns:a16="http://schemas.microsoft.com/office/drawing/2014/main" id="{44B2108E-4818-4C19-8EA4-ABFDBB8BFC42}"/>
                  </a:ext>
                </a:extLst>
              </p:cNvPr>
              <p:cNvCxnSpPr/>
              <p:nvPr/>
            </p:nvCxnSpPr>
            <p:spPr>
              <a:xfrm flipH="1" flipV="1">
                <a:off x="4613195"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30" name="Straight Connector 829">
                <a:extLst>
                  <a:ext uri="{FF2B5EF4-FFF2-40B4-BE49-F238E27FC236}">
                    <a16:creationId xmlns:a16="http://schemas.microsoft.com/office/drawing/2014/main" id="{0F59C71B-8CDC-4753-87E3-308896877930}"/>
                  </a:ext>
                </a:extLst>
              </p:cNvPr>
              <p:cNvCxnSpPr/>
              <p:nvPr/>
            </p:nvCxnSpPr>
            <p:spPr>
              <a:xfrm flipH="1" flipV="1">
                <a:off x="4942709"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31" name="Straight Connector 830">
                <a:extLst>
                  <a:ext uri="{FF2B5EF4-FFF2-40B4-BE49-F238E27FC236}">
                    <a16:creationId xmlns:a16="http://schemas.microsoft.com/office/drawing/2014/main" id="{C71CB4DF-AB29-4FA0-B052-91B0698043BF}"/>
                  </a:ext>
                </a:extLst>
              </p:cNvPr>
              <p:cNvCxnSpPr/>
              <p:nvPr/>
            </p:nvCxnSpPr>
            <p:spPr>
              <a:xfrm flipH="1" flipV="1">
                <a:off x="3954167"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32" name="Straight Connector 831">
                <a:extLst>
                  <a:ext uri="{FF2B5EF4-FFF2-40B4-BE49-F238E27FC236}">
                    <a16:creationId xmlns:a16="http://schemas.microsoft.com/office/drawing/2014/main" id="{DFA3A068-0510-412A-ADA1-5092C9D556AE}"/>
                  </a:ext>
                </a:extLst>
              </p:cNvPr>
              <p:cNvCxnSpPr/>
              <p:nvPr/>
            </p:nvCxnSpPr>
            <p:spPr>
              <a:xfrm flipH="1" flipV="1">
                <a:off x="4283681"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33" name="Straight Connector 832">
                <a:extLst>
                  <a:ext uri="{FF2B5EF4-FFF2-40B4-BE49-F238E27FC236}">
                    <a16:creationId xmlns:a16="http://schemas.microsoft.com/office/drawing/2014/main" id="{01E18317-A34C-47AD-8CAF-4888355EE5FF}"/>
                  </a:ext>
                </a:extLst>
              </p:cNvPr>
              <p:cNvCxnSpPr/>
              <p:nvPr/>
            </p:nvCxnSpPr>
            <p:spPr>
              <a:xfrm flipH="1" flipV="1">
                <a:off x="3295139"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34" name="Straight Connector 833">
                <a:extLst>
                  <a:ext uri="{FF2B5EF4-FFF2-40B4-BE49-F238E27FC236}">
                    <a16:creationId xmlns:a16="http://schemas.microsoft.com/office/drawing/2014/main" id="{A2B51684-F1FD-45E4-86C2-728CCE00451C}"/>
                  </a:ext>
                </a:extLst>
              </p:cNvPr>
              <p:cNvCxnSpPr/>
              <p:nvPr/>
            </p:nvCxnSpPr>
            <p:spPr>
              <a:xfrm flipH="1" flipV="1">
                <a:off x="3624653"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35" name="Straight Connector 834">
                <a:extLst>
                  <a:ext uri="{FF2B5EF4-FFF2-40B4-BE49-F238E27FC236}">
                    <a16:creationId xmlns:a16="http://schemas.microsoft.com/office/drawing/2014/main" id="{1F078F63-78C0-4BBE-81E1-ABC00599B730}"/>
                  </a:ext>
                </a:extLst>
              </p:cNvPr>
              <p:cNvCxnSpPr/>
              <p:nvPr/>
            </p:nvCxnSpPr>
            <p:spPr>
              <a:xfrm flipH="1" flipV="1">
                <a:off x="2636111"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36" name="Straight Connector 835">
                <a:extLst>
                  <a:ext uri="{FF2B5EF4-FFF2-40B4-BE49-F238E27FC236}">
                    <a16:creationId xmlns:a16="http://schemas.microsoft.com/office/drawing/2014/main" id="{B27BF890-768C-4F31-B491-4F7E847E6735}"/>
                  </a:ext>
                </a:extLst>
              </p:cNvPr>
              <p:cNvCxnSpPr/>
              <p:nvPr/>
            </p:nvCxnSpPr>
            <p:spPr>
              <a:xfrm flipH="1" flipV="1">
                <a:off x="2965625"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37" name="Straight Connector 836">
                <a:extLst>
                  <a:ext uri="{FF2B5EF4-FFF2-40B4-BE49-F238E27FC236}">
                    <a16:creationId xmlns:a16="http://schemas.microsoft.com/office/drawing/2014/main" id="{13C5CDF4-4A4B-47A9-83A6-F6E77AF40C62}"/>
                  </a:ext>
                </a:extLst>
              </p:cNvPr>
              <p:cNvCxnSpPr/>
              <p:nvPr/>
            </p:nvCxnSpPr>
            <p:spPr>
              <a:xfrm flipH="1" flipV="1">
                <a:off x="1977083"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38" name="Straight Connector 837">
                <a:extLst>
                  <a:ext uri="{FF2B5EF4-FFF2-40B4-BE49-F238E27FC236}">
                    <a16:creationId xmlns:a16="http://schemas.microsoft.com/office/drawing/2014/main" id="{543B6AA4-C53C-4EE8-8EA0-BE3B5759B748}"/>
                  </a:ext>
                </a:extLst>
              </p:cNvPr>
              <p:cNvCxnSpPr/>
              <p:nvPr/>
            </p:nvCxnSpPr>
            <p:spPr>
              <a:xfrm flipH="1" flipV="1">
                <a:off x="2306597"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39" name="Straight Connector 838">
                <a:extLst>
                  <a:ext uri="{FF2B5EF4-FFF2-40B4-BE49-F238E27FC236}">
                    <a16:creationId xmlns:a16="http://schemas.microsoft.com/office/drawing/2014/main" id="{30ECDC17-842A-4651-8F79-53482293C1AD}"/>
                  </a:ext>
                </a:extLst>
              </p:cNvPr>
              <p:cNvCxnSpPr/>
              <p:nvPr/>
            </p:nvCxnSpPr>
            <p:spPr>
              <a:xfrm flipH="1" flipV="1">
                <a:off x="1318055"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40" name="Straight Connector 839">
                <a:extLst>
                  <a:ext uri="{FF2B5EF4-FFF2-40B4-BE49-F238E27FC236}">
                    <a16:creationId xmlns:a16="http://schemas.microsoft.com/office/drawing/2014/main" id="{6CDEA0D1-7207-4A2E-8690-2D97EE16411C}"/>
                  </a:ext>
                </a:extLst>
              </p:cNvPr>
              <p:cNvCxnSpPr/>
              <p:nvPr/>
            </p:nvCxnSpPr>
            <p:spPr>
              <a:xfrm flipH="1" flipV="1">
                <a:off x="1647569"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41" name="Straight Connector 840">
                <a:extLst>
                  <a:ext uri="{FF2B5EF4-FFF2-40B4-BE49-F238E27FC236}">
                    <a16:creationId xmlns:a16="http://schemas.microsoft.com/office/drawing/2014/main" id="{447171EA-65EB-403E-9D79-D2A25318DDF4}"/>
                  </a:ext>
                </a:extLst>
              </p:cNvPr>
              <p:cNvCxnSpPr/>
              <p:nvPr/>
            </p:nvCxnSpPr>
            <p:spPr>
              <a:xfrm flipH="1" flipV="1">
                <a:off x="659027"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42" name="Straight Connector 841">
                <a:extLst>
                  <a:ext uri="{FF2B5EF4-FFF2-40B4-BE49-F238E27FC236}">
                    <a16:creationId xmlns:a16="http://schemas.microsoft.com/office/drawing/2014/main" id="{11A73AC6-4D57-447F-AF49-9A8DED55DB3C}"/>
                  </a:ext>
                </a:extLst>
              </p:cNvPr>
              <p:cNvCxnSpPr/>
              <p:nvPr/>
            </p:nvCxnSpPr>
            <p:spPr>
              <a:xfrm flipH="1" flipV="1">
                <a:off x="988541"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43" name="Straight Connector 842">
                <a:extLst>
                  <a:ext uri="{FF2B5EF4-FFF2-40B4-BE49-F238E27FC236}">
                    <a16:creationId xmlns:a16="http://schemas.microsoft.com/office/drawing/2014/main" id="{0ECEB3F6-EC08-4D9B-9209-E2EDFB37D50E}"/>
                  </a:ext>
                </a:extLst>
              </p:cNvPr>
              <p:cNvCxnSpPr/>
              <p:nvPr/>
            </p:nvCxnSpPr>
            <p:spPr>
              <a:xfrm flipH="1" flipV="1">
                <a:off x="0"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44" name="Straight Connector 843">
                <a:extLst>
                  <a:ext uri="{FF2B5EF4-FFF2-40B4-BE49-F238E27FC236}">
                    <a16:creationId xmlns:a16="http://schemas.microsoft.com/office/drawing/2014/main" id="{D83D5BC5-FB7F-44AF-98CC-867D34F8081A}"/>
                  </a:ext>
                </a:extLst>
              </p:cNvPr>
              <p:cNvCxnSpPr/>
              <p:nvPr/>
            </p:nvCxnSpPr>
            <p:spPr>
              <a:xfrm flipH="1" flipV="1">
                <a:off x="329513"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84" name="Straight Connector 1883">
                <a:extLst>
                  <a:ext uri="{FF2B5EF4-FFF2-40B4-BE49-F238E27FC236}">
                    <a16:creationId xmlns:a16="http://schemas.microsoft.com/office/drawing/2014/main" id="{7DCCF481-4B83-49DD-83B8-9FEE075F7676}"/>
                  </a:ext>
                </a:extLst>
              </p:cNvPr>
              <p:cNvCxnSpPr/>
              <p:nvPr/>
            </p:nvCxnSpPr>
            <p:spPr>
              <a:xfrm>
                <a:off x="12355692" y="326571"/>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85" name="Straight Connector 1884">
                <a:extLst>
                  <a:ext uri="{FF2B5EF4-FFF2-40B4-BE49-F238E27FC236}">
                    <a16:creationId xmlns:a16="http://schemas.microsoft.com/office/drawing/2014/main" id="{18CBF373-FFFF-471F-B492-9F56EFA5C78A}"/>
                  </a:ext>
                </a:extLst>
              </p:cNvPr>
              <p:cNvCxnSpPr/>
              <p:nvPr/>
            </p:nvCxnSpPr>
            <p:spPr>
              <a:xfrm>
                <a:off x="12355692" y="0"/>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86" name="Straight Connector 1885">
                <a:extLst>
                  <a:ext uri="{FF2B5EF4-FFF2-40B4-BE49-F238E27FC236}">
                    <a16:creationId xmlns:a16="http://schemas.microsoft.com/office/drawing/2014/main" id="{E68F9435-D080-4457-B603-EADD7AA341ED}"/>
                  </a:ext>
                </a:extLst>
              </p:cNvPr>
              <p:cNvCxnSpPr/>
              <p:nvPr/>
            </p:nvCxnSpPr>
            <p:spPr>
              <a:xfrm>
                <a:off x="12355692" y="979713"/>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87" name="Straight Connector 1886">
                <a:extLst>
                  <a:ext uri="{FF2B5EF4-FFF2-40B4-BE49-F238E27FC236}">
                    <a16:creationId xmlns:a16="http://schemas.microsoft.com/office/drawing/2014/main" id="{032447B0-9A58-46EF-9B17-C2790FF516CC}"/>
                  </a:ext>
                </a:extLst>
              </p:cNvPr>
              <p:cNvCxnSpPr/>
              <p:nvPr/>
            </p:nvCxnSpPr>
            <p:spPr>
              <a:xfrm>
                <a:off x="12355692" y="653142"/>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88" name="Straight Connector 1887">
                <a:extLst>
                  <a:ext uri="{FF2B5EF4-FFF2-40B4-BE49-F238E27FC236}">
                    <a16:creationId xmlns:a16="http://schemas.microsoft.com/office/drawing/2014/main" id="{6218CD48-A2E5-4193-B033-68524EB33141}"/>
                  </a:ext>
                </a:extLst>
              </p:cNvPr>
              <p:cNvCxnSpPr/>
              <p:nvPr/>
            </p:nvCxnSpPr>
            <p:spPr>
              <a:xfrm>
                <a:off x="12355692" y="1632855"/>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89" name="Straight Connector 1888">
                <a:extLst>
                  <a:ext uri="{FF2B5EF4-FFF2-40B4-BE49-F238E27FC236}">
                    <a16:creationId xmlns:a16="http://schemas.microsoft.com/office/drawing/2014/main" id="{64C36808-3CA5-4C2E-90BF-B47207466DA4}"/>
                  </a:ext>
                </a:extLst>
              </p:cNvPr>
              <p:cNvCxnSpPr/>
              <p:nvPr/>
            </p:nvCxnSpPr>
            <p:spPr>
              <a:xfrm>
                <a:off x="12355692" y="1306284"/>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90" name="Straight Connector 1889">
                <a:extLst>
                  <a:ext uri="{FF2B5EF4-FFF2-40B4-BE49-F238E27FC236}">
                    <a16:creationId xmlns:a16="http://schemas.microsoft.com/office/drawing/2014/main" id="{5A6E9B5B-010A-4780-961B-45BDEAFA1FCE}"/>
                  </a:ext>
                </a:extLst>
              </p:cNvPr>
              <p:cNvCxnSpPr/>
              <p:nvPr/>
            </p:nvCxnSpPr>
            <p:spPr>
              <a:xfrm>
                <a:off x="12355692" y="2285997"/>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91" name="Straight Connector 1890">
                <a:extLst>
                  <a:ext uri="{FF2B5EF4-FFF2-40B4-BE49-F238E27FC236}">
                    <a16:creationId xmlns:a16="http://schemas.microsoft.com/office/drawing/2014/main" id="{455BC4F4-C865-44B2-AB00-8B01C86D70E6}"/>
                  </a:ext>
                </a:extLst>
              </p:cNvPr>
              <p:cNvCxnSpPr/>
              <p:nvPr/>
            </p:nvCxnSpPr>
            <p:spPr>
              <a:xfrm>
                <a:off x="12355692" y="1959426"/>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92" name="Straight Connector 1891">
                <a:extLst>
                  <a:ext uri="{FF2B5EF4-FFF2-40B4-BE49-F238E27FC236}">
                    <a16:creationId xmlns:a16="http://schemas.microsoft.com/office/drawing/2014/main" id="{8BB82876-4884-4403-89E0-5948E797CB5B}"/>
                  </a:ext>
                </a:extLst>
              </p:cNvPr>
              <p:cNvCxnSpPr/>
              <p:nvPr/>
            </p:nvCxnSpPr>
            <p:spPr>
              <a:xfrm>
                <a:off x="12355692" y="2939139"/>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93" name="Straight Connector 1892">
                <a:extLst>
                  <a:ext uri="{FF2B5EF4-FFF2-40B4-BE49-F238E27FC236}">
                    <a16:creationId xmlns:a16="http://schemas.microsoft.com/office/drawing/2014/main" id="{C77E13C1-5FC7-46F5-A38F-5BF0BE316B9B}"/>
                  </a:ext>
                </a:extLst>
              </p:cNvPr>
              <p:cNvCxnSpPr/>
              <p:nvPr/>
            </p:nvCxnSpPr>
            <p:spPr>
              <a:xfrm>
                <a:off x="12355692" y="2612568"/>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94" name="Straight Connector 1893">
                <a:extLst>
                  <a:ext uri="{FF2B5EF4-FFF2-40B4-BE49-F238E27FC236}">
                    <a16:creationId xmlns:a16="http://schemas.microsoft.com/office/drawing/2014/main" id="{76243603-CDED-4A39-BDB9-B685DA1E86A3}"/>
                  </a:ext>
                </a:extLst>
              </p:cNvPr>
              <p:cNvCxnSpPr/>
              <p:nvPr/>
            </p:nvCxnSpPr>
            <p:spPr>
              <a:xfrm>
                <a:off x="12355692" y="3592281"/>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95" name="Straight Connector 1894">
                <a:extLst>
                  <a:ext uri="{FF2B5EF4-FFF2-40B4-BE49-F238E27FC236}">
                    <a16:creationId xmlns:a16="http://schemas.microsoft.com/office/drawing/2014/main" id="{5B2A8128-10AA-4A8A-9362-E7ED7726B70C}"/>
                  </a:ext>
                </a:extLst>
              </p:cNvPr>
              <p:cNvCxnSpPr/>
              <p:nvPr/>
            </p:nvCxnSpPr>
            <p:spPr>
              <a:xfrm>
                <a:off x="12355692" y="3265710"/>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96" name="Straight Connector 1895">
                <a:extLst>
                  <a:ext uri="{FF2B5EF4-FFF2-40B4-BE49-F238E27FC236}">
                    <a16:creationId xmlns:a16="http://schemas.microsoft.com/office/drawing/2014/main" id="{A978AD4C-641A-45C9-B3AE-59B971EDFAC6}"/>
                  </a:ext>
                </a:extLst>
              </p:cNvPr>
              <p:cNvCxnSpPr/>
              <p:nvPr/>
            </p:nvCxnSpPr>
            <p:spPr>
              <a:xfrm>
                <a:off x="12355692" y="4245423"/>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97" name="Straight Connector 1896">
                <a:extLst>
                  <a:ext uri="{FF2B5EF4-FFF2-40B4-BE49-F238E27FC236}">
                    <a16:creationId xmlns:a16="http://schemas.microsoft.com/office/drawing/2014/main" id="{FBD49316-306F-4CA9-82E0-CA1C990DB314}"/>
                  </a:ext>
                </a:extLst>
              </p:cNvPr>
              <p:cNvCxnSpPr/>
              <p:nvPr/>
            </p:nvCxnSpPr>
            <p:spPr>
              <a:xfrm>
                <a:off x="12355692" y="3918852"/>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99" name="Straight Connector 1898">
                <a:extLst>
                  <a:ext uri="{FF2B5EF4-FFF2-40B4-BE49-F238E27FC236}">
                    <a16:creationId xmlns:a16="http://schemas.microsoft.com/office/drawing/2014/main" id="{37C66047-97D4-44B1-81EB-D15BED5DDE50}"/>
                  </a:ext>
                </a:extLst>
              </p:cNvPr>
              <p:cNvCxnSpPr/>
              <p:nvPr/>
            </p:nvCxnSpPr>
            <p:spPr>
              <a:xfrm>
                <a:off x="12355692" y="4571994"/>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900" name="Straight Connector 1899">
                <a:extLst>
                  <a:ext uri="{FF2B5EF4-FFF2-40B4-BE49-F238E27FC236}">
                    <a16:creationId xmlns:a16="http://schemas.microsoft.com/office/drawing/2014/main" id="{EDEE9B5F-4198-4FFD-87EF-ED0C68469DB4}"/>
                  </a:ext>
                </a:extLst>
              </p:cNvPr>
              <p:cNvCxnSpPr/>
              <p:nvPr/>
            </p:nvCxnSpPr>
            <p:spPr>
              <a:xfrm>
                <a:off x="12355692" y="5551707"/>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901" name="Straight Connector 1900">
                <a:extLst>
                  <a:ext uri="{FF2B5EF4-FFF2-40B4-BE49-F238E27FC236}">
                    <a16:creationId xmlns:a16="http://schemas.microsoft.com/office/drawing/2014/main" id="{97ECF772-DEA1-40E3-BFDB-E51697A425D0}"/>
                  </a:ext>
                </a:extLst>
              </p:cNvPr>
              <p:cNvCxnSpPr/>
              <p:nvPr/>
            </p:nvCxnSpPr>
            <p:spPr>
              <a:xfrm>
                <a:off x="12355692" y="5225136"/>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902" name="Straight Connector 1901">
                <a:extLst>
                  <a:ext uri="{FF2B5EF4-FFF2-40B4-BE49-F238E27FC236}">
                    <a16:creationId xmlns:a16="http://schemas.microsoft.com/office/drawing/2014/main" id="{BD1D36AA-35E5-4293-B351-3DF089A44C02}"/>
                  </a:ext>
                </a:extLst>
              </p:cNvPr>
              <p:cNvCxnSpPr/>
              <p:nvPr/>
            </p:nvCxnSpPr>
            <p:spPr>
              <a:xfrm>
                <a:off x="12355692" y="6204849"/>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903" name="Straight Connector 1902">
                <a:extLst>
                  <a:ext uri="{FF2B5EF4-FFF2-40B4-BE49-F238E27FC236}">
                    <a16:creationId xmlns:a16="http://schemas.microsoft.com/office/drawing/2014/main" id="{09194D05-1C9E-4D15-8B40-4076083BB5DC}"/>
                  </a:ext>
                </a:extLst>
              </p:cNvPr>
              <p:cNvCxnSpPr/>
              <p:nvPr/>
            </p:nvCxnSpPr>
            <p:spPr>
              <a:xfrm>
                <a:off x="12355692" y="5878278"/>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904" name="Straight Connector 1903">
                <a:extLst>
                  <a:ext uri="{FF2B5EF4-FFF2-40B4-BE49-F238E27FC236}">
                    <a16:creationId xmlns:a16="http://schemas.microsoft.com/office/drawing/2014/main" id="{C590795A-B842-403A-BF47-FA39EEDB5D95}"/>
                  </a:ext>
                </a:extLst>
              </p:cNvPr>
              <p:cNvCxnSpPr/>
              <p:nvPr/>
            </p:nvCxnSpPr>
            <p:spPr>
              <a:xfrm>
                <a:off x="12355692" y="6857991"/>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905" name="Straight Connector 1904">
                <a:extLst>
                  <a:ext uri="{FF2B5EF4-FFF2-40B4-BE49-F238E27FC236}">
                    <a16:creationId xmlns:a16="http://schemas.microsoft.com/office/drawing/2014/main" id="{19285929-1B30-43E3-9B71-9D76E5A843AA}"/>
                  </a:ext>
                </a:extLst>
              </p:cNvPr>
              <p:cNvCxnSpPr/>
              <p:nvPr/>
            </p:nvCxnSpPr>
            <p:spPr>
              <a:xfrm>
                <a:off x="12355692" y="6531420"/>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92" name="Straight Connector 2091">
                <a:extLst>
                  <a:ext uri="{FF2B5EF4-FFF2-40B4-BE49-F238E27FC236}">
                    <a16:creationId xmlns:a16="http://schemas.microsoft.com/office/drawing/2014/main" id="{18955715-BE40-407F-8E29-AC978F520BFD}"/>
                  </a:ext>
                </a:extLst>
              </p:cNvPr>
              <p:cNvCxnSpPr/>
              <p:nvPr userDrawn="1"/>
            </p:nvCxnSpPr>
            <p:spPr>
              <a:xfrm flipH="1" flipV="1">
                <a:off x="11862503"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93" name="Straight Connector 2092">
                <a:extLst>
                  <a:ext uri="{FF2B5EF4-FFF2-40B4-BE49-F238E27FC236}">
                    <a16:creationId xmlns:a16="http://schemas.microsoft.com/office/drawing/2014/main" id="{5638E2CC-1302-4B4E-8CB7-E6E75197EED1}"/>
                  </a:ext>
                </a:extLst>
              </p:cNvPr>
              <p:cNvCxnSpPr/>
              <p:nvPr userDrawn="1"/>
            </p:nvCxnSpPr>
            <p:spPr>
              <a:xfrm flipH="1" flipV="1">
                <a:off x="12192017"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94" name="Straight Connector 2093">
                <a:extLst>
                  <a:ext uri="{FF2B5EF4-FFF2-40B4-BE49-F238E27FC236}">
                    <a16:creationId xmlns:a16="http://schemas.microsoft.com/office/drawing/2014/main" id="{5E6D3FA3-7D69-4381-82C8-6EE5806A8F4D}"/>
                  </a:ext>
                </a:extLst>
              </p:cNvPr>
              <p:cNvCxnSpPr/>
              <p:nvPr userDrawn="1"/>
            </p:nvCxnSpPr>
            <p:spPr>
              <a:xfrm flipH="1" flipV="1">
                <a:off x="11203475"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95" name="Straight Connector 2094">
                <a:extLst>
                  <a:ext uri="{FF2B5EF4-FFF2-40B4-BE49-F238E27FC236}">
                    <a16:creationId xmlns:a16="http://schemas.microsoft.com/office/drawing/2014/main" id="{88D3BC91-170B-4944-82FE-C6537FCEDCE5}"/>
                  </a:ext>
                </a:extLst>
              </p:cNvPr>
              <p:cNvCxnSpPr/>
              <p:nvPr userDrawn="1"/>
            </p:nvCxnSpPr>
            <p:spPr>
              <a:xfrm flipH="1" flipV="1">
                <a:off x="11532989"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96" name="Straight Connector 2095">
                <a:extLst>
                  <a:ext uri="{FF2B5EF4-FFF2-40B4-BE49-F238E27FC236}">
                    <a16:creationId xmlns:a16="http://schemas.microsoft.com/office/drawing/2014/main" id="{7154F9DC-E9CA-4FB6-9A29-2054090C74EC}"/>
                  </a:ext>
                </a:extLst>
              </p:cNvPr>
              <p:cNvCxnSpPr/>
              <p:nvPr userDrawn="1"/>
            </p:nvCxnSpPr>
            <p:spPr>
              <a:xfrm flipH="1" flipV="1">
                <a:off x="10544447"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97" name="Straight Connector 2096">
                <a:extLst>
                  <a:ext uri="{FF2B5EF4-FFF2-40B4-BE49-F238E27FC236}">
                    <a16:creationId xmlns:a16="http://schemas.microsoft.com/office/drawing/2014/main" id="{42CC8AC6-600C-4B77-AD8B-466BCE26A6C1}"/>
                  </a:ext>
                </a:extLst>
              </p:cNvPr>
              <p:cNvCxnSpPr/>
              <p:nvPr userDrawn="1"/>
            </p:nvCxnSpPr>
            <p:spPr>
              <a:xfrm flipH="1" flipV="1">
                <a:off x="10873961"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98" name="Straight Connector 2097">
                <a:extLst>
                  <a:ext uri="{FF2B5EF4-FFF2-40B4-BE49-F238E27FC236}">
                    <a16:creationId xmlns:a16="http://schemas.microsoft.com/office/drawing/2014/main" id="{2E2A4CE9-8101-4A20-9DAD-69474F75CE04}"/>
                  </a:ext>
                </a:extLst>
              </p:cNvPr>
              <p:cNvCxnSpPr/>
              <p:nvPr userDrawn="1"/>
            </p:nvCxnSpPr>
            <p:spPr>
              <a:xfrm flipH="1" flipV="1">
                <a:off x="9885419"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99" name="Straight Connector 2098">
                <a:extLst>
                  <a:ext uri="{FF2B5EF4-FFF2-40B4-BE49-F238E27FC236}">
                    <a16:creationId xmlns:a16="http://schemas.microsoft.com/office/drawing/2014/main" id="{32752D81-C2BC-4FED-A471-0D8EC660E2C3}"/>
                  </a:ext>
                </a:extLst>
              </p:cNvPr>
              <p:cNvCxnSpPr/>
              <p:nvPr userDrawn="1"/>
            </p:nvCxnSpPr>
            <p:spPr>
              <a:xfrm flipH="1" flipV="1">
                <a:off x="10214933"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00" name="Straight Connector 2099">
                <a:extLst>
                  <a:ext uri="{FF2B5EF4-FFF2-40B4-BE49-F238E27FC236}">
                    <a16:creationId xmlns:a16="http://schemas.microsoft.com/office/drawing/2014/main" id="{CC1234EC-92F9-4C9A-9D17-BCE595C17B1A}"/>
                  </a:ext>
                </a:extLst>
              </p:cNvPr>
              <p:cNvCxnSpPr/>
              <p:nvPr userDrawn="1"/>
            </p:nvCxnSpPr>
            <p:spPr>
              <a:xfrm flipH="1" flipV="1">
                <a:off x="9226391"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01" name="Straight Connector 2100">
                <a:extLst>
                  <a:ext uri="{FF2B5EF4-FFF2-40B4-BE49-F238E27FC236}">
                    <a16:creationId xmlns:a16="http://schemas.microsoft.com/office/drawing/2014/main" id="{1BC8A546-E995-4E23-8D85-FEBEF1B8B4BB}"/>
                  </a:ext>
                </a:extLst>
              </p:cNvPr>
              <p:cNvCxnSpPr/>
              <p:nvPr userDrawn="1"/>
            </p:nvCxnSpPr>
            <p:spPr>
              <a:xfrm flipH="1" flipV="1">
                <a:off x="9555905"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02" name="Straight Connector 2101">
                <a:extLst>
                  <a:ext uri="{FF2B5EF4-FFF2-40B4-BE49-F238E27FC236}">
                    <a16:creationId xmlns:a16="http://schemas.microsoft.com/office/drawing/2014/main" id="{57733B90-9D75-4030-A3A5-818E2AB1D53F}"/>
                  </a:ext>
                </a:extLst>
              </p:cNvPr>
              <p:cNvCxnSpPr/>
              <p:nvPr userDrawn="1"/>
            </p:nvCxnSpPr>
            <p:spPr>
              <a:xfrm flipH="1" flipV="1">
                <a:off x="8567363"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03" name="Straight Connector 2102">
                <a:extLst>
                  <a:ext uri="{FF2B5EF4-FFF2-40B4-BE49-F238E27FC236}">
                    <a16:creationId xmlns:a16="http://schemas.microsoft.com/office/drawing/2014/main" id="{E9EB7894-0DE4-4276-9991-2625FF673EC3}"/>
                  </a:ext>
                </a:extLst>
              </p:cNvPr>
              <p:cNvCxnSpPr/>
              <p:nvPr userDrawn="1"/>
            </p:nvCxnSpPr>
            <p:spPr>
              <a:xfrm flipH="1" flipV="1">
                <a:off x="8896877"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04" name="Straight Connector 2103">
                <a:extLst>
                  <a:ext uri="{FF2B5EF4-FFF2-40B4-BE49-F238E27FC236}">
                    <a16:creationId xmlns:a16="http://schemas.microsoft.com/office/drawing/2014/main" id="{B729F981-201D-4A68-8485-8DEC52F62E61}"/>
                  </a:ext>
                </a:extLst>
              </p:cNvPr>
              <p:cNvCxnSpPr/>
              <p:nvPr userDrawn="1"/>
            </p:nvCxnSpPr>
            <p:spPr>
              <a:xfrm flipH="1" flipV="1">
                <a:off x="7908335"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05" name="Straight Connector 2104">
                <a:extLst>
                  <a:ext uri="{FF2B5EF4-FFF2-40B4-BE49-F238E27FC236}">
                    <a16:creationId xmlns:a16="http://schemas.microsoft.com/office/drawing/2014/main" id="{68C875F6-9F9B-4268-BCD1-0EAEEAF16F9C}"/>
                  </a:ext>
                </a:extLst>
              </p:cNvPr>
              <p:cNvCxnSpPr/>
              <p:nvPr userDrawn="1"/>
            </p:nvCxnSpPr>
            <p:spPr>
              <a:xfrm flipH="1" flipV="1">
                <a:off x="8237849"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06" name="Straight Connector 2105">
                <a:extLst>
                  <a:ext uri="{FF2B5EF4-FFF2-40B4-BE49-F238E27FC236}">
                    <a16:creationId xmlns:a16="http://schemas.microsoft.com/office/drawing/2014/main" id="{49182ECF-19FD-4540-AE84-90DA119FE625}"/>
                  </a:ext>
                </a:extLst>
              </p:cNvPr>
              <p:cNvCxnSpPr/>
              <p:nvPr userDrawn="1"/>
            </p:nvCxnSpPr>
            <p:spPr>
              <a:xfrm flipH="1" flipV="1">
                <a:off x="7249307"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07" name="Straight Connector 2106">
                <a:extLst>
                  <a:ext uri="{FF2B5EF4-FFF2-40B4-BE49-F238E27FC236}">
                    <a16:creationId xmlns:a16="http://schemas.microsoft.com/office/drawing/2014/main" id="{67D375AF-52AB-4F3B-9764-C16383B7093D}"/>
                  </a:ext>
                </a:extLst>
              </p:cNvPr>
              <p:cNvCxnSpPr/>
              <p:nvPr userDrawn="1"/>
            </p:nvCxnSpPr>
            <p:spPr>
              <a:xfrm flipH="1" flipV="1">
                <a:off x="7578821"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08" name="Straight Connector 2107">
                <a:extLst>
                  <a:ext uri="{FF2B5EF4-FFF2-40B4-BE49-F238E27FC236}">
                    <a16:creationId xmlns:a16="http://schemas.microsoft.com/office/drawing/2014/main" id="{877BC8F1-8106-499A-B32A-E6A88CA2718B}"/>
                  </a:ext>
                </a:extLst>
              </p:cNvPr>
              <p:cNvCxnSpPr/>
              <p:nvPr userDrawn="1"/>
            </p:nvCxnSpPr>
            <p:spPr>
              <a:xfrm flipH="1" flipV="1">
                <a:off x="6590279"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09" name="Straight Connector 2108">
                <a:extLst>
                  <a:ext uri="{FF2B5EF4-FFF2-40B4-BE49-F238E27FC236}">
                    <a16:creationId xmlns:a16="http://schemas.microsoft.com/office/drawing/2014/main" id="{1ABA91D5-02CB-48E9-AFC6-D648F9858D61}"/>
                  </a:ext>
                </a:extLst>
              </p:cNvPr>
              <p:cNvCxnSpPr/>
              <p:nvPr userDrawn="1"/>
            </p:nvCxnSpPr>
            <p:spPr>
              <a:xfrm flipH="1" flipV="1">
                <a:off x="6919793"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10" name="Straight Connector 2109">
                <a:extLst>
                  <a:ext uri="{FF2B5EF4-FFF2-40B4-BE49-F238E27FC236}">
                    <a16:creationId xmlns:a16="http://schemas.microsoft.com/office/drawing/2014/main" id="{187480F7-5D56-47DC-8159-3C927A11B8F5}"/>
                  </a:ext>
                </a:extLst>
              </p:cNvPr>
              <p:cNvCxnSpPr/>
              <p:nvPr userDrawn="1"/>
            </p:nvCxnSpPr>
            <p:spPr>
              <a:xfrm flipH="1" flipV="1">
                <a:off x="5931251"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11" name="Straight Connector 2110">
                <a:extLst>
                  <a:ext uri="{FF2B5EF4-FFF2-40B4-BE49-F238E27FC236}">
                    <a16:creationId xmlns:a16="http://schemas.microsoft.com/office/drawing/2014/main" id="{77A69EF4-3281-4A63-8BA9-5BB34F66857A}"/>
                  </a:ext>
                </a:extLst>
              </p:cNvPr>
              <p:cNvCxnSpPr/>
              <p:nvPr userDrawn="1"/>
            </p:nvCxnSpPr>
            <p:spPr>
              <a:xfrm flipH="1" flipV="1">
                <a:off x="6260765"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12" name="Straight Connector 2111">
                <a:extLst>
                  <a:ext uri="{FF2B5EF4-FFF2-40B4-BE49-F238E27FC236}">
                    <a16:creationId xmlns:a16="http://schemas.microsoft.com/office/drawing/2014/main" id="{39F765CF-D877-4E6C-8BD0-4688625623CE}"/>
                  </a:ext>
                </a:extLst>
              </p:cNvPr>
              <p:cNvCxnSpPr/>
              <p:nvPr userDrawn="1"/>
            </p:nvCxnSpPr>
            <p:spPr>
              <a:xfrm flipH="1" flipV="1">
                <a:off x="5272223"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13" name="Straight Connector 2112">
                <a:extLst>
                  <a:ext uri="{FF2B5EF4-FFF2-40B4-BE49-F238E27FC236}">
                    <a16:creationId xmlns:a16="http://schemas.microsoft.com/office/drawing/2014/main" id="{A159A1EA-9975-4CEF-9740-B976438CB8A4}"/>
                  </a:ext>
                </a:extLst>
              </p:cNvPr>
              <p:cNvCxnSpPr/>
              <p:nvPr userDrawn="1"/>
            </p:nvCxnSpPr>
            <p:spPr>
              <a:xfrm flipH="1" flipV="1">
                <a:off x="5601737"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14" name="Straight Connector 2113">
                <a:extLst>
                  <a:ext uri="{FF2B5EF4-FFF2-40B4-BE49-F238E27FC236}">
                    <a16:creationId xmlns:a16="http://schemas.microsoft.com/office/drawing/2014/main" id="{5BD5C484-36E6-4C93-B2E2-4DE58CD754FD}"/>
                  </a:ext>
                </a:extLst>
              </p:cNvPr>
              <p:cNvCxnSpPr/>
              <p:nvPr userDrawn="1"/>
            </p:nvCxnSpPr>
            <p:spPr>
              <a:xfrm flipH="1" flipV="1">
                <a:off x="4613195"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15" name="Straight Connector 2114">
                <a:extLst>
                  <a:ext uri="{FF2B5EF4-FFF2-40B4-BE49-F238E27FC236}">
                    <a16:creationId xmlns:a16="http://schemas.microsoft.com/office/drawing/2014/main" id="{5AA32D50-6D4D-4163-8E85-A8902ABA7916}"/>
                  </a:ext>
                </a:extLst>
              </p:cNvPr>
              <p:cNvCxnSpPr/>
              <p:nvPr userDrawn="1"/>
            </p:nvCxnSpPr>
            <p:spPr>
              <a:xfrm flipH="1" flipV="1">
                <a:off x="4942709"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16" name="Straight Connector 2115">
                <a:extLst>
                  <a:ext uri="{FF2B5EF4-FFF2-40B4-BE49-F238E27FC236}">
                    <a16:creationId xmlns:a16="http://schemas.microsoft.com/office/drawing/2014/main" id="{6DCC40B9-BD3D-4450-A249-8B987B5DCB6E}"/>
                  </a:ext>
                </a:extLst>
              </p:cNvPr>
              <p:cNvCxnSpPr/>
              <p:nvPr userDrawn="1"/>
            </p:nvCxnSpPr>
            <p:spPr>
              <a:xfrm flipH="1" flipV="1">
                <a:off x="3954167"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17" name="Straight Connector 2116">
                <a:extLst>
                  <a:ext uri="{FF2B5EF4-FFF2-40B4-BE49-F238E27FC236}">
                    <a16:creationId xmlns:a16="http://schemas.microsoft.com/office/drawing/2014/main" id="{89A7B52C-4AD1-45CC-9C19-1E7E5F245D10}"/>
                  </a:ext>
                </a:extLst>
              </p:cNvPr>
              <p:cNvCxnSpPr/>
              <p:nvPr userDrawn="1"/>
            </p:nvCxnSpPr>
            <p:spPr>
              <a:xfrm flipH="1" flipV="1">
                <a:off x="4283681"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18" name="Straight Connector 2117">
                <a:extLst>
                  <a:ext uri="{FF2B5EF4-FFF2-40B4-BE49-F238E27FC236}">
                    <a16:creationId xmlns:a16="http://schemas.microsoft.com/office/drawing/2014/main" id="{DEC05E5E-3D4B-4389-B071-5516A1A7F16F}"/>
                  </a:ext>
                </a:extLst>
              </p:cNvPr>
              <p:cNvCxnSpPr/>
              <p:nvPr userDrawn="1"/>
            </p:nvCxnSpPr>
            <p:spPr>
              <a:xfrm flipH="1" flipV="1">
                <a:off x="3295139"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19" name="Straight Connector 2118">
                <a:extLst>
                  <a:ext uri="{FF2B5EF4-FFF2-40B4-BE49-F238E27FC236}">
                    <a16:creationId xmlns:a16="http://schemas.microsoft.com/office/drawing/2014/main" id="{B835C85E-0FC9-475E-A20F-3EA2E027E444}"/>
                  </a:ext>
                </a:extLst>
              </p:cNvPr>
              <p:cNvCxnSpPr/>
              <p:nvPr userDrawn="1"/>
            </p:nvCxnSpPr>
            <p:spPr>
              <a:xfrm flipH="1" flipV="1">
                <a:off x="3624653"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20" name="Straight Connector 2119">
                <a:extLst>
                  <a:ext uri="{FF2B5EF4-FFF2-40B4-BE49-F238E27FC236}">
                    <a16:creationId xmlns:a16="http://schemas.microsoft.com/office/drawing/2014/main" id="{7B6D0C7C-1910-42C4-931C-8B0E0D50F48D}"/>
                  </a:ext>
                </a:extLst>
              </p:cNvPr>
              <p:cNvCxnSpPr/>
              <p:nvPr userDrawn="1"/>
            </p:nvCxnSpPr>
            <p:spPr>
              <a:xfrm flipH="1" flipV="1">
                <a:off x="2636111"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21" name="Straight Connector 2120">
                <a:extLst>
                  <a:ext uri="{FF2B5EF4-FFF2-40B4-BE49-F238E27FC236}">
                    <a16:creationId xmlns:a16="http://schemas.microsoft.com/office/drawing/2014/main" id="{21278BB2-F644-46A5-8D69-879E4155CB9E}"/>
                  </a:ext>
                </a:extLst>
              </p:cNvPr>
              <p:cNvCxnSpPr/>
              <p:nvPr userDrawn="1"/>
            </p:nvCxnSpPr>
            <p:spPr>
              <a:xfrm flipH="1" flipV="1">
                <a:off x="2965625"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22" name="Straight Connector 2121">
                <a:extLst>
                  <a:ext uri="{FF2B5EF4-FFF2-40B4-BE49-F238E27FC236}">
                    <a16:creationId xmlns:a16="http://schemas.microsoft.com/office/drawing/2014/main" id="{A21BBD2C-6258-4A19-BB5C-5FF47112C4A5}"/>
                  </a:ext>
                </a:extLst>
              </p:cNvPr>
              <p:cNvCxnSpPr/>
              <p:nvPr userDrawn="1"/>
            </p:nvCxnSpPr>
            <p:spPr>
              <a:xfrm flipH="1" flipV="1">
                <a:off x="1977083"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23" name="Straight Connector 2122">
                <a:extLst>
                  <a:ext uri="{FF2B5EF4-FFF2-40B4-BE49-F238E27FC236}">
                    <a16:creationId xmlns:a16="http://schemas.microsoft.com/office/drawing/2014/main" id="{48116147-B980-486E-AF28-3CCFE568C1E3}"/>
                  </a:ext>
                </a:extLst>
              </p:cNvPr>
              <p:cNvCxnSpPr/>
              <p:nvPr userDrawn="1"/>
            </p:nvCxnSpPr>
            <p:spPr>
              <a:xfrm flipH="1" flipV="1">
                <a:off x="2306597"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24" name="Straight Connector 2123">
                <a:extLst>
                  <a:ext uri="{FF2B5EF4-FFF2-40B4-BE49-F238E27FC236}">
                    <a16:creationId xmlns:a16="http://schemas.microsoft.com/office/drawing/2014/main" id="{700800A8-572C-445C-87F6-C9F8F63FC1AE}"/>
                  </a:ext>
                </a:extLst>
              </p:cNvPr>
              <p:cNvCxnSpPr/>
              <p:nvPr userDrawn="1"/>
            </p:nvCxnSpPr>
            <p:spPr>
              <a:xfrm flipH="1" flipV="1">
                <a:off x="1318055"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25" name="Straight Connector 2124">
                <a:extLst>
                  <a:ext uri="{FF2B5EF4-FFF2-40B4-BE49-F238E27FC236}">
                    <a16:creationId xmlns:a16="http://schemas.microsoft.com/office/drawing/2014/main" id="{B05BC7E7-AD65-4241-9D62-F84F492B3E88}"/>
                  </a:ext>
                </a:extLst>
              </p:cNvPr>
              <p:cNvCxnSpPr/>
              <p:nvPr userDrawn="1"/>
            </p:nvCxnSpPr>
            <p:spPr>
              <a:xfrm flipH="1" flipV="1">
                <a:off x="1647569"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26" name="Straight Connector 2125">
                <a:extLst>
                  <a:ext uri="{FF2B5EF4-FFF2-40B4-BE49-F238E27FC236}">
                    <a16:creationId xmlns:a16="http://schemas.microsoft.com/office/drawing/2014/main" id="{C345A2B3-B095-4911-9931-8FE4BA1568DF}"/>
                  </a:ext>
                </a:extLst>
              </p:cNvPr>
              <p:cNvCxnSpPr/>
              <p:nvPr userDrawn="1"/>
            </p:nvCxnSpPr>
            <p:spPr>
              <a:xfrm flipH="1" flipV="1">
                <a:off x="659027"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27" name="Straight Connector 2126">
                <a:extLst>
                  <a:ext uri="{FF2B5EF4-FFF2-40B4-BE49-F238E27FC236}">
                    <a16:creationId xmlns:a16="http://schemas.microsoft.com/office/drawing/2014/main" id="{EFFD2F0B-C60B-4858-A70D-7869E9228341}"/>
                  </a:ext>
                </a:extLst>
              </p:cNvPr>
              <p:cNvCxnSpPr/>
              <p:nvPr userDrawn="1"/>
            </p:nvCxnSpPr>
            <p:spPr>
              <a:xfrm flipH="1" flipV="1">
                <a:off x="988541"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28" name="Straight Connector 2127">
                <a:extLst>
                  <a:ext uri="{FF2B5EF4-FFF2-40B4-BE49-F238E27FC236}">
                    <a16:creationId xmlns:a16="http://schemas.microsoft.com/office/drawing/2014/main" id="{9C4F4319-8E5B-491E-8A16-E420FB9BF300}"/>
                  </a:ext>
                </a:extLst>
              </p:cNvPr>
              <p:cNvCxnSpPr/>
              <p:nvPr userDrawn="1"/>
            </p:nvCxnSpPr>
            <p:spPr>
              <a:xfrm flipH="1" flipV="1">
                <a:off x="0"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29" name="Straight Connector 2128">
                <a:extLst>
                  <a:ext uri="{FF2B5EF4-FFF2-40B4-BE49-F238E27FC236}">
                    <a16:creationId xmlns:a16="http://schemas.microsoft.com/office/drawing/2014/main" id="{FFB34A7A-6794-45FC-9163-FF8C69C3C72F}"/>
                  </a:ext>
                </a:extLst>
              </p:cNvPr>
              <p:cNvCxnSpPr/>
              <p:nvPr userDrawn="1"/>
            </p:nvCxnSpPr>
            <p:spPr>
              <a:xfrm flipH="1" flipV="1">
                <a:off x="329513"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grpSp>
      </p:grpSp>
      <p:sp>
        <p:nvSpPr>
          <p:cNvPr id="2" name="Title Placeholder 1"/>
          <p:cNvSpPr>
            <a:spLocks noGrp="1"/>
          </p:cNvSpPr>
          <p:nvPr userDrawn="1">
            <p:ph type="title"/>
          </p:nvPr>
        </p:nvSpPr>
        <p:spPr bwMode="auto">
          <a:xfrm>
            <a:off x="659008" y="325235"/>
            <a:ext cx="10873955" cy="817244"/>
          </a:xfrm>
          <a:prstGeom prst="rect">
            <a:avLst/>
          </a:prstGeom>
        </p:spPr>
        <p:txBody>
          <a:bodyPr vert="horz" lIns="0" tIns="0" rIns="0" bIns="0" rtlCol="0" anchor="t" anchorCtr="0">
            <a:noAutofit/>
          </a:bodyPr>
          <a:lstStyle/>
          <a:p>
            <a:r>
              <a:rPr lang="en-GB" noProof="0"/>
              <a:t>Click to edit </a:t>
            </a:r>
            <a:br>
              <a:rPr lang="en-GB" noProof="0"/>
            </a:br>
            <a:r>
              <a:rPr lang="en-GB" noProof="0"/>
              <a:t>Master title style</a:t>
            </a:r>
          </a:p>
        </p:txBody>
      </p:sp>
      <p:sp>
        <p:nvSpPr>
          <p:cNvPr id="3" name="Text Placeholder 2"/>
          <p:cNvSpPr>
            <a:spLocks noGrp="1"/>
          </p:cNvSpPr>
          <p:nvPr userDrawn="1">
            <p:ph type="body" idx="1"/>
          </p:nvPr>
        </p:nvSpPr>
        <p:spPr bwMode="auto">
          <a:xfrm>
            <a:off x="659008" y="1141197"/>
            <a:ext cx="10873955" cy="5142128"/>
          </a:xfrm>
          <a:prstGeom prst="rect">
            <a:avLst/>
          </a:prstGeom>
        </p:spPr>
        <p:txBody>
          <a:bodyPr vert="horz" lIns="0" tIns="0" rIns="0" bIns="0" rtlCol="0">
            <a:noAutofit/>
          </a:body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a:t>Fifth level</a:t>
            </a:r>
            <a:endParaRPr lang="en-GB" noProof="0" dirty="0"/>
          </a:p>
        </p:txBody>
      </p:sp>
      <p:sp>
        <p:nvSpPr>
          <p:cNvPr id="21" name="Slide Number Placeholder 5"/>
          <p:cNvSpPr>
            <a:spLocks noGrp="1"/>
          </p:cNvSpPr>
          <p:nvPr userDrawn="1">
            <p:ph type="sldNum" sz="quarter" idx="4"/>
          </p:nvPr>
        </p:nvSpPr>
        <p:spPr bwMode="gray">
          <a:xfrm>
            <a:off x="11037663" y="6403940"/>
            <a:ext cx="495300" cy="188119"/>
          </a:xfrm>
          <a:prstGeom prst="rect">
            <a:avLst/>
          </a:prstGeom>
        </p:spPr>
        <p:txBody>
          <a:bodyPr vert="horz" lIns="0" tIns="0" rIns="0" bIns="0" rtlCol="0" anchor="ctr"/>
          <a:lstStyle>
            <a:lvl1pPr algn="r">
              <a:defRPr sz="1000" b="0" i="0">
                <a:solidFill>
                  <a:schemeClr val="tx1"/>
                </a:solidFill>
              </a:defRPr>
            </a:lvl1pPr>
          </a:lstStyle>
          <a:p>
            <a:fld id="{DDD2A080-DA64-4F5C-9131-47EB793B4410}" type="slidenum">
              <a:rPr lang="en-GB" smtClean="0"/>
              <a:pPr/>
              <a:t>‹#›</a:t>
            </a:fld>
            <a:endParaRPr lang="en-GB" dirty="0"/>
          </a:p>
        </p:txBody>
      </p:sp>
      <p:sp>
        <p:nvSpPr>
          <p:cNvPr id="5" name="Footer Placeholder 4">
            <a:extLst>
              <a:ext uri="{FF2B5EF4-FFF2-40B4-BE49-F238E27FC236}">
                <a16:creationId xmlns:a16="http://schemas.microsoft.com/office/drawing/2014/main" id="{23CCD4DD-CD62-41D2-B52A-25AF9A5EF44A}"/>
              </a:ext>
            </a:extLst>
          </p:cNvPr>
          <p:cNvSpPr>
            <a:spLocks noGrp="1"/>
          </p:cNvSpPr>
          <p:nvPr userDrawn="1">
            <p:ph type="ftr" sz="quarter" idx="3"/>
          </p:nvPr>
        </p:nvSpPr>
        <p:spPr>
          <a:xfrm>
            <a:off x="659007" y="6403940"/>
            <a:ext cx="8896889" cy="187200"/>
          </a:xfrm>
          <a:prstGeom prst="rect">
            <a:avLst/>
          </a:prstGeom>
        </p:spPr>
        <p:txBody>
          <a:bodyPr vert="horz" lIns="0" tIns="0" rIns="0" bIns="0" rtlCol="0" anchor="ctr">
            <a:noAutofit/>
          </a:bodyPr>
          <a:lstStyle>
            <a:lvl1pPr algn="l">
              <a:defRPr lang="en-US" sz="900" smtClean="0"/>
            </a:lvl1pPr>
          </a:lstStyle>
          <a:p>
            <a:endParaRPr lang="en-GB" noProof="0" dirty="0"/>
          </a:p>
        </p:txBody>
      </p:sp>
    </p:spTree>
    <p:extLst>
      <p:ext uri="{BB962C8B-B14F-4D97-AF65-F5344CB8AC3E}">
        <p14:creationId xmlns:p14="http://schemas.microsoft.com/office/powerpoint/2010/main" val="3400814158"/>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 id="2147483816" r:id="rId18"/>
    <p:sldLayoutId id="2147483817" r:id="rId19"/>
    <p:sldLayoutId id="2147483818" r:id="rId20"/>
    <p:sldLayoutId id="2147483819" r:id="rId21"/>
    <p:sldLayoutId id="2147483820" r:id="rId22"/>
    <p:sldLayoutId id="2147483821" r:id="rId23"/>
    <p:sldLayoutId id="2147483822" r:id="rId24"/>
    <p:sldLayoutId id="2147483823" r:id="rId25"/>
    <p:sldLayoutId id="2147483824" r:id="rId26"/>
    <p:sldLayoutId id="2147483825" r:id="rId27"/>
    <p:sldLayoutId id="2147483826" r:id="rId28"/>
    <p:sldLayoutId id="2147483827" r:id="rId29"/>
    <p:sldLayoutId id="2147483828" r:id="rId30"/>
    <p:sldLayoutId id="2147483829" r:id="rId31"/>
    <p:sldLayoutId id="2147483830" r:id="rId32"/>
  </p:sldLayoutIdLst>
  <p:hf hdr="0" ftr="0" dt="0"/>
  <p:txStyles>
    <p:titleStyle>
      <a:lvl1pPr algn="l" defTabSz="914400" rtl="0" eaLnBrk="1" latinLnBrk="0" hangingPunct="1">
        <a:lnSpc>
          <a:spcPct val="83000"/>
        </a:lnSpc>
        <a:spcBef>
          <a:spcPct val="0"/>
        </a:spcBef>
        <a:buNone/>
        <a:defRPr sz="2800" b="1" kern="1200" baseline="0">
          <a:solidFill>
            <a:schemeClr val="tx2"/>
          </a:solidFill>
          <a:latin typeface="+mj-lt"/>
          <a:ea typeface="+mj-ea"/>
          <a:cs typeface="ING Me" pitchFamily="2" charset="0"/>
        </a:defRPr>
      </a:lvl1pPr>
    </p:titleStyle>
    <p:bodyStyle>
      <a:lvl1pPr marL="0" indent="0" algn="l" defTabSz="914400" rtl="0" eaLnBrk="1" latinLnBrk="0" hangingPunct="1">
        <a:lnSpc>
          <a:spcPct val="90000"/>
        </a:lnSpc>
        <a:spcBef>
          <a:spcPts val="0"/>
        </a:spcBef>
        <a:spcAft>
          <a:spcPts val="300"/>
        </a:spcAft>
        <a:buFont typeface="Arial" panose="020B0604020202020204" pitchFamily="34" charset="0"/>
        <a:buNone/>
        <a:defRPr sz="2000" b="0" kern="1200" baseline="0">
          <a:solidFill>
            <a:schemeClr val="tx1"/>
          </a:solidFill>
          <a:latin typeface="+mn-lt"/>
          <a:ea typeface="+mn-ea"/>
          <a:cs typeface="ING Me" pitchFamily="2" charset="0"/>
        </a:defRPr>
      </a:lvl1pPr>
      <a:lvl2pPr marL="180000" indent="-180000" algn="l" defTabSz="914400" rtl="0" eaLnBrk="1" latinLnBrk="0" hangingPunct="1">
        <a:lnSpc>
          <a:spcPct val="90000"/>
        </a:lnSpc>
        <a:spcBef>
          <a:spcPts val="0"/>
        </a:spcBef>
        <a:spcAft>
          <a:spcPts val="300"/>
        </a:spcAft>
        <a:buFontTx/>
        <a:buBlip>
          <a:blip r:embed="rId34">
            <a:extLst>
              <a:ext uri="{96DAC541-7B7A-43D3-8B79-37D633B846F1}">
                <asvg:svgBlip xmlns:asvg="http://schemas.microsoft.com/office/drawing/2016/SVG/main" r:embed="rId35"/>
              </a:ext>
            </a:extLst>
          </a:blip>
        </a:buBlip>
        <a:defRPr sz="2000" kern="1200" baseline="0">
          <a:solidFill>
            <a:schemeClr val="tx1"/>
          </a:solidFill>
          <a:latin typeface="+mn-lt"/>
          <a:ea typeface="+mn-ea"/>
          <a:cs typeface="ING Me" pitchFamily="2" charset="0"/>
        </a:defRPr>
      </a:lvl2pPr>
      <a:lvl3pPr marL="360000" indent="-180000" algn="l" defTabSz="914400" rtl="0" eaLnBrk="1" latinLnBrk="0" hangingPunct="1">
        <a:lnSpc>
          <a:spcPct val="90000"/>
        </a:lnSpc>
        <a:spcBef>
          <a:spcPts val="0"/>
        </a:spcBef>
        <a:spcAft>
          <a:spcPts val="300"/>
        </a:spcAft>
        <a:buClr>
          <a:schemeClr val="tx2"/>
        </a:buClr>
        <a:buFontTx/>
        <a:buBlip>
          <a:blip r:embed="rId36">
            <a:extLst>
              <a:ext uri="{96DAC541-7B7A-43D3-8B79-37D633B846F1}">
                <asvg:svgBlip xmlns:asvg="http://schemas.microsoft.com/office/drawing/2016/SVG/main" r:embed="rId37"/>
              </a:ext>
            </a:extLst>
          </a:blip>
        </a:buBlip>
        <a:defRPr sz="2000" kern="1200" baseline="0">
          <a:solidFill>
            <a:schemeClr val="tx1"/>
          </a:solidFill>
          <a:latin typeface="+mn-lt"/>
          <a:ea typeface="+mn-ea"/>
          <a:cs typeface="ING Me" pitchFamily="2" charset="0"/>
        </a:defRPr>
      </a:lvl3pPr>
      <a:lvl4pPr marL="540000" indent="-180000" algn="l" defTabSz="914400" rtl="0" eaLnBrk="1" latinLnBrk="0" hangingPunct="1">
        <a:lnSpc>
          <a:spcPct val="90000"/>
        </a:lnSpc>
        <a:spcBef>
          <a:spcPts val="0"/>
        </a:spcBef>
        <a:spcAft>
          <a:spcPts val="300"/>
        </a:spcAft>
        <a:buClr>
          <a:schemeClr val="bg2"/>
        </a:buClr>
        <a:buFontTx/>
        <a:buBlip>
          <a:blip r:embed="rId38">
            <a:extLst>
              <a:ext uri="{96DAC541-7B7A-43D3-8B79-37D633B846F1}">
                <asvg:svgBlip xmlns:asvg="http://schemas.microsoft.com/office/drawing/2016/SVG/main" r:embed="rId39"/>
              </a:ext>
            </a:extLst>
          </a:blip>
        </a:buBlip>
        <a:defRPr sz="2000" kern="1200" baseline="0">
          <a:solidFill>
            <a:schemeClr val="tx1"/>
          </a:solidFill>
          <a:latin typeface="+mn-lt"/>
          <a:ea typeface="+mn-ea"/>
          <a:cs typeface="ING Me" pitchFamily="2" charset="0"/>
        </a:defRPr>
      </a:lvl4pPr>
      <a:lvl5pPr marL="720000" indent="-180000" algn="l" defTabSz="914400" rtl="0" eaLnBrk="1" latinLnBrk="0" hangingPunct="1">
        <a:lnSpc>
          <a:spcPct val="90000"/>
        </a:lnSpc>
        <a:spcBef>
          <a:spcPts val="0"/>
        </a:spcBef>
        <a:spcAft>
          <a:spcPts val="300"/>
        </a:spcAft>
        <a:buClr>
          <a:schemeClr val="accent3"/>
        </a:buClr>
        <a:buFontTx/>
        <a:buBlip>
          <a:blip r:embed="rId40">
            <a:extLst>
              <a:ext uri="{96DAC541-7B7A-43D3-8B79-37D633B846F1}">
                <asvg:svgBlip xmlns:asvg="http://schemas.microsoft.com/office/drawing/2016/SVG/main" r:embed="rId41"/>
              </a:ext>
            </a:extLst>
          </a:blip>
        </a:buBlip>
        <a:defRPr sz="2000" kern="1200" baseline="0">
          <a:solidFill>
            <a:schemeClr val="tx1"/>
          </a:solidFill>
          <a:latin typeface="+mn-lt"/>
          <a:ea typeface="+mn-ea"/>
          <a:cs typeface="ING Me"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400" kern="1200">
          <a:solidFill>
            <a:schemeClr val="tx1"/>
          </a:solidFill>
          <a:latin typeface="+mn-lt"/>
          <a:ea typeface="+mn-ea"/>
          <a:cs typeface="+mn-cs"/>
        </a:defRPr>
      </a:lvl1pPr>
      <a:lvl2pPr marL="0" algn="l" defTabSz="914400" rtl="0" eaLnBrk="1" latinLnBrk="0" hangingPunct="1">
        <a:defRPr sz="1400" kern="1200">
          <a:solidFill>
            <a:schemeClr val="tx1"/>
          </a:solidFill>
          <a:latin typeface="+mn-lt"/>
          <a:ea typeface="+mn-ea"/>
          <a:cs typeface="+mn-cs"/>
        </a:defRPr>
      </a:lvl2pPr>
      <a:lvl3pPr marL="0" algn="l" defTabSz="914400" rtl="0" eaLnBrk="1" latinLnBrk="0" hangingPunct="1">
        <a:defRPr sz="1400" kern="1200">
          <a:solidFill>
            <a:schemeClr val="tx1"/>
          </a:solidFill>
          <a:latin typeface="+mn-lt"/>
          <a:ea typeface="+mn-ea"/>
          <a:cs typeface="+mn-cs"/>
        </a:defRPr>
      </a:lvl3pPr>
      <a:lvl4pPr marL="0" algn="l" defTabSz="914400" rtl="0" eaLnBrk="1" latinLnBrk="0" hangingPunct="1">
        <a:defRPr sz="1400" kern="1200">
          <a:solidFill>
            <a:schemeClr val="tx1"/>
          </a:solidFill>
          <a:latin typeface="+mn-lt"/>
          <a:ea typeface="+mn-ea"/>
          <a:cs typeface="+mn-cs"/>
        </a:defRPr>
      </a:lvl4pPr>
      <a:lvl5pPr marL="0" algn="l" defTabSz="914400" rtl="0" eaLnBrk="1" latinLnBrk="0" hangingPunct="1">
        <a:defRPr sz="1400" kern="1200">
          <a:solidFill>
            <a:schemeClr val="tx1"/>
          </a:solidFill>
          <a:latin typeface="+mn-lt"/>
          <a:ea typeface="+mn-ea"/>
          <a:cs typeface="+mn-cs"/>
        </a:defRPr>
      </a:lvl5pPr>
      <a:lvl6pPr marL="0" algn="l" defTabSz="914400" rtl="0" eaLnBrk="1" latinLnBrk="0" hangingPunct="1">
        <a:defRPr sz="1400" kern="1200">
          <a:solidFill>
            <a:schemeClr val="tx1"/>
          </a:solidFill>
          <a:latin typeface="+mn-lt"/>
          <a:ea typeface="+mn-ea"/>
          <a:cs typeface="+mn-cs"/>
        </a:defRPr>
      </a:lvl6pPr>
      <a:lvl7pPr marL="0" algn="l" defTabSz="914400" rtl="0" eaLnBrk="1" latinLnBrk="0" hangingPunct="1">
        <a:defRPr sz="1400" kern="1200">
          <a:solidFill>
            <a:schemeClr val="tx1"/>
          </a:solidFill>
          <a:latin typeface="+mn-lt"/>
          <a:ea typeface="+mn-ea"/>
          <a:cs typeface="+mn-cs"/>
        </a:defRPr>
      </a:lvl7pPr>
      <a:lvl8pPr marL="0" algn="l" defTabSz="914400" rtl="0" eaLnBrk="1" latinLnBrk="0" hangingPunct="1">
        <a:defRPr sz="1400" kern="1200">
          <a:solidFill>
            <a:schemeClr val="tx1"/>
          </a:solidFill>
          <a:latin typeface="+mn-lt"/>
          <a:ea typeface="+mn-ea"/>
          <a:cs typeface="+mn-cs"/>
        </a:defRPr>
      </a:lvl8pPr>
      <a:lvl9pPr marL="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21">
          <p15:clr>
            <a:srgbClr val="F26B43"/>
          </p15:clr>
        </p15:guide>
        <p15:guide id="9" orient="horz" pos="205">
          <p15:clr>
            <a:srgbClr val="F26B43"/>
          </p15:clr>
        </p15:guide>
        <p15:guide id="11" orient="horz" pos="3904">
          <p15:clr>
            <a:srgbClr val="F26B43"/>
          </p15:clr>
        </p15:guide>
        <p15:guide id="13" pos="7473">
          <p15:clr>
            <a:srgbClr val="F26B43"/>
          </p15:clr>
        </p15:guide>
        <p15:guide id="14" pos="417">
          <p15:clr>
            <a:srgbClr val="F26B43"/>
          </p15:clr>
        </p15:guide>
        <p15:guide id="18" pos="3840">
          <p15:clr>
            <a:srgbClr val="F26B43"/>
          </p15:clr>
        </p15:guide>
        <p15:guide id="19" orient="horz" pos="2160">
          <p15:clr>
            <a:srgbClr val="F26B43"/>
          </p15:clr>
        </p15:guide>
        <p15:guide id="20" pos="726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27.png"/><Relationship Id="rId1" Type="http://schemas.openxmlformats.org/officeDocument/2006/relationships/slideLayout" Target="../slideLayouts/slideLayout14.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digital image of a human head&#10;&#10;Description automatically generated">
            <a:extLst>
              <a:ext uri="{FF2B5EF4-FFF2-40B4-BE49-F238E27FC236}">
                <a16:creationId xmlns:a16="http://schemas.microsoft.com/office/drawing/2014/main" id="{028578A6-A24A-8F46-1D70-2E713B2AED1E}"/>
              </a:ext>
            </a:extLst>
          </p:cNvPr>
          <p:cNvPicPr>
            <a:picLocks noGrp="1" noChangeAspect="1"/>
          </p:cNvPicPr>
          <p:nvPr>
            <p:ph type="pic" sz="quarter" idx="17"/>
          </p:nvPr>
        </p:nvPicPr>
        <p:blipFill>
          <a:blip r:embed="rId2"/>
          <a:stretch/>
        </p:blipFill>
        <p:spPr>
          <a:xfrm>
            <a:off x="0" y="0"/>
            <a:ext cx="12192000" cy="6857999"/>
          </a:xfrm>
          <a:noFill/>
        </p:spPr>
      </p:pic>
      <p:sp>
        <p:nvSpPr>
          <p:cNvPr id="12" name="Title 2">
            <a:extLst>
              <a:ext uri="{FF2B5EF4-FFF2-40B4-BE49-F238E27FC236}">
                <a16:creationId xmlns:a16="http://schemas.microsoft.com/office/drawing/2014/main" id="{C9314C24-5517-1EE7-EC60-B6C7638D9E12}"/>
              </a:ext>
            </a:extLst>
          </p:cNvPr>
          <p:cNvSpPr>
            <a:spLocks noGrp="1"/>
          </p:cNvSpPr>
          <p:nvPr>
            <p:ph type="title"/>
          </p:nvPr>
        </p:nvSpPr>
        <p:spPr>
          <a:xfrm>
            <a:off x="765126" y="3062501"/>
            <a:ext cx="4506022" cy="732995"/>
          </a:xfrm>
        </p:spPr>
        <p:txBody>
          <a:bodyPr/>
          <a:lstStyle/>
          <a:p>
            <a:r>
              <a:rPr lang="en-US" dirty="0"/>
              <a:t>ING Economic Focus</a:t>
            </a:r>
          </a:p>
        </p:txBody>
      </p:sp>
      <p:sp>
        <p:nvSpPr>
          <p:cNvPr id="14" name="Text Placeholder 3">
            <a:extLst>
              <a:ext uri="{FF2B5EF4-FFF2-40B4-BE49-F238E27FC236}">
                <a16:creationId xmlns:a16="http://schemas.microsoft.com/office/drawing/2014/main" id="{4D78133B-2A6A-119A-64B0-278A950DE089}"/>
              </a:ext>
            </a:extLst>
          </p:cNvPr>
          <p:cNvSpPr>
            <a:spLocks noGrp="1"/>
          </p:cNvSpPr>
          <p:nvPr>
            <p:ph type="body" sz="quarter" idx="12"/>
          </p:nvPr>
        </p:nvSpPr>
        <p:spPr>
          <a:xfrm>
            <a:off x="894307" y="3920004"/>
            <a:ext cx="8039161" cy="732995"/>
          </a:xfrm>
        </p:spPr>
        <p:txBody>
          <a:bodyPr/>
          <a:lstStyle/>
          <a:p>
            <a:r>
              <a:rPr lang="en-US" dirty="0"/>
              <a:t>Impact of AI on the Belgian economy</a:t>
            </a:r>
          </a:p>
        </p:txBody>
      </p:sp>
      <p:sp>
        <p:nvSpPr>
          <p:cNvPr id="2" name="Slide Number Placeholder 1" hidden="1">
            <a:extLst>
              <a:ext uri="{FF2B5EF4-FFF2-40B4-BE49-F238E27FC236}">
                <a16:creationId xmlns:a16="http://schemas.microsoft.com/office/drawing/2014/main" id="{7A20CF8B-9820-5061-39E2-138E50C5C865}"/>
              </a:ext>
            </a:extLst>
          </p:cNvPr>
          <p:cNvSpPr>
            <a:spLocks noGrp="1"/>
          </p:cNvSpPr>
          <p:nvPr>
            <p:ph type="sldNum" sz="quarter" idx="4294967295"/>
          </p:nvPr>
        </p:nvSpPr>
        <p:spPr>
          <a:xfrm>
            <a:off x="11037663" y="6403940"/>
            <a:ext cx="495300" cy="188119"/>
          </a:xfrm>
        </p:spPr>
        <p:txBody>
          <a:bodyPr/>
          <a:lstStyle/>
          <a:p>
            <a:pPr>
              <a:spcAft>
                <a:spcPts val="600"/>
              </a:spcAft>
            </a:pPr>
            <a:fld id="{DDD2A080-DA64-4F5C-9131-47EB793B4410}" type="slidenum">
              <a:rPr lang="en-GB" noProof="0" smtClean="0"/>
              <a:pPr>
                <a:spcAft>
                  <a:spcPts val="600"/>
                </a:spcAft>
              </a:pPr>
              <a:t>1</a:t>
            </a:fld>
            <a:endParaRPr lang="en-GB" noProof="0"/>
          </a:p>
        </p:txBody>
      </p:sp>
      <p:sp>
        <p:nvSpPr>
          <p:cNvPr id="8" name="Subtitle 3">
            <a:extLst>
              <a:ext uri="{FF2B5EF4-FFF2-40B4-BE49-F238E27FC236}">
                <a16:creationId xmlns:a16="http://schemas.microsoft.com/office/drawing/2014/main" id="{6E8F3B44-B309-2DEE-9732-BFDDC2FC4ABD}"/>
              </a:ext>
            </a:extLst>
          </p:cNvPr>
          <p:cNvSpPr txBox="1">
            <a:spLocks/>
          </p:cNvSpPr>
          <p:nvPr/>
        </p:nvSpPr>
        <p:spPr>
          <a:xfrm>
            <a:off x="4306187" y="6084979"/>
            <a:ext cx="5451901" cy="996304"/>
          </a:xfrm>
          <a:prstGeom prst="rect">
            <a:avLst/>
          </a:prstGeom>
        </p:spPr>
        <p:txBody>
          <a:bodyPr/>
          <a:lstStyle>
            <a:lvl1pPr marL="0" indent="0" algn="l" defTabSz="914400" rtl="0" eaLnBrk="1" latinLnBrk="0" hangingPunct="1">
              <a:lnSpc>
                <a:spcPct val="90000"/>
              </a:lnSpc>
              <a:spcBef>
                <a:spcPts val="0"/>
              </a:spcBef>
              <a:spcAft>
                <a:spcPts val="300"/>
              </a:spcAft>
              <a:buFont typeface="Arial" panose="020B0604020202020204" pitchFamily="34" charset="0"/>
              <a:buNone/>
              <a:defRPr sz="2000" b="0" kern="1200" baseline="0">
                <a:solidFill>
                  <a:schemeClr val="tx1"/>
                </a:solidFill>
                <a:latin typeface="+mn-lt"/>
                <a:ea typeface="+mn-ea"/>
                <a:cs typeface="ING Me" pitchFamily="2" charset="0"/>
              </a:defRPr>
            </a:lvl1pPr>
            <a:lvl2pPr marL="180000" indent="-180000" algn="l" defTabSz="914400" rtl="0" eaLnBrk="1" latinLnBrk="0" hangingPunct="1">
              <a:lnSpc>
                <a:spcPct val="90000"/>
              </a:lnSpc>
              <a:spcBef>
                <a:spcPts val="0"/>
              </a:spcBef>
              <a:spcAft>
                <a:spcPts val="300"/>
              </a:spcAft>
              <a:buFontTx/>
              <a:buBlip>
                <a:blip r:embed="rId3">
                  <a:extLst>
                    <a:ext uri="{96DAC541-7B7A-43D3-8B79-37D633B846F1}">
                      <asvg:svgBlip xmlns:asvg="http://schemas.microsoft.com/office/drawing/2016/SVG/main" r:embed="rId4"/>
                    </a:ext>
                  </a:extLst>
                </a:blip>
              </a:buBlip>
              <a:defRPr sz="2000" kern="1200" baseline="0">
                <a:solidFill>
                  <a:schemeClr val="tx1"/>
                </a:solidFill>
                <a:latin typeface="+mn-lt"/>
                <a:ea typeface="+mn-ea"/>
                <a:cs typeface="ING Me" pitchFamily="2" charset="0"/>
              </a:defRPr>
            </a:lvl2pPr>
            <a:lvl3pPr marL="360000" indent="-180000" algn="l" defTabSz="914400" rtl="0" eaLnBrk="1" latinLnBrk="0" hangingPunct="1">
              <a:lnSpc>
                <a:spcPct val="90000"/>
              </a:lnSpc>
              <a:spcBef>
                <a:spcPts val="0"/>
              </a:spcBef>
              <a:spcAft>
                <a:spcPts val="300"/>
              </a:spcAft>
              <a:buClr>
                <a:schemeClr val="tx2"/>
              </a:buClr>
              <a:buFontTx/>
              <a:buBlip>
                <a:blip r:embed="rId5">
                  <a:extLst>
                    <a:ext uri="{96DAC541-7B7A-43D3-8B79-37D633B846F1}">
                      <asvg:svgBlip xmlns:asvg="http://schemas.microsoft.com/office/drawing/2016/SVG/main" r:embed="rId6"/>
                    </a:ext>
                  </a:extLst>
                </a:blip>
              </a:buBlip>
              <a:defRPr sz="2000" kern="1200" baseline="0">
                <a:solidFill>
                  <a:schemeClr val="tx1"/>
                </a:solidFill>
                <a:latin typeface="+mn-lt"/>
                <a:ea typeface="+mn-ea"/>
                <a:cs typeface="ING Me" pitchFamily="2" charset="0"/>
              </a:defRPr>
            </a:lvl3pPr>
            <a:lvl4pPr marL="540000" indent="-180000" algn="l" defTabSz="914400" rtl="0" eaLnBrk="1" latinLnBrk="0" hangingPunct="1">
              <a:lnSpc>
                <a:spcPct val="90000"/>
              </a:lnSpc>
              <a:spcBef>
                <a:spcPts val="0"/>
              </a:spcBef>
              <a:spcAft>
                <a:spcPts val="300"/>
              </a:spcAft>
              <a:buClr>
                <a:schemeClr val="bg2"/>
              </a:buClr>
              <a:buFontTx/>
              <a:buBlip>
                <a:blip r:embed="rId7">
                  <a:extLst>
                    <a:ext uri="{96DAC541-7B7A-43D3-8B79-37D633B846F1}">
                      <asvg:svgBlip xmlns:asvg="http://schemas.microsoft.com/office/drawing/2016/SVG/main" r:embed="rId8"/>
                    </a:ext>
                  </a:extLst>
                </a:blip>
              </a:buBlip>
              <a:defRPr sz="2000" kern="1200" baseline="0">
                <a:solidFill>
                  <a:schemeClr val="tx1"/>
                </a:solidFill>
                <a:latin typeface="+mn-lt"/>
                <a:ea typeface="+mn-ea"/>
                <a:cs typeface="ING Me" pitchFamily="2" charset="0"/>
              </a:defRPr>
            </a:lvl4pPr>
            <a:lvl5pPr marL="720000" indent="-180000" algn="l" defTabSz="914400" rtl="0" eaLnBrk="1" latinLnBrk="0" hangingPunct="1">
              <a:lnSpc>
                <a:spcPct val="90000"/>
              </a:lnSpc>
              <a:spcBef>
                <a:spcPts val="0"/>
              </a:spcBef>
              <a:spcAft>
                <a:spcPts val="300"/>
              </a:spcAft>
              <a:buClr>
                <a:schemeClr val="accent3"/>
              </a:buClr>
              <a:buFontTx/>
              <a:buBlip>
                <a:blip r:embed="rId9">
                  <a:extLst>
                    <a:ext uri="{96DAC541-7B7A-43D3-8B79-37D633B846F1}">
                      <asvg:svgBlip xmlns:asvg="http://schemas.microsoft.com/office/drawing/2016/SVG/main" r:embed="rId10"/>
                    </a:ext>
                  </a:extLst>
                </a:blip>
              </a:buBlip>
              <a:defRPr sz="2000" kern="1200" baseline="0">
                <a:solidFill>
                  <a:schemeClr val="tx1"/>
                </a:solidFill>
                <a:latin typeface="+mn-lt"/>
                <a:ea typeface="+mn-ea"/>
                <a:cs typeface="ING Me"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Charlotte de Montpellier</a:t>
            </a:r>
          </a:p>
          <a:p>
            <a:r>
              <a:rPr lang="en-US" dirty="0">
                <a:solidFill>
                  <a:schemeClr val="bg1"/>
                </a:solidFill>
              </a:rPr>
              <a:t>Senior Economist, ING Economic Research</a:t>
            </a:r>
          </a:p>
        </p:txBody>
      </p:sp>
    </p:spTree>
    <p:extLst>
      <p:ext uri="{BB962C8B-B14F-4D97-AF65-F5344CB8AC3E}">
        <p14:creationId xmlns:p14="http://schemas.microsoft.com/office/powerpoint/2010/main" val="3545776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6071E63-CA5B-AC95-6492-A62D4B23FCF3}"/>
              </a:ext>
            </a:extLst>
          </p:cNvPr>
          <p:cNvSpPr>
            <a:spLocks noGrp="1"/>
          </p:cNvSpPr>
          <p:nvPr>
            <p:ph sz="half" idx="2"/>
          </p:nvPr>
        </p:nvSpPr>
        <p:spPr>
          <a:xfrm>
            <a:off x="6265864" y="1637413"/>
            <a:ext cx="5268744" cy="4561783"/>
          </a:xfrm>
        </p:spPr>
        <p:txBody>
          <a:bodyPr/>
          <a:lstStyle/>
          <a:p>
            <a:pPr marL="342900" indent="-342900">
              <a:buFont typeface="Arial" panose="020B0604020202020204" pitchFamily="34" charset="0"/>
              <a:buChar char="•"/>
            </a:pPr>
            <a:r>
              <a:rPr lang="en-US" dirty="0"/>
              <a:t>It takes time for a productivity boom to happen </a:t>
            </a:r>
          </a:p>
          <a:p>
            <a:pPr marL="702900" lvl="2" indent="-342900">
              <a:buFont typeface="Arial" panose="020B0604020202020204" pitchFamily="34" charset="0"/>
              <a:buChar char="•"/>
            </a:pPr>
            <a:r>
              <a:rPr lang="en-US" dirty="0"/>
              <a:t>In the past, ~20 years after the emergence of the new technology</a:t>
            </a:r>
          </a:p>
          <a:p>
            <a:pPr marL="342900" indent="-342900">
              <a:buFont typeface="Arial" panose="020B0604020202020204" pitchFamily="34" charset="0"/>
              <a:buChar char="•"/>
            </a:pPr>
            <a:r>
              <a:rPr lang="en-US" dirty="0"/>
              <a:t>Productivity growth tend to follow a J-curve : </a:t>
            </a:r>
          </a:p>
          <a:p>
            <a:pPr marL="702900" lvl="2" indent="-342900">
              <a:buFont typeface="Arial" panose="020B0604020202020204" pitchFamily="34" charset="0"/>
              <a:buChar char="•"/>
            </a:pPr>
            <a:r>
              <a:rPr lang="en-US" dirty="0">
                <a:sym typeface="Wingdings" panose="05000000000000000000" pitchFamily="2" charset="2"/>
              </a:rPr>
              <a:t> </a:t>
            </a:r>
            <a:r>
              <a:rPr lang="en-US" dirty="0"/>
              <a:t>productivity growth first declines during the first phases of the diffusion of the new technology before increasing in a second phase </a:t>
            </a:r>
          </a:p>
          <a:p>
            <a:pPr marL="342900" indent="-342900">
              <a:buFont typeface="Arial" panose="020B0604020202020204" pitchFamily="34" charset="0"/>
              <a:buChar char="•"/>
            </a:pPr>
            <a:r>
              <a:rPr lang="en-US" dirty="0"/>
              <a:t>A productivity boom is usually preceded for 2 to 3 years by a rise in investment in equipment enabling the new technology to be used. </a:t>
            </a:r>
          </a:p>
          <a:p>
            <a:pPr marL="702900" lvl="2" indent="-342900">
              <a:buFont typeface="Arial" panose="020B0604020202020204" pitchFamily="34" charset="0"/>
              <a:buChar char="•"/>
            </a:pPr>
            <a:r>
              <a:rPr lang="en-US" dirty="0"/>
              <a:t>But no sign of a boom in investment yet</a:t>
            </a:r>
            <a:endParaRPr lang="en-BE" dirty="0"/>
          </a:p>
        </p:txBody>
      </p:sp>
      <p:graphicFrame>
        <p:nvGraphicFramePr>
          <p:cNvPr id="11" name="Content Placeholder 10">
            <a:extLst>
              <a:ext uri="{FF2B5EF4-FFF2-40B4-BE49-F238E27FC236}">
                <a16:creationId xmlns:a16="http://schemas.microsoft.com/office/drawing/2014/main" id="{896F67FB-7BB0-40B3-8464-761FBC8D7D23}"/>
              </a:ext>
            </a:extLst>
          </p:cNvPr>
          <p:cNvGraphicFramePr>
            <a:graphicFrameLocks noGrp="1"/>
          </p:cNvGraphicFramePr>
          <p:nvPr>
            <p:ph idx="1"/>
            <p:extLst>
              <p:ext uri="{D42A27DB-BD31-4B8C-83A1-F6EECF244321}">
                <p14:modId xmlns:p14="http://schemas.microsoft.com/office/powerpoint/2010/main" val="2127113442"/>
              </p:ext>
            </p:extLst>
          </p:nvPr>
        </p:nvGraphicFramePr>
        <p:xfrm>
          <a:off x="658813" y="1795463"/>
          <a:ext cx="5267325" cy="440372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8">
            <a:extLst>
              <a:ext uri="{FF2B5EF4-FFF2-40B4-BE49-F238E27FC236}">
                <a16:creationId xmlns:a16="http://schemas.microsoft.com/office/drawing/2014/main" id="{6223F3E1-E2ED-FCFB-9291-91A35516D594}"/>
              </a:ext>
            </a:extLst>
          </p:cNvPr>
          <p:cNvSpPr>
            <a:spLocks noGrp="1"/>
          </p:cNvSpPr>
          <p:nvPr>
            <p:ph type="body" sz="quarter" idx="12"/>
          </p:nvPr>
        </p:nvSpPr>
        <p:spPr/>
        <p:txBody>
          <a:bodyPr/>
          <a:lstStyle/>
          <a:p>
            <a:pPr algn="ctr"/>
            <a:r>
              <a:rPr lang="en-US" dirty="0"/>
              <a:t>Average annual growth of </a:t>
            </a:r>
            <a:r>
              <a:rPr lang="en-US" dirty="0" err="1"/>
              <a:t>labour</a:t>
            </a:r>
            <a:r>
              <a:rPr lang="en-US" dirty="0"/>
              <a:t> productivity (real GDP per hour worked)</a:t>
            </a:r>
            <a:endParaRPr lang="en-BE" dirty="0"/>
          </a:p>
        </p:txBody>
      </p:sp>
      <p:sp>
        <p:nvSpPr>
          <p:cNvPr id="13" name="Title 12">
            <a:extLst>
              <a:ext uri="{FF2B5EF4-FFF2-40B4-BE49-F238E27FC236}">
                <a16:creationId xmlns:a16="http://schemas.microsoft.com/office/drawing/2014/main" id="{B1AB89F8-80E1-927E-4661-8E68D95D4048}"/>
              </a:ext>
            </a:extLst>
          </p:cNvPr>
          <p:cNvSpPr>
            <a:spLocks noGrp="1"/>
          </p:cNvSpPr>
          <p:nvPr>
            <p:ph type="title"/>
          </p:nvPr>
        </p:nvSpPr>
        <p:spPr/>
        <p:txBody>
          <a:bodyPr/>
          <a:lstStyle/>
          <a:p>
            <a:r>
              <a:rPr lang="en-US" dirty="0"/>
              <a:t>No productivity boom yet</a:t>
            </a:r>
            <a:endParaRPr lang="en-BE" dirty="0"/>
          </a:p>
        </p:txBody>
      </p:sp>
      <p:sp>
        <p:nvSpPr>
          <p:cNvPr id="2" name="Slide Number Placeholder 1">
            <a:extLst>
              <a:ext uri="{FF2B5EF4-FFF2-40B4-BE49-F238E27FC236}">
                <a16:creationId xmlns:a16="http://schemas.microsoft.com/office/drawing/2014/main" id="{963E39D9-771B-CD59-60E5-3BD4F20159AC}"/>
              </a:ext>
            </a:extLst>
          </p:cNvPr>
          <p:cNvSpPr>
            <a:spLocks noGrp="1"/>
          </p:cNvSpPr>
          <p:nvPr>
            <p:ph type="sldNum" sz="quarter" idx="14"/>
          </p:nvPr>
        </p:nvSpPr>
        <p:spPr/>
        <p:txBody>
          <a:bodyPr/>
          <a:lstStyle/>
          <a:p>
            <a:fld id="{DDD2A080-DA64-4F5C-9131-47EB793B4410}" type="slidenum">
              <a:rPr lang="en-GB" smtClean="0"/>
              <a:pPr/>
              <a:t>10</a:t>
            </a:fld>
            <a:endParaRPr lang="en-GB" dirty="0"/>
          </a:p>
        </p:txBody>
      </p:sp>
      <p:sp>
        <p:nvSpPr>
          <p:cNvPr id="12" name="TextBox 11">
            <a:extLst>
              <a:ext uri="{FF2B5EF4-FFF2-40B4-BE49-F238E27FC236}">
                <a16:creationId xmlns:a16="http://schemas.microsoft.com/office/drawing/2014/main" id="{1AED8E76-6E18-4D98-9CB7-19CDAC9C06CA}"/>
              </a:ext>
            </a:extLst>
          </p:cNvPr>
          <p:cNvSpPr txBox="1"/>
          <p:nvPr/>
        </p:nvSpPr>
        <p:spPr>
          <a:xfrm>
            <a:off x="658813" y="6243240"/>
            <a:ext cx="2998592" cy="265265"/>
          </a:xfrm>
          <a:prstGeom prst="rect">
            <a:avLst/>
          </a:prstGeom>
          <a:noFill/>
        </p:spPr>
        <p:txBody>
          <a:bodyPr wrap="square">
            <a:spAutoFit/>
          </a:bodyPr>
          <a:lstStyle/>
          <a:p>
            <a:pPr algn="just">
              <a:lnSpc>
                <a:spcPct val="107000"/>
              </a:lnSpc>
              <a:spcAft>
                <a:spcPts val="800"/>
              </a:spcAft>
            </a:pPr>
            <a:r>
              <a:rPr lang="en-US" sz="1100" dirty="0">
                <a:solidFill>
                  <a:schemeClr val="accent2"/>
                </a:solidFill>
                <a:effectLst/>
                <a:latin typeface="ING Me" panose="02000506040000020004" pitchFamily="2" charset="0"/>
                <a:ea typeface="Calibri" panose="020F0502020204030204" pitchFamily="34" charset="0"/>
                <a:cs typeface="Arial" panose="020B0604020202020204" pitchFamily="34" charset="0"/>
              </a:rPr>
              <a:t>Source: OECD, ING calculations</a:t>
            </a:r>
            <a:endParaRPr lang="en-BE" sz="1100" dirty="0">
              <a:solidFill>
                <a:schemeClr val="accent2"/>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57376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114121-B106-4D63-A917-55C5DBF304FF}"/>
              </a:ext>
            </a:extLst>
          </p:cNvPr>
          <p:cNvSpPr>
            <a:spLocks noGrp="1"/>
          </p:cNvSpPr>
          <p:nvPr>
            <p:ph type="sldNum" sz="quarter" idx="11"/>
          </p:nvPr>
        </p:nvSpPr>
        <p:spPr/>
        <p:txBody>
          <a:bodyPr/>
          <a:lstStyle/>
          <a:p>
            <a:fld id="{DDD2A080-DA64-4F5C-9131-47EB793B4410}" type="slidenum">
              <a:rPr lang="en-GB" noProof="0" smtClean="0"/>
              <a:pPr/>
              <a:t>11</a:t>
            </a:fld>
            <a:endParaRPr lang="en-GB" noProof="0"/>
          </a:p>
        </p:txBody>
      </p:sp>
      <p:sp>
        <p:nvSpPr>
          <p:cNvPr id="8" name="Title 7">
            <a:extLst>
              <a:ext uri="{FF2B5EF4-FFF2-40B4-BE49-F238E27FC236}">
                <a16:creationId xmlns:a16="http://schemas.microsoft.com/office/drawing/2014/main" id="{695854E3-95AE-D9E9-9D33-BB253BAA3493}"/>
              </a:ext>
            </a:extLst>
          </p:cNvPr>
          <p:cNvSpPr>
            <a:spLocks noGrp="1"/>
          </p:cNvSpPr>
          <p:nvPr>
            <p:ph type="title"/>
          </p:nvPr>
        </p:nvSpPr>
        <p:spPr/>
        <p:txBody>
          <a:bodyPr/>
          <a:lstStyle/>
          <a:p>
            <a:r>
              <a:rPr lang="en-US" dirty="0"/>
              <a:t>A productivity boom is likely, but not immediately and not on a massive scale</a:t>
            </a:r>
            <a:endParaRPr lang="en-BE" dirty="0"/>
          </a:p>
        </p:txBody>
      </p:sp>
      <p:sp>
        <p:nvSpPr>
          <p:cNvPr id="9" name="Content Placeholder 8">
            <a:extLst>
              <a:ext uri="{FF2B5EF4-FFF2-40B4-BE49-F238E27FC236}">
                <a16:creationId xmlns:a16="http://schemas.microsoft.com/office/drawing/2014/main" id="{7B7D5DD7-1C67-B6AC-2015-09032833CDCA}"/>
              </a:ext>
            </a:extLst>
          </p:cNvPr>
          <p:cNvSpPr>
            <a:spLocks noGrp="1"/>
          </p:cNvSpPr>
          <p:nvPr>
            <p:ph idx="1"/>
          </p:nvPr>
        </p:nvSpPr>
        <p:spPr/>
        <p:txBody>
          <a:bodyPr vert="horz" lIns="0" tIns="0" rIns="0" bIns="0" rtlCol="0" anchor="t">
            <a:noAutofit/>
          </a:bodyPr>
          <a:lstStyle/>
          <a:p>
            <a:pPr marL="342900" indent="-342900">
              <a:lnSpc>
                <a:spcPct val="100000"/>
              </a:lnSpc>
              <a:buFont typeface="Arial" panose="020B0604020202020204" pitchFamily="34" charset="0"/>
              <a:buChar char="•"/>
            </a:pPr>
            <a:r>
              <a:rPr lang="en-US" dirty="0">
                <a:cs typeface="ING Me"/>
              </a:rPr>
              <a:t>IMF, Goldman Sachs: </a:t>
            </a:r>
            <a:r>
              <a:rPr lang="en-US" sz="2000" dirty="0">
                <a:cs typeface="ING Me"/>
              </a:rPr>
              <a:t>↑ of productivity </a:t>
            </a:r>
            <a:r>
              <a:rPr lang="en-US" dirty="0">
                <a:cs typeface="ING Me"/>
              </a:rPr>
              <a:t>at country level ≥ </a:t>
            </a:r>
            <a:r>
              <a:rPr lang="en-US" b="1" dirty="0">
                <a:cs typeface="ING Me"/>
              </a:rPr>
              <a:t>1.5 pp increase in workers’ average annual productivity growth rate</a:t>
            </a:r>
            <a:r>
              <a:rPr lang="en-US" dirty="0">
                <a:cs typeface="ING Me"/>
              </a:rPr>
              <a:t> over a 10-year period after the start of the productivity boom</a:t>
            </a:r>
          </a:p>
          <a:p>
            <a:pPr marL="702900" lvl="2" indent="-342900">
              <a:lnSpc>
                <a:spcPct val="100000"/>
              </a:lnSpc>
              <a:buFont typeface="Arial" panose="020B0604020202020204" pitchFamily="34" charset="0"/>
              <a:buChar char="•"/>
            </a:pPr>
            <a:r>
              <a:rPr lang="en-US" dirty="0">
                <a:cs typeface="ING Me"/>
              </a:rPr>
              <a:t>Based on firm-level studies</a:t>
            </a:r>
          </a:p>
          <a:p>
            <a:pPr marL="702900" lvl="2" indent="-342900">
              <a:lnSpc>
                <a:spcPct val="100000"/>
              </a:lnSpc>
              <a:buFont typeface="Arial" panose="020B0604020202020204" pitchFamily="34" charset="0"/>
              <a:buChar char="•"/>
            </a:pPr>
            <a:r>
              <a:rPr lang="en-US" dirty="0">
                <a:cs typeface="ING Me"/>
              </a:rPr>
              <a:t>Do not take into account productivity “leakages”</a:t>
            </a:r>
          </a:p>
          <a:p>
            <a:pPr marL="342900" indent="-342900">
              <a:lnSpc>
                <a:spcPct val="100000"/>
              </a:lnSpc>
              <a:buFont typeface="Arial" panose="020B0604020202020204" pitchFamily="34" charset="0"/>
              <a:buChar char="•"/>
            </a:pPr>
            <a:r>
              <a:rPr lang="en-US" b="1" dirty="0"/>
              <a:t>Our view</a:t>
            </a:r>
            <a:r>
              <a:rPr lang="en-US" dirty="0"/>
              <a:t>: we </a:t>
            </a:r>
            <a:r>
              <a:rPr lang="en-US" b="1" dirty="0">
                <a:solidFill>
                  <a:schemeClr val="tx2"/>
                </a:solidFill>
              </a:rPr>
              <a:t>believe that this will take longer, be more gradual and that the total impact is likely to be lower</a:t>
            </a:r>
            <a:r>
              <a:rPr lang="en-US" dirty="0"/>
              <a:t>, though still significant</a:t>
            </a:r>
          </a:p>
          <a:p>
            <a:pPr marL="702900" lvl="2" indent="-342900">
              <a:lnSpc>
                <a:spcPct val="100000"/>
              </a:lnSpc>
              <a:buFont typeface="Arial" panose="020B0604020202020204" pitchFamily="34" charset="0"/>
              <a:buChar char="•"/>
            </a:pPr>
            <a:r>
              <a:rPr lang="en-US" b="1" dirty="0"/>
              <a:t>Maximum 1 pp of increase</a:t>
            </a:r>
            <a:r>
              <a:rPr lang="en-US" dirty="0"/>
              <a:t> </a:t>
            </a:r>
            <a:r>
              <a:rPr lang="en-US" dirty="0">
                <a:cs typeface="ING Me"/>
              </a:rPr>
              <a:t>in workers’ average annual productivity growth rate</a:t>
            </a:r>
          </a:p>
          <a:p>
            <a:pPr marL="702900" lvl="2" indent="-342900">
              <a:lnSpc>
                <a:spcPct val="100000"/>
              </a:lnSpc>
              <a:buFont typeface="Arial" panose="020B0604020202020204" pitchFamily="34" charset="0"/>
              <a:buChar char="•"/>
            </a:pPr>
            <a:r>
              <a:rPr lang="en-US" dirty="0">
                <a:cs typeface="ING Me"/>
              </a:rPr>
              <a:t>Other factors, such as the ageing of the population and the decline in productivity gains from previous innovations, will work in the other direction and weigh on productivity growth </a:t>
            </a:r>
          </a:p>
          <a:p>
            <a:pPr marL="702900" lvl="2" indent="-342900">
              <a:lnSpc>
                <a:spcPct val="100000"/>
              </a:lnSpc>
              <a:buFont typeface="Arial" panose="020B0604020202020204" pitchFamily="34" charset="0"/>
              <a:buChar char="•"/>
            </a:pPr>
            <a:r>
              <a:rPr lang="en-US" dirty="0">
                <a:cs typeface="ING Me"/>
                <a:sym typeface="Wingdings" panose="05000000000000000000" pitchFamily="2" charset="2"/>
              </a:rPr>
              <a:t> We expect annual productivity growth, and therefore the economy's potential growth rate, to increase over the next few years, </a:t>
            </a:r>
            <a:r>
              <a:rPr lang="en-US" b="1" dirty="0">
                <a:cs typeface="ING Me"/>
                <a:sym typeface="Wingdings" panose="05000000000000000000" pitchFamily="2" charset="2"/>
              </a:rPr>
              <a:t>but by around 0.1 to 0.5 percentage points</a:t>
            </a:r>
            <a:r>
              <a:rPr lang="en-US" dirty="0">
                <a:cs typeface="ING Me"/>
                <a:sym typeface="Wingdings" panose="05000000000000000000" pitchFamily="2" charset="2"/>
              </a:rPr>
              <a:t>.</a:t>
            </a:r>
            <a:endParaRPr lang="en-US" dirty="0"/>
          </a:p>
        </p:txBody>
      </p:sp>
    </p:spTree>
    <p:extLst>
      <p:ext uri="{BB962C8B-B14F-4D97-AF65-F5344CB8AC3E}">
        <p14:creationId xmlns:p14="http://schemas.microsoft.com/office/powerpoint/2010/main" val="934055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ontent Placeholder 24">
            <a:extLst>
              <a:ext uri="{FF2B5EF4-FFF2-40B4-BE49-F238E27FC236}">
                <a16:creationId xmlns:a16="http://schemas.microsoft.com/office/drawing/2014/main" id="{33BE4A72-9391-437C-83CF-1F23840E3EA3}"/>
              </a:ext>
            </a:extLst>
          </p:cNvPr>
          <p:cNvGraphicFramePr>
            <a:graphicFrameLocks noGrp="1"/>
          </p:cNvGraphicFramePr>
          <p:nvPr>
            <p:ph idx="1"/>
            <p:extLst>
              <p:ext uri="{D42A27DB-BD31-4B8C-83A1-F6EECF244321}">
                <p14:modId xmlns:p14="http://schemas.microsoft.com/office/powerpoint/2010/main" val="547192265"/>
              </p:ext>
            </p:extLst>
          </p:nvPr>
        </p:nvGraphicFramePr>
        <p:xfrm>
          <a:off x="658813" y="1795463"/>
          <a:ext cx="10875962" cy="440372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6F747C39-AB24-4E2D-0747-6113A153CB81}"/>
              </a:ext>
            </a:extLst>
          </p:cNvPr>
          <p:cNvSpPr>
            <a:spLocks noGrp="1"/>
          </p:cNvSpPr>
          <p:nvPr>
            <p:ph type="sldNum" sz="quarter" idx="11"/>
          </p:nvPr>
        </p:nvSpPr>
        <p:spPr/>
        <p:txBody>
          <a:bodyPr/>
          <a:lstStyle/>
          <a:p>
            <a:fld id="{DDD2A080-DA64-4F5C-9131-47EB793B4410}" type="slidenum">
              <a:rPr lang="en-GB" noProof="0" smtClean="0"/>
              <a:pPr/>
              <a:t>12</a:t>
            </a:fld>
            <a:endParaRPr lang="en-GB" noProof="0" dirty="0"/>
          </a:p>
        </p:txBody>
      </p:sp>
      <p:sp>
        <p:nvSpPr>
          <p:cNvPr id="10" name="Text Placeholder 9">
            <a:extLst>
              <a:ext uri="{FF2B5EF4-FFF2-40B4-BE49-F238E27FC236}">
                <a16:creationId xmlns:a16="http://schemas.microsoft.com/office/drawing/2014/main" id="{F0AC56A0-6696-857D-8091-12BFE38F9081}"/>
              </a:ext>
            </a:extLst>
          </p:cNvPr>
          <p:cNvSpPr>
            <a:spLocks noGrp="1"/>
          </p:cNvSpPr>
          <p:nvPr>
            <p:ph type="body" sz="quarter" idx="12"/>
          </p:nvPr>
        </p:nvSpPr>
        <p:spPr>
          <a:xfrm>
            <a:off x="1138335" y="1481201"/>
            <a:ext cx="10799670" cy="326777"/>
          </a:xfrm>
        </p:spPr>
        <p:txBody>
          <a:bodyPr/>
          <a:lstStyle/>
          <a:p>
            <a:pPr algn="ctr"/>
            <a:r>
              <a:rPr lang="en-US" sz="1600" dirty="0"/>
              <a:t>Total factor productivity contributions to output growth by sectors in private business in the US</a:t>
            </a:r>
            <a:endParaRPr lang="en-BE" sz="1600" dirty="0"/>
          </a:p>
        </p:txBody>
      </p:sp>
      <p:sp>
        <p:nvSpPr>
          <p:cNvPr id="8" name="Title 7">
            <a:extLst>
              <a:ext uri="{FF2B5EF4-FFF2-40B4-BE49-F238E27FC236}">
                <a16:creationId xmlns:a16="http://schemas.microsoft.com/office/drawing/2014/main" id="{026F5D13-C314-3DCB-9608-752842DC0513}"/>
              </a:ext>
            </a:extLst>
          </p:cNvPr>
          <p:cNvSpPr>
            <a:spLocks noGrp="1"/>
          </p:cNvSpPr>
          <p:nvPr>
            <p:ph type="title"/>
          </p:nvPr>
        </p:nvSpPr>
        <p:spPr/>
        <p:txBody>
          <a:bodyPr/>
          <a:lstStyle/>
          <a:p>
            <a:r>
              <a:rPr lang="en-US" dirty="0"/>
              <a:t>During previous productivity shocks, the ICT sector was the main driver of productivity gains</a:t>
            </a:r>
            <a:endParaRPr lang="en-BE" dirty="0"/>
          </a:p>
        </p:txBody>
      </p:sp>
      <p:sp>
        <p:nvSpPr>
          <p:cNvPr id="13" name="TextBox 12">
            <a:extLst>
              <a:ext uri="{FF2B5EF4-FFF2-40B4-BE49-F238E27FC236}">
                <a16:creationId xmlns:a16="http://schemas.microsoft.com/office/drawing/2014/main" id="{9E6687A6-E359-AB28-5A91-A1EDA6D2720C}"/>
              </a:ext>
            </a:extLst>
          </p:cNvPr>
          <p:cNvSpPr txBox="1"/>
          <p:nvPr/>
        </p:nvSpPr>
        <p:spPr>
          <a:xfrm>
            <a:off x="734938" y="6315342"/>
            <a:ext cx="6212793" cy="257369"/>
          </a:xfrm>
          <a:prstGeom prst="rect">
            <a:avLst/>
          </a:prstGeom>
          <a:noFill/>
        </p:spPr>
        <p:txBody>
          <a:bodyPr wrap="square" lIns="36000" tIns="36000" rIns="36000" bIns="36000" rtlCol="0">
            <a:spAutoFit/>
          </a:bodyPr>
          <a:lstStyle/>
          <a:p>
            <a:r>
              <a:rPr lang="en-US" sz="1200" dirty="0">
                <a:solidFill>
                  <a:schemeClr val="accent2"/>
                </a:solidFill>
              </a:rPr>
              <a:t>Source: US Bureau of </a:t>
            </a:r>
            <a:r>
              <a:rPr lang="en-US" sz="1200" dirty="0" err="1">
                <a:solidFill>
                  <a:schemeClr val="accent2"/>
                </a:solidFill>
              </a:rPr>
              <a:t>Labour</a:t>
            </a:r>
            <a:r>
              <a:rPr lang="en-US" sz="1200" dirty="0">
                <a:solidFill>
                  <a:schemeClr val="accent2"/>
                </a:solidFill>
              </a:rPr>
              <a:t> Statistics, ING calculations</a:t>
            </a:r>
            <a:endParaRPr lang="en-BE" sz="1200" dirty="0" err="1">
              <a:solidFill>
                <a:schemeClr val="accent2"/>
              </a:solidFill>
            </a:endParaRPr>
          </a:p>
        </p:txBody>
      </p:sp>
      <p:sp>
        <p:nvSpPr>
          <p:cNvPr id="14" name="TextBox 13">
            <a:extLst>
              <a:ext uri="{FF2B5EF4-FFF2-40B4-BE49-F238E27FC236}">
                <a16:creationId xmlns:a16="http://schemas.microsoft.com/office/drawing/2014/main" id="{90D03F09-C57D-FF8C-BFB7-573515028EF6}"/>
              </a:ext>
            </a:extLst>
          </p:cNvPr>
          <p:cNvSpPr txBox="1"/>
          <p:nvPr/>
        </p:nvSpPr>
        <p:spPr>
          <a:xfrm>
            <a:off x="2871387" y="2032253"/>
            <a:ext cx="1316052" cy="934478"/>
          </a:xfrm>
          <a:prstGeom prst="rect">
            <a:avLst/>
          </a:prstGeom>
        </p:spPr>
        <p:style>
          <a:lnRef idx="2">
            <a:schemeClr val="accent6"/>
          </a:lnRef>
          <a:fillRef idx="1">
            <a:schemeClr val="lt1"/>
          </a:fillRef>
          <a:effectRef idx="0">
            <a:schemeClr val="accent6"/>
          </a:effectRef>
          <a:fontRef idx="minor">
            <a:schemeClr val="dk1"/>
          </a:fontRef>
        </p:style>
        <p:txBody>
          <a:bodyPr wrap="square" lIns="36000" tIns="36000" rIns="36000" bIns="36000" rtlCol="0">
            <a:spAutoFit/>
          </a:bodyPr>
          <a:lstStyle/>
          <a:p>
            <a:r>
              <a:rPr lang="en-US" sz="1400" dirty="0"/>
              <a:t>1</a:t>
            </a:r>
            <a:r>
              <a:rPr lang="en-US" sz="1400" baseline="30000" dirty="0"/>
              <a:t>st</a:t>
            </a:r>
            <a:r>
              <a:rPr lang="en-US" sz="1400" dirty="0"/>
              <a:t> stage: 60% of productivity gains due to the ICT sector</a:t>
            </a:r>
            <a:endParaRPr lang="en-BE" sz="1400" dirty="0" err="1"/>
          </a:p>
        </p:txBody>
      </p:sp>
      <p:cxnSp>
        <p:nvCxnSpPr>
          <p:cNvPr id="16" name="Straight Arrow Connector 15">
            <a:extLst>
              <a:ext uri="{FF2B5EF4-FFF2-40B4-BE49-F238E27FC236}">
                <a16:creationId xmlns:a16="http://schemas.microsoft.com/office/drawing/2014/main" id="{228E4079-1942-3474-0553-9096CE8AD0F6}"/>
              </a:ext>
            </a:extLst>
          </p:cNvPr>
          <p:cNvCxnSpPr/>
          <p:nvPr/>
        </p:nvCxnSpPr>
        <p:spPr>
          <a:xfrm>
            <a:off x="3255948" y="3020210"/>
            <a:ext cx="811850" cy="129541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7" name="TextBox 16">
            <a:extLst>
              <a:ext uri="{FF2B5EF4-FFF2-40B4-BE49-F238E27FC236}">
                <a16:creationId xmlns:a16="http://schemas.microsoft.com/office/drawing/2014/main" id="{79AE9D10-A1F3-98CD-C76B-C7BB72623B15}"/>
              </a:ext>
            </a:extLst>
          </p:cNvPr>
          <p:cNvSpPr txBox="1"/>
          <p:nvPr/>
        </p:nvSpPr>
        <p:spPr>
          <a:xfrm>
            <a:off x="7825101" y="2146700"/>
            <a:ext cx="2438398" cy="1149921"/>
          </a:xfrm>
          <a:prstGeom prst="rect">
            <a:avLst/>
          </a:prstGeom>
        </p:spPr>
        <p:style>
          <a:lnRef idx="2">
            <a:schemeClr val="accent6"/>
          </a:lnRef>
          <a:fillRef idx="1">
            <a:schemeClr val="lt1"/>
          </a:fillRef>
          <a:effectRef idx="0">
            <a:schemeClr val="accent6"/>
          </a:effectRef>
          <a:fontRef idx="minor">
            <a:schemeClr val="dk1"/>
          </a:fontRef>
        </p:style>
        <p:txBody>
          <a:bodyPr wrap="square" lIns="36000" tIns="36000" rIns="36000" bIns="36000" rtlCol="0">
            <a:spAutoFit/>
          </a:bodyPr>
          <a:lstStyle/>
          <a:p>
            <a:r>
              <a:rPr lang="en-US" sz="1400" dirty="0"/>
              <a:t>2</a:t>
            </a:r>
            <a:r>
              <a:rPr lang="en-US" sz="1400" baseline="30000" dirty="0"/>
              <a:t>nd</a:t>
            </a:r>
            <a:r>
              <a:rPr lang="en-US" sz="1400" dirty="0"/>
              <a:t> stage: productivity gains spread to the economy as a whole, but ICT sector still accounted for 1/3 of total productivity gains</a:t>
            </a:r>
            <a:endParaRPr lang="en-BE" sz="1400" dirty="0" err="1"/>
          </a:p>
        </p:txBody>
      </p:sp>
      <p:cxnSp>
        <p:nvCxnSpPr>
          <p:cNvPr id="20" name="Straight Arrow Connector 19">
            <a:extLst>
              <a:ext uri="{FF2B5EF4-FFF2-40B4-BE49-F238E27FC236}">
                <a16:creationId xmlns:a16="http://schemas.microsoft.com/office/drawing/2014/main" id="{914487ED-000B-D4DD-C01E-41702DC71199}"/>
              </a:ext>
            </a:extLst>
          </p:cNvPr>
          <p:cNvCxnSpPr>
            <a:cxnSpLocks/>
          </p:cNvCxnSpPr>
          <p:nvPr/>
        </p:nvCxnSpPr>
        <p:spPr>
          <a:xfrm flipH="1">
            <a:off x="6486258" y="3115533"/>
            <a:ext cx="1281869" cy="50788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258063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33C0209-8469-02F0-4341-1E5DD6BC1754}"/>
              </a:ext>
            </a:extLst>
          </p:cNvPr>
          <p:cNvSpPr>
            <a:spLocks noGrp="1"/>
          </p:cNvSpPr>
          <p:nvPr>
            <p:ph sz="half" idx="2"/>
          </p:nvPr>
        </p:nvSpPr>
        <p:spPr>
          <a:xfrm>
            <a:off x="6590486" y="1914595"/>
            <a:ext cx="5091079" cy="3719841"/>
          </a:xfrm>
        </p:spPr>
        <p:txBody>
          <a:bodyPr/>
          <a:lstStyle/>
          <a:p>
            <a:pPr marL="285750" indent="-285750">
              <a:buFont typeface="Arial" panose="020B0604020202020204" pitchFamily="34" charset="0"/>
              <a:buChar char="•"/>
            </a:pPr>
            <a:r>
              <a:rPr lang="en-US" sz="1800" b="1" dirty="0"/>
              <a:t>Europe is likely to benefit much less from the productivity shock than the United States because</a:t>
            </a:r>
          </a:p>
          <a:p>
            <a:pPr marL="645750" lvl="2" indent="-285750">
              <a:buFont typeface="Arial" panose="020B0604020202020204" pitchFamily="34" charset="0"/>
              <a:buChar char="•"/>
            </a:pPr>
            <a:r>
              <a:rPr lang="en-US" sz="1800" dirty="0"/>
              <a:t>Less developed ICT sector</a:t>
            </a:r>
          </a:p>
          <a:p>
            <a:pPr marL="645750" lvl="2" indent="-285750">
              <a:buFont typeface="Arial" panose="020B0604020202020204" pitchFamily="34" charset="0"/>
              <a:buChar char="•"/>
            </a:pPr>
            <a:r>
              <a:rPr lang="en-US" sz="1800" dirty="0"/>
              <a:t>Less investment in AI</a:t>
            </a:r>
          </a:p>
          <a:p>
            <a:pPr marL="645750" lvl="2" indent="-285750">
              <a:buFont typeface="Arial" panose="020B0604020202020204" pitchFamily="34" charset="0"/>
              <a:buChar char="•"/>
            </a:pPr>
            <a:r>
              <a:rPr lang="en-US" sz="1800" dirty="0"/>
              <a:t>Stricter data protection regulations</a:t>
            </a:r>
          </a:p>
          <a:p>
            <a:pPr marL="645750" lvl="2" indent="-285750">
              <a:buFont typeface="Arial" panose="020B0604020202020204" pitchFamily="34" charset="0"/>
              <a:buChar char="•"/>
            </a:pPr>
            <a:r>
              <a:rPr lang="en-US" sz="1800" dirty="0"/>
              <a:t>Greater regulatory pressure</a:t>
            </a:r>
            <a:endParaRPr lang="en-BE" sz="1800" dirty="0"/>
          </a:p>
        </p:txBody>
      </p:sp>
      <p:sp>
        <p:nvSpPr>
          <p:cNvPr id="3" name="Title 2">
            <a:extLst>
              <a:ext uri="{FF2B5EF4-FFF2-40B4-BE49-F238E27FC236}">
                <a16:creationId xmlns:a16="http://schemas.microsoft.com/office/drawing/2014/main" id="{5DAE270A-8BE2-EFF9-CC47-45CFFA228647}"/>
              </a:ext>
            </a:extLst>
          </p:cNvPr>
          <p:cNvSpPr>
            <a:spLocks noGrp="1"/>
          </p:cNvSpPr>
          <p:nvPr>
            <p:ph type="title"/>
          </p:nvPr>
        </p:nvSpPr>
        <p:spPr/>
        <p:txBody>
          <a:bodyPr/>
          <a:lstStyle/>
          <a:p>
            <a:r>
              <a:rPr lang="en-US" dirty="0"/>
              <a:t>The United States is set to outperform Europe</a:t>
            </a:r>
            <a:endParaRPr lang="en-BE" dirty="0"/>
          </a:p>
        </p:txBody>
      </p:sp>
      <p:sp>
        <p:nvSpPr>
          <p:cNvPr id="9" name="TextBox 8">
            <a:extLst>
              <a:ext uri="{FF2B5EF4-FFF2-40B4-BE49-F238E27FC236}">
                <a16:creationId xmlns:a16="http://schemas.microsoft.com/office/drawing/2014/main" id="{E509E4AF-8E56-24C5-4A49-7D9698FC29A2}"/>
              </a:ext>
            </a:extLst>
          </p:cNvPr>
          <p:cNvSpPr txBox="1"/>
          <p:nvPr/>
        </p:nvSpPr>
        <p:spPr>
          <a:xfrm>
            <a:off x="1344423" y="1249495"/>
            <a:ext cx="3925454" cy="349702"/>
          </a:xfrm>
          <a:prstGeom prst="rect">
            <a:avLst/>
          </a:prstGeom>
          <a:noFill/>
        </p:spPr>
        <p:txBody>
          <a:bodyPr wrap="square" lIns="36000" tIns="36000" rIns="36000" bIns="36000" rtlCol="0">
            <a:spAutoFit/>
          </a:bodyPr>
          <a:lstStyle/>
          <a:p>
            <a:pPr algn="ctr"/>
            <a:r>
              <a:rPr lang="en-US" b="1" dirty="0">
                <a:solidFill>
                  <a:schemeClr val="bg2"/>
                </a:solidFill>
              </a:rPr>
              <a:t>Size of IT sector (as % of GDP)</a:t>
            </a:r>
          </a:p>
        </p:txBody>
      </p:sp>
      <p:pic>
        <p:nvPicPr>
          <p:cNvPr id="8" name="Content Placeholder 7">
            <a:extLst>
              <a:ext uri="{FF2B5EF4-FFF2-40B4-BE49-F238E27FC236}">
                <a16:creationId xmlns:a16="http://schemas.microsoft.com/office/drawing/2014/main" id="{43B8A6BC-4232-9088-F3A6-E4999E29D96D}"/>
              </a:ext>
            </a:extLst>
          </p:cNvPr>
          <p:cNvPicPr>
            <a:picLocks noGrp="1" noChangeAspect="1"/>
          </p:cNvPicPr>
          <p:nvPr>
            <p:ph idx="1"/>
          </p:nvPr>
        </p:nvPicPr>
        <p:blipFill>
          <a:blip r:embed="rId2"/>
          <a:stretch>
            <a:fillRect/>
          </a:stretch>
        </p:blipFill>
        <p:spPr>
          <a:xfrm>
            <a:off x="677981" y="1740721"/>
            <a:ext cx="5084865" cy="4458468"/>
          </a:xfrm>
        </p:spPr>
      </p:pic>
      <p:sp>
        <p:nvSpPr>
          <p:cNvPr id="10" name="TextBox 9">
            <a:extLst>
              <a:ext uri="{FF2B5EF4-FFF2-40B4-BE49-F238E27FC236}">
                <a16:creationId xmlns:a16="http://schemas.microsoft.com/office/drawing/2014/main" id="{88A3B27B-99AC-3EBD-5391-D3FFDB9BCFD4}"/>
              </a:ext>
            </a:extLst>
          </p:cNvPr>
          <p:cNvSpPr txBox="1"/>
          <p:nvPr/>
        </p:nvSpPr>
        <p:spPr>
          <a:xfrm>
            <a:off x="1231088" y="6404080"/>
            <a:ext cx="4152123" cy="257369"/>
          </a:xfrm>
          <a:prstGeom prst="rect">
            <a:avLst/>
          </a:prstGeom>
          <a:noFill/>
        </p:spPr>
        <p:txBody>
          <a:bodyPr wrap="square" lIns="36000" tIns="36000" rIns="36000" bIns="36000" rtlCol="0">
            <a:spAutoFit/>
          </a:bodyPr>
          <a:lstStyle/>
          <a:p>
            <a:r>
              <a:rPr lang="en-US" sz="1200" dirty="0">
                <a:solidFill>
                  <a:schemeClr val="accent2"/>
                </a:solidFill>
              </a:rPr>
              <a:t>Source: Eurostat, Statista</a:t>
            </a:r>
            <a:endParaRPr lang="en-BE" sz="1200" dirty="0" err="1">
              <a:solidFill>
                <a:schemeClr val="accent2"/>
              </a:solidFill>
            </a:endParaRPr>
          </a:p>
        </p:txBody>
      </p:sp>
    </p:spTree>
    <p:extLst>
      <p:ext uri="{BB962C8B-B14F-4D97-AF65-F5344CB8AC3E}">
        <p14:creationId xmlns:p14="http://schemas.microsoft.com/office/powerpoint/2010/main" val="2447440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98FCEB23-70D3-FDE0-0091-6DA287DF4D71}"/>
              </a:ext>
            </a:extLst>
          </p:cNvPr>
          <p:cNvPicPr>
            <a:picLocks noGrp="1" noChangeAspect="1"/>
          </p:cNvPicPr>
          <p:nvPr>
            <p:ph sz="half" idx="2"/>
          </p:nvPr>
        </p:nvPicPr>
        <p:blipFill>
          <a:blip r:embed="rId2"/>
          <a:stretch>
            <a:fillRect/>
          </a:stretch>
        </p:blipFill>
        <p:spPr>
          <a:xfrm>
            <a:off x="6389897" y="1795463"/>
            <a:ext cx="5022430" cy="4403725"/>
          </a:xfrm>
        </p:spPr>
      </p:pic>
      <p:pic>
        <p:nvPicPr>
          <p:cNvPr id="14" name="Content Placeholder 13">
            <a:extLst>
              <a:ext uri="{FF2B5EF4-FFF2-40B4-BE49-F238E27FC236}">
                <a16:creationId xmlns:a16="http://schemas.microsoft.com/office/drawing/2014/main" id="{5FD984A1-86C4-CF13-EFD4-7BE1FD6E66E2}"/>
              </a:ext>
            </a:extLst>
          </p:cNvPr>
          <p:cNvPicPr>
            <a:picLocks noGrp="1" noChangeAspect="1"/>
          </p:cNvPicPr>
          <p:nvPr>
            <p:ph idx="1"/>
          </p:nvPr>
        </p:nvPicPr>
        <p:blipFill>
          <a:blip r:embed="rId3"/>
          <a:stretch>
            <a:fillRect/>
          </a:stretch>
        </p:blipFill>
        <p:spPr>
          <a:xfrm>
            <a:off x="780533" y="1795463"/>
            <a:ext cx="5023885" cy="4403725"/>
          </a:xfrm>
        </p:spPr>
      </p:pic>
      <p:sp>
        <p:nvSpPr>
          <p:cNvPr id="4" name="Slide Number Placeholder 3">
            <a:extLst>
              <a:ext uri="{FF2B5EF4-FFF2-40B4-BE49-F238E27FC236}">
                <a16:creationId xmlns:a16="http://schemas.microsoft.com/office/drawing/2014/main" id="{6A680B55-59C4-E7D1-CE6F-588C25601D90}"/>
              </a:ext>
            </a:extLst>
          </p:cNvPr>
          <p:cNvSpPr>
            <a:spLocks noGrp="1"/>
          </p:cNvSpPr>
          <p:nvPr>
            <p:ph type="sldNum" sz="quarter" idx="11"/>
          </p:nvPr>
        </p:nvSpPr>
        <p:spPr/>
        <p:txBody>
          <a:bodyPr/>
          <a:lstStyle/>
          <a:p>
            <a:fld id="{DDD2A080-DA64-4F5C-9131-47EB793B4410}" type="slidenum">
              <a:rPr lang="en-GB" noProof="0" smtClean="0"/>
              <a:pPr/>
              <a:t>14</a:t>
            </a:fld>
            <a:endParaRPr lang="en-GB" noProof="0" dirty="0"/>
          </a:p>
        </p:txBody>
      </p:sp>
      <p:sp>
        <p:nvSpPr>
          <p:cNvPr id="9" name="Text Placeholder 8">
            <a:extLst>
              <a:ext uri="{FF2B5EF4-FFF2-40B4-BE49-F238E27FC236}">
                <a16:creationId xmlns:a16="http://schemas.microsoft.com/office/drawing/2014/main" id="{997A1F68-358D-A3E7-A754-2A60629B92A0}"/>
              </a:ext>
            </a:extLst>
          </p:cNvPr>
          <p:cNvSpPr>
            <a:spLocks noGrp="1"/>
          </p:cNvSpPr>
          <p:nvPr>
            <p:ph type="body" sz="quarter" idx="12"/>
          </p:nvPr>
        </p:nvSpPr>
        <p:spPr>
          <a:xfrm>
            <a:off x="657392" y="1333143"/>
            <a:ext cx="5268416" cy="380455"/>
          </a:xfrm>
        </p:spPr>
        <p:txBody>
          <a:bodyPr/>
          <a:lstStyle/>
          <a:p>
            <a:pPr algn="ctr"/>
            <a:r>
              <a:rPr lang="en-US" sz="1400" dirty="0"/>
              <a:t>Private Investment in AI by geographic area (2013–22, Sum)</a:t>
            </a:r>
            <a:endParaRPr lang="en-BE" sz="1400" dirty="0"/>
          </a:p>
        </p:txBody>
      </p:sp>
      <p:sp>
        <p:nvSpPr>
          <p:cNvPr id="10" name="Text Placeholder 9">
            <a:extLst>
              <a:ext uri="{FF2B5EF4-FFF2-40B4-BE49-F238E27FC236}">
                <a16:creationId xmlns:a16="http://schemas.microsoft.com/office/drawing/2014/main" id="{C85AB65A-EBE4-F545-2880-08A6AACBF582}"/>
              </a:ext>
            </a:extLst>
          </p:cNvPr>
          <p:cNvSpPr>
            <a:spLocks noGrp="1"/>
          </p:cNvSpPr>
          <p:nvPr>
            <p:ph type="body" sz="quarter" idx="13"/>
          </p:nvPr>
        </p:nvSpPr>
        <p:spPr>
          <a:xfrm>
            <a:off x="6266192" y="1239139"/>
            <a:ext cx="5268416" cy="474459"/>
          </a:xfrm>
        </p:spPr>
        <p:txBody>
          <a:bodyPr/>
          <a:lstStyle/>
          <a:p>
            <a:r>
              <a:rPr lang="en-US" sz="1400" dirty="0"/>
              <a:t>Sum of private investment in AI between 2013 and 2022 by geographic area as a percentage of 2022 GDP </a:t>
            </a:r>
            <a:endParaRPr lang="en-BE" sz="1400" dirty="0"/>
          </a:p>
        </p:txBody>
      </p:sp>
      <p:sp>
        <p:nvSpPr>
          <p:cNvPr id="6" name="Title 5">
            <a:extLst>
              <a:ext uri="{FF2B5EF4-FFF2-40B4-BE49-F238E27FC236}">
                <a16:creationId xmlns:a16="http://schemas.microsoft.com/office/drawing/2014/main" id="{0BF054A8-4EF3-88C0-9559-28D848996FEB}"/>
              </a:ext>
            </a:extLst>
          </p:cNvPr>
          <p:cNvSpPr>
            <a:spLocks noGrp="1"/>
          </p:cNvSpPr>
          <p:nvPr>
            <p:ph type="title"/>
          </p:nvPr>
        </p:nvSpPr>
        <p:spPr/>
        <p:txBody>
          <a:bodyPr/>
          <a:lstStyle/>
          <a:p>
            <a:r>
              <a:rPr lang="en-US" dirty="0"/>
              <a:t>The US invested much more in AI than European countries</a:t>
            </a:r>
            <a:endParaRPr lang="en-BE" dirty="0"/>
          </a:p>
        </p:txBody>
      </p:sp>
      <p:sp>
        <p:nvSpPr>
          <p:cNvPr id="15" name="TextBox 14">
            <a:extLst>
              <a:ext uri="{FF2B5EF4-FFF2-40B4-BE49-F238E27FC236}">
                <a16:creationId xmlns:a16="http://schemas.microsoft.com/office/drawing/2014/main" id="{3FF1BC58-9C3F-81AC-1059-63437E44F4D3}"/>
              </a:ext>
            </a:extLst>
          </p:cNvPr>
          <p:cNvSpPr txBox="1"/>
          <p:nvPr/>
        </p:nvSpPr>
        <p:spPr>
          <a:xfrm>
            <a:off x="779673" y="6146571"/>
            <a:ext cx="5800589" cy="257369"/>
          </a:xfrm>
          <a:prstGeom prst="rect">
            <a:avLst/>
          </a:prstGeom>
          <a:noFill/>
        </p:spPr>
        <p:txBody>
          <a:bodyPr wrap="square" lIns="36000" tIns="36000" rIns="36000" bIns="36000" rtlCol="0">
            <a:spAutoFit/>
          </a:bodyPr>
          <a:lstStyle/>
          <a:p>
            <a:r>
              <a:rPr lang="nl-NL" sz="1200" dirty="0">
                <a:solidFill>
                  <a:schemeClr val="accent2"/>
                </a:solidFill>
              </a:rPr>
              <a:t>Source: HAI AI Index Report 2023, LSEG Datastream, ING Calculations</a:t>
            </a:r>
            <a:endParaRPr lang="en-BE" sz="1200" dirty="0" err="1">
              <a:solidFill>
                <a:schemeClr val="accent2"/>
              </a:solidFill>
            </a:endParaRPr>
          </a:p>
        </p:txBody>
      </p:sp>
    </p:spTree>
    <p:extLst>
      <p:ext uri="{BB962C8B-B14F-4D97-AF65-F5344CB8AC3E}">
        <p14:creationId xmlns:p14="http://schemas.microsoft.com/office/powerpoint/2010/main" val="989728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10B5A0-0B9B-7012-9D0E-6E1F816E3CF6}"/>
              </a:ext>
            </a:extLst>
          </p:cNvPr>
          <p:cNvSpPr>
            <a:spLocks noGrp="1"/>
          </p:cNvSpPr>
          <p:nvPr>
            <p:ph type="sldNum" sz="quarter" idx="11"/>
          </p:nvPr>
        </p:nvSpPr>
        <p:spPr/>
        <p:txBody>
          <a:bodyPr/>
          <a:lstStyle/>
          <a:p>
            <a:fld id="{DDD2A080-DA64-4F5C-9131-47EB793B4410}" type="slidenum">
              <a:rPr lang="en-GB" smtClean="0"/>
              <a:pPr/>
              <a:t>15</a:t>
            </a:fld>
            <a:endParaRPr lang="en-GB" dirty="0"/>
          </a:p>
        </p:txBody>
      </p:sp>
      <p:sp>
        <p:nvSpPr>
          <p:cNvPr id="3" name="Text Placeholder 2">
            <a:extLst>
              <a:ext uri="{FF2B5EF4-FFF2-40B4-BE49-F238E27FC236}">
                <a16:creationId xmlns:a16="http://schemas.microsoft.com/office/drawing/2014/main" id="{F13B342D-06D1-914B-ADCB-E6C8D0F13697}"/>
              </a:ext>
            </a:extLst>
          </p:cNvPr>
          <p:cNvSpPr>
            <a:spLocks noGrp="1"/>
          </p:cNvSpPr>
          <p:nvPr>
            <p:ph type="body" sz="quarter" idx="12"/>
          </p:nvPr>
        </p:nvSpPr>
        <p:spPr/>
        <p:txBody>
          <a:bodyPr/>
          <a:lstStyle/>
          <a:p>
            <a:endParaRPr lang="en-BE" dirty="0"/>
          </a:p>
        </p:txBody>
      </p:sp>
      <p:sp>
        <p:nvSpPr>
          <p:cNvPr id="4" name="Title 3">
            <a:extLst>
              <a:ext uri="{FF2B5EF4-FFF2-40B4-BE49-F238E27FC236}">
                <a16:creationId xmlns:a16="http://schemas.microsoft.com/office/drawing/2014/main" id="{8482D92B-C601-E016-B7D2-AB3EEF0A4628}"/>
              </a:ext>
            </a:extLst>
          </p:cNvPr>
          <p:cNvSpPr>
            <a:spLocks noGrp="1"/>
          </p:cNvSpPr>
          <p:nvPr>
            <p:ph type="title"/>
          </p:nvPr>
        </p:nvSpPr>
        <p:spPr/>
        <p:txBody>
          <a:bodyPr/>
          <a:lstStyle/>
          <a:p>
            <a:r>
              <a:rPr lang="en-US" dirty="0"/>
              <a:t>Large majority of Belgians in </a:t>
            </a:r>
            <a:r>
              <a:rPr lang="en-US" dirty="0" err="1"/>
              <a:t>favour</a:t>
            </a:r>
            <a:r>
              <a:rPr lang="en-US" dirty="0"/>
              <a:t> of strict regulation of AI</a:t>
            </a:r>
            <a:endParaRPr lang="en-BE" dirty="0"/>
          </a:p>
        </p:txBody>
      </p:sp>
      <p:pic>
        <p:nvPicPr>
          <p:cNvPr id="7" name="Content Placeholder 6">
            <a:extLst>
              <a:ext uri="{FF2B5EF4-FFF2-40B4-BE49-F238E27FC236}">
                <a16:creationId xmlns:a16="http://schemas.microsoft.com/office/drawing/2014/main" id="{C54588B5-FABB-C639-778E-787BC56D5D30}"/>
              </a:ext>
            </a:extLst>
          </p:cNvPr>
          <p:cNvPicPr>
            <a:picLocks noGrp="1" noChangeAspect="1"/>
          </p:cNvPicPr>
          <p:nvPr>
            <p:ph idx="1"/>
          </p:nvPr>
        </p:nvPicPr>
        <p:blipFill>
          <a:blip r:embed="rId2"/>
          <a:stretch>
            <a:fillRect/>
          </a:stretch>
        </p:blipFill>
        <p:spPr>
          <a:xfrm>
            <a:off x="900799" y="1728677"/>
            <a:ext cx="10390402" cy="4403725"/>
          </a:xfrm>
        </p:spPr>
      </p:pic>
      <p:sp>
        <p:nvSpPr>
          <p:cNvPr id="8" name="Right Brace 7">
            <a:extLst>
              <a:ext uri="{FF2B5EF4-FFF2-40B4-BE49-F238E27FC236}">
                <a16:creationId xmlns:a16="http://schemas.microsoft.com/office/drawing/2014/main" id="{6E309E1C-0822-019D-09E5-E3FF4F3EE8D0}"/>
              </a:ext>
            </a:extLst>
          </p:cNvPr>
          <p:cNvSpPr/>
          <p:nvPr/>
        </p:nvSpPr>
        <p:spPr>
          <a:xfrm rot="16200000">
            <a:off x="7218004" y="2890488"/>
            <a:ext cx="536835" cy="2336962"/>
          </a:xfrm>
          <a:prstGeom prst="rightBrace">
            <a:avLst>
              <a:gd name="adj1" fmla="val 30119"/>
              <a:gd name="adj2" fmla="val 50455"/>
            </a:avLst>
          </a:prstGeom>
          <a:ln>
            <a:solidFill>
              <a:srgbClr val="A8A8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BE"/>
          </a:p>
        </p:txBody>
      </p:sp>
      <p:sp>
        <p:nvSpPr>
          <p:cNvPr id="9" name="TextBox 8">
            <a:extLst>
              <a:ext uri="{FF2B5EF4-FFF2-40B4-BE49-F238E27FC236}">
                <a16:creationId xmlns:a16="http://schemas.microsoft.com/office/drawing/2014/main" id="{2BD52E76-5157-A509-3AD3-5F6723B24FDC}"/>
              </a:ext>
            </a:extLst>
          </p:cNvPr>
          <p:cNvSpPr txBox="1"/>
          <p:nvPr/>
        </p:nvSpPr>
        <p:spPr>
          <a:xfrm>
            <a:off x="7026348" y="1728677"/>
            <a:ext cx="669851" cy="349702"/>
          </a:xfrm>
          <a:prstGeom prst="rect">
            <a:avLst/>
          </a:prstGeom>
          <a:noFill/>
        </p:spPr>
        <p:txBody>
          <a:bodyPr wrap="square" lIns="36000" tIns="36000" rIns="36000" bIns="36000" rtlCol="0">
            <a:spAutoFit/>
          </a:bodyPr>
          <a:lstStyle/>
          <a:p>
            <a:r>
              <a:rPr lang="en-US" b="1" dirty="0"/>
              <a:t>59%</a:t>
            </a:r>
            <a:endParaRPr lang="en-BE" b="1" dirty="0" err="1"/>
          </a:p>
        </p:txBody>
      </p:sp>
      <p:sp>
        <p:nvSpPr>
          <p:cNvPr id="10" name="Right Brace 9">
            <a:extLst>
              <a:ext uri="{FF2B5EF4-FFF2-40B4-BE49-F238E27FC236}">
                <a16:creationId xmlns:a16="http://schemas.microsoft.com/office/drawing/2014/main" id="{A095EA16-5223-6CD7-E930-A1551EA4FABE}"/>
              </a:ext>
            </a:extLst>
          </p:cNvPr>
          <p:cNvSpPr/>
          <p:nvPr/>
        </p:nvSpPr>
        <p:spPr>
          <a:xfrm rot="16200000">
            <a:off x="7044450" y="1124241"/>
            <a:ext cx="364295" cy="2261193"/>
          </a:xfrm>
          <a:prstGeom prst="rightBrace">
            <a:avLst>
              <a:gd name="adj1" fmla="val 36061"/>
              <a:gd name="adj2" fmla="val 50455"/>
            </a:avLst>
          </a:prstGeom>
          <a:ln>
            <a:solidFill>
              <a:srgbClr val="A8A8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BE"/>
          </a:p>
        </p:txBody>
      </p:sp>
      <p:sp>
        <p:nvSpPr>
          <p:cNvPr id="11" name="TextBox 10">
            <a:extLst>
              <a:ext uri="{FF2B5EF4-FFF2-40B4-BE49-F238E27FC236}">
                <a16:creationId xmlns:a16="http://schemas.microsoft.com/office/drawing/2014/main" id="{8CD5A8EB-D9D8-1D66-2585-14A16B28AC2C}"/>
              </a:ext>
            </a:extLst>
          </p:cNvPr>
          <p:cNvSpPr txBox="1"/>
          <p:nvPr/>
        </p:nvSpPr>
        <p:spPr>
          <a:xfrm>
            <a:off x="7264481" y="3574968"/>
            <a:ext cx="669851" cy="349702"/>
          </a:xfrm>
          <a:prstGeom prst="rect">
            <a:avLst/>
          </a:prstGeom>
          <a:noFill/>
        </p:spPr>
        <p:txBody>
          <a:bodyPr wrap="square" lIns="36000" tIns="36000" rIns="36000" bIns="36000" rtlCol="0">
            <a:spAutoFit/>
          </a:bodyPr>
          <a:lstStyle/>
          <a:p>
            <a:r>
              <a:rPr lang="en-US" b="1" dirty="0"/>
              <a:t>67%</a:t>
            </a:r>
            <a:endParaRPr lang="en-BE" b="1" dirty="0" err="1"/>
          </a:p>
        </p:txBody>
      </p:sp>
      <p:sp>
        <p:nvSpPr>
          <p:cNvPr id="12" name="TextBox 11">
            <a:extLst>
              <a:ext uri="{FF2B5EF4-FFF2-40B4-BE49-F238E27FC236}">
                <a16:creationId xmlns:a16="http://schemas.microsoft.com/office/drawing/2014/main" id="{606D097D-2B23-C46A-0AF1-C69B382674AA}"/>
              </a:ext>
            </a:extLst>
          </p:cNvPr>
          <p:cNvSpPr txBox="1"/>
          <p:nvPr/>
        </p:nvSpPr>
        <p:spPr>
          <a:xfrm>
            <a:off x="771011" y="6414573"/>
            <a:ext cx="9925342" cy="288147"/>
          </a:xfrm>
          <a:prstGeom prst="rect">
            <a:avLst/>
          </a:prstGeom>
          <a:noFill/>
        </p:spPr>
        <p:txBody>
          <a:bodyPr wrap="square" lIns="36000" tIns="36000" rIns="36000" bIns="36000" rtlCol="0">
            <a:spAutoFit/>
          </a:bodyPr>
          <a:lstStyle/>
          <a:p>
            <a:r>
              <a:rPr lang="en-US" sz="1400" dirty="0">
                <a:solidFill>
                  <a:schemeClr val="accent2"/>
                </a:solidFill>
              </a:rPr>
              <a:t>Source: ING Consumer Survey, </a:t>
            </a:r>
            <a:r>
              <a:rPr lang="en-GB" sz="1400" dirty="0">
                <a:solidFill>
                  <a:schemeClr val="accent2"/>
                </a:solidFill>
                <a:effectLst/>
                <a:latin typeface="ING Me" panose="02000506040000020004" pitchFamily="2" charset="0"/>
                <a:ea typeface="ING Me" panose="02000506040000020004" pitchFamily="2" charset="0"/>
                <a:cs typeface="ING Me" panose="02000506040000020004" pitchFamily="2" charset="0"/>
              </a:rPr>
              <a:t>conducted by Ipsos on a </a:t>
            </a:r>
            <a:r>
              <a:rPr lang="en-GB" sz="1400" dirty="0">
                <a:solidFill>
                  <a:schemeClr val="accent2"/>
                </a:solidFill>
                <a:latin typeface="ING Me" panose="02000506040000020004" pitchFamily="2" charset="0"/>
                <a:ea typeface="ING Me" panose="02000506040000020004" pitchFamily="2" charset="0"/>
                <a:cs typeface="ING Me" panose="02000506040000020004" pitchFamily="2" charset="0"/>
              </a:rPr>
              <a:t>representative </a:t>
            </a:r>
            <a:r>
              <a:rPr lang="en-GB" sz="1400" dirty="0">
                <a:solidFill>
                  <a:schemeClr val="accent2"/>
                </a:solidFill>
                <a:effectLst/>
                <a:latin typeface="ING Me" panose="02000506040000020004" pitchFamily="2" charset="0"/>
                <a:ea typeface="ING Me" panose="02000506040000020004" pitchFamily="2" charset="0"/>
                <a:cs typeface="ING Me" panose="02000506040000020004" pitchFamily="2" charset="0"/>
              </a:rPr>
              <a:t>panel of 1002 Belgians</a:t>
            </a:r>
            <a:endParaRPr lang="en-BE" sz="1400" dirty="0" err="1"/>
          </a:p>
        </p:txBody>
      </p:sp>
    </p:spTree>
    <p:extLst>
      <p:ext uri="{BB962C8B-B14F-4D97-AF65-F5344CB8AC3E}">
        <p14:creationId xmlns:p14="http://schemas.microsoft.com/office/powerpoint/2010/main" val="2330943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74C76C-460D-2037-8054-3D38A9A07BDA}"/>
              </a:ext>
            </a:extLst>
          </p:cNvPr>
          <p:cNvSpPr>
            <a:spLocks noGrp="1"/>
          </p:cNvSpPr>
          <p:nvPr>
            <p:ph type="sldNum" sz="quarter" idx="11"/>
          </p:nvPr>
        </p:nvSpPr>
        <p:spPr/>
        <p:txBody>
          <a:bodyPr/>
          <a:lstStyle/>
          <a:p>
            <a:fld id="{DDD2A080-DA64-4F5C-9131-47EB793B4410}" type="slidenum">
              <a:rPr lang="en-GB" noProof="0" smtClean="0"/>
              <a:pPr/>
              <a:t>16</a:t>
            </a:fld>
            <a:endParaRPr lang="en-GB" noProof="0" dirty="0"/>
          </a:p>
        </p:txBody>
      </p:sp>
      <p:sp>
        <p:nvSpPr>
          <p:cNvPr id="8" name="Text Placeholder 7">
            <a:extLst>
              <a:ext uri="{FF2B5EF4-FFF2-40B4-BE49-F238E27FC236}">
                <a16:creationId xmlns:a16="http://schemas.microsoft.com/office/drawing/2014/main" id="{A54CF4CC-0532-1CAD-A26B-22DCDEFA581B}"/>
              </a:ext>
            </a:extLst>
          </p:cNvPr>
          <p:cNvSpPr>
            <a:spLocks noGrp="1"/>
          </p:cNvSpPr>
          <p:nvPr>
            <p:ph type="body" sz="quarter" idx="12"/>
          </p:nvPr>
        </p:nvSpPr>
        <p:spPr>
          <a:xfrm>
            <a:off x="3455371" y="1182739"/>
            <a:ext cx="5699262" cy="572464"/>
          </a:xfrm>
        </p:spPr>
        <p:txBody>
          <a:bodyPr/>
          <a:lstStyle/>
          <a:p>
            <a:pPr algn="ctr"/>
            <a:r>
              <a:rPr lang="en-US" dirty="0" err="1"/>
              <a:t>Labour</a:t>
            </a:r>
            <a:r>
              <a:rPr lang="en-US" dirty="0"/>
              <a:t> productivity (real GDP per hour worked)</a:t>
            </a:r>
          </a:p>
          <a:p>
            <a:pPr algn="ctr"/>
            <a:r>
              <a:rPr lang="en-US" dirty="0"/>
              <a:t>2000 = 100</a:t>
            </a:r>
          </a:p>
          <a:p>
            <a:pPr algn="ctr"/>
            <a:endParaRPr lang="en-BE" dirty="0"/>
          </a:p>
        </p:txBody>
      </p:sp>
      <p:sp>
        <p:nvSpPr>
          <p:cNvPr id="6" name="Title 5">
            <a:extLst>
              <a:ext uri="{FF2B5EF4-FFF2-40B4-BE49-F238E27FC236}">
                <a16:creationId xmlns:a16="http://schemas.microsoft.com/office/drawing/2014/main" id="{EFF9F0E3-02D5-D6B7-4551-BC8BB3D95839}"/>
              </a:ext>
            </a:extLst>
          </p:cNvPr>
          <p:cNvSpPr>
            <a:spLocks noGrp="1"/>
          </p:cNvSpPr>
          <p:nvPr>
            <p:ph type="title"/>
          </p:nvPr>
        </p:nvSpPr>
        <p:spPr/>
        <p:txBody>
          <a:bodyPr/>
          <a:lstStyle/>
          <a:p>
            <a:r>
              <a:rPr lang="en-US" dirty="0"/>
              <a:t>The productivity gap between Europe and the US is already wide and is likely to widen</a:t>
            </a:r>
            <a:endParaRPr lang="en-BE" dirty="0"/>
          </a:p>
        </p:txBody>
      </p:sp>
      <p:pic>
        <p:nvPicPr>
          <p:cNvPr id="16" name="Content Placeholder 15">
            <a:extLst>
              <a:ext uri="{FF2B5EF4-FFF2-40B4-BE49-F238E27FC236}">
                <a16:creationId xmlns:a16="http://schemas.microsoft.com/office/drawing/2014/main" id="{36A3D952-E173-E579-CB32-E9F7A43B0F5F}"/>
              </a:ext>
            </a:extLst>
          </p:cNvPr>
          <p:cNvPicPr>
            <a:picLocks noGrp="1" noChangeAspect="1"/>
          </p:cNvPicPr>
          <p:nvPr>
            <p:ph idx="1"/>
          </p:nvPr>
        </p:nvPicPr>
        <p:blipFill>
          <a:blip r:embed="rId2"/>
          <a:stretch>
            <a:fillRect/>
          </a:stretch>
        </p:blipFill>
        <p:spPr>
          <a:xfrm>
            <a:off x="1058598" y="1795463"/>
            <a:ext cx="10076392" cy="4403725"/>
          </a:xfrm>
        </p:spPr>
      </p:pic>
      <p:sp>
        <p:nvSpPr>
          <p:cNvPr id="17" name="TextBox 16">
            <a:extLst>
              <a:ext uri="{FF2B5EF4-FFF2-40B4-BE49-F238E27FC236}">
                <a16:creationId xmlns:a16="http://schemas.microsoft.com/office/drawing/2014/main" id="{9C4AFDC2-6DB2-B416-13AD-FAB89BDB22AB}"/>
              </a:ext>
            </a:extLst>
          </p:cNvPr>
          <p:cNvSpPr txBox="1"/>
          <p:nvPr/>
        </p:nvSpPr>
        <p:spPr>
          <a:xfrm>
            <a:off x="2955817" y="3429000"/>
            <a:ext cx="499554" cy="349702"/>
          </a:xfrm>
          <a:prstGeom prst="rect">
            <a:avLst/>
          </a:prstGeom>
        </p:spPr>
        <p:style>
          <a:lnRef idx="3">
            <a:schemeClr val="lt1"/>
          </a:lnRef>
          <a:fillRef idx="1">
            <a:schemeClr val="accent1"/>
          </a:fillRef>
          <a:effectRef idx="1">
            <a:schemeClr val="accent1"/>
          </a:effectRef>
          <a:fontRef idx="minor">
            <a:schemeClr val="lt1"/>
          </a:fontRef>
        </p:style>
        <p:txBody>
          <a:bodyPr wrap="square" lIns="36000" tIns="36000" rIns="36000" bIns="36000" rtlCol="0">
            <a:spAutoFit/>
          </a:bodyPr>
          <a:lstStyle/>
          <a:p>
            <a:r>
              <a:rPr lang="en-US" b="1" dirty="0"/>
              <a:t>US</a:t>
            </a:r>
            <a:endParaRPr lang="en-BE" b="1" dirty="0"/>
          </a:p>
        </p:txBody>
      </p:sp>
      <p:sp>
        <p:nvSpPr>
          <p:cNvPr id="18" name="TextBox 17">
            <a:extLst>
              <a:ext uri="{FF2B5EF4-FFF2-40B4-BE49-F238E27FC236}">
                <a16:creationId xmlns:a16="http://schemas.microsoft.com/office/drawing/2014/main" id="{954E7C5E-447D-0A43-2209-C20FB73ED200}"/>
              </a:ext>
            </a:extLst>
          </p:cNvPr>
          <p:cNvSpPr txBox="1"/>
          <p:nvPr/>
        </p:nvSpPr>
        <p:spPr>
          <a:xfrm>
            <a:off x="6339952" y="5080361"/>
            <a:ext cx="1239140" cy="349702"/>
          </a:xfrm>
          <a:prstGeom prst="rect">
            <a:avLst/>
          </a:prstGeom>
        </p:spPr>
        <p:style>
          <a:lnRef idx="3">
            <a:schemeClr val="lt1"/>
          </a:lnRef>
          <a:fillRef idx="1">
            <a:schemeClr val="accent2"/>
          </a:fillRef>
          <a:effectRef idx="1">
            <a:schemeClr val="accent2"/>
          </a:effectRef>
          <a:fontRef idx="minor">
            <a:schemeClr val="lt1"/>
          </a:fontRef>
        </p:style>
        <p:txBody>
          <a:bodyPr wrap="square" lIns="36000" tIns="36000" rIns="36000" bIns="36000" rtlCol="0">
            <a:spAutoFit/>
          </a:bodyPr>
          <a:lstStyle/>
          <a:p>
            <a:r>
              <a:rPr lang="en-US" b="1" dirty="0"/>
              <a:t>Eurozone</a:t>
            </a:r>
            <a:endParaRPr lang="en-BE" b="1" dirty="0"/>
          </a:p>
        </p:txBody>
      </p:sp>
      <p:sp>
        <p:nvSpPr>
          <p:cNvPr id="19" name="TextBox 18">
            <a:extLst>
              <a:ext uri="{FF2B5EF4-FFF2-40B4-BE49-F238E27FC236}">
                <a16:creationId xmlns:a16="http://schemas.microsoft.com/office/drawing/2014/main" id="{0F5CEA2A-91F1-D2AD-7991-B0BFA35422DB}"/>
              </a:ext>
            </a:extLst>
          </p:cNvPr>
          <p:cNvSpPr txBox="1"/>
          <p:nvPr/>
        </p:nvSpPr>
        <p:spPr>
          <a:xfrm>
            <a:off x="8810250" y="4552277"/>
            <a:ext cx="1239140" cy="349702"/>
          </a:xfrm>
          <a:prstGeom prst="rect">
            <a:avLst/>
          </a:prstGeom>
        </p:spPr>
        <p:style>
          <a:lnRef idx="3">
            <a:schemeClr val="lt1"/>
          </a:lnRef>
          <a:fillRef idx="1">
            <a:schemeClr val="accent3"/>
          </a:fillRef>
          <a:effectRef idx="1">
            <a:schemeClr val="accent3"/>
          </a:effectRef>
          <a:fontRef idx="minor">
            <a:schemeClr val="lt1"/>
          </a:fontRef>
        </p:style>
        <p:txBody>
          <a:bodyPr wrap="square" lIns="36000" tIns="36000" rIns="36000" bIns="36000" rtlCol="0">
            <a:spAutoFit/>
          </a:bodyPr>
          <a:lstStyle/>
          <a:p>
            <a:r>
              <a:rPr lang="en-US" b="1" dirty="0"/>
              <a:t>Belgium</a:t>
            </a:r>
            <a:endParaRPr lang="en-BE" b="1" dirty="0"/>
          </a:p>
        </p:txBody>
      </p:sp>
    </p:spTree>
    <p:extLst>
      <p:ext uri="{BB962C8B-B14F-4D97-AF65-F5344CB8AC3E}">
        <p14:creationId xmlns:p14="http://schemas.microsoft.com/office/powerpoint/2010/main" val="2111840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961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E73611D8-029C-4517-98BE-307E537EFBC3}"/>
              </a:ext>
            </a:extLst>
          </p:cNvPr>
          <p:cNvPicPr>
            <a:picLocks noGrp="1" noChangeAspect="1"/>
          </p:cNvPicPr>
          <p:nvPr>
            <p:ph sz="half" idx="2"/>
          </p:nvPr>
        </p:nvPicPr>
        <p:blipFill>
          <a:blip r:embed="rId2"/>
          <a:stretch>
            <a:fillRect/>
          </a:stretch>
        </p:blipFill>
        <p:spPr>
          <a:xfrm>
            <a:off x="6389067" y="1795463"/>
            <a:ext cx="5024091" cy="4403725"/>
          </a:xfrm>
        </p:spPr>
      </p:pic>
      <p:pic>
        <p:nvPicPr>
          <p:cNvPr id="12" name="Content Placeholder 11">
            <a:extLst>
              <a:ext uri="{FF2B5EF4-FFF2-40B4-BE49-F238E27FC236}">
                <a16:creationId xmlns:a16="http://schemas.microsoft.com/office/drawing/2014/main" id="{D0D24D68-A2DD-799C-3060-205864AC362A}"/>
              </a:ext>
            </a:extLst>
          </p:cNvPr>
          <p:cNvPicPr>
            <a:picLocks noGrp="1" noChangeAspect="1"/>
          </p:cNvPicPr>
          <p:nvPr>
            <p:ph idx="1"/>
          </p:nvPr>
        </p:nvPicPr>
        <p:blipFill>
          <a:blip r:embed="rId3"/>
          <a:stretch>
            <a:fillRect/>
          </a:stretch>
        </p:blipFill>
        <p:spPr>
          <a:xfrm>
            <a:off x="717848" y="1740609"/>
            <a:ext cx="5086674" cy="4458580"/>
          </a:xfrm>
        </p:spPr>
      </p:pic>
      <p:sp>
        <p:nvSpPr>
          <p:cNvPr id="4" name="Slide Number Placeholder 3">
            <a:extLst>
              <a:ext uri="{FF2B5EF4-FFF2-40B4-BE49-F238E27FC236}">
                <a16:creationId xmlns:a16="http://schemas.microsoft.com/office/drawing/2014/main" id="{FE1D0C51-CEEF-B365-E0C0-F19F1F34C619}"/>
              </a:ext>
            </a:extLst>
          </p:cNvPr>
          <p:cNvSpPr>
            <a:spLocks noGrp="1"/>
          </p:cNvSpPr>
          <p:nvPr>
            <p:ph type="sldNum" sz="quarter" idx="11"/>
          </p:nvPr>
        </p:nvSpPr>
        <p:spPr/>
        <p:txBody>
          <a:bodyPr/>
          <a:lstStyle/>
          <a:p>
            <a:fld id="{DDD2A080-DA64-4F5C-9131-47EB793B4410}" type="slidenum">
              <a:rPr lang="en-GB" noProof="0" smtClean="0"/>
              <a:pPr/>
              <a:t>2</a:t>
            </a:fld>
            <a:endParaRPr lang="en-GB" noProof="0" dirty="0"/>
          </a:p>
        </p:txBody>
      </p:sp>
      <p:sp>
        <p:nvSpPr>
          <p:cNvPr id="9" name="Text Placeholder 8">
            <a:extLst>
              <a:ext uri="{FF2B5EF4-FFF2-40B4-BE49-F238E27FC236}">
                <a16:creationId xmlns:a16="http://schemas.microsoft.com/office/drawing/2014/main" id="{847FCCF7-5AB9-38E3-5760-10E584F76C2A}"/>
              </a:ext>
            </a:extLst>
          </p:cNvPr>
          <p:cNvSpPr>
            <a:spLocks noGrp="1"/>
          </p:cNvSpPr>
          <p:nvPr>
            <p:ph type="body" sz="quarter" idx="12"/>
          </p:nvPr>
        </p:nvSpPr>
        <p:spPr/>
        <p:txBody>
          <a:bodyPr/>
          <a:lstStyle/>
          <a:p>
            <a:r>
              <a:rPr lang="en-US" sz="1800" dirty="0">
                <a:effectLst/>
                <a:latin typeface="ING Me" panose="02000506040000020004" pitchFamily="2" charset="0"/>
                <a:ea typeface="ING Me" panose="02000506040000020004" pitchFamily="2" charset="0"/>
                <a:cs typeface="Times New Roman" panose="02020603050405020304" pitchFamily="18" charset="0"/>
              </a:rPr>
              <a:t>Belgians see AI as a potential threat, but also an opportunity</a:t>
            </a:r>
            <a:endParaRPr lang="en-BE" dirty="0"/>
          </a:p>
        </p:txBody>
      </p:sp>
      <p:sp>
        <p:nvSpPr>
          <p:cNvPr id="10" name="Text Placeholder 9">
            <a:extLst>
              <a:ext uri="{FF2B5EF4-FFF2-40B4-BE49-F238E27FC236}">
                <a16:creationId xmlns:a16="http://schemas.microsoft.com/office/drawing/2014/main" id="{93CEFFDA-21D1-7938-4767-1C0E3A0955FD}"/>
              </a:ext>
            </a:extLst>
          </p:cNvPr>
          <p:cNvSpPr>
            <a:spLocks noGrp="1"/>
          </p:cNvSpPr>
          <p:nvPr>
            <p:ph type="body" sz="quarter" idx="13"/>
          </p:nvPr>
        </p:nvSpPr>
        <p:spPr/>
        <p:txBody>
          <a:bodyPr/>
          <a:lstStyle/>
          <a:p>
            <a:r>
              <a:rPr lang="en-US" dirty="0"/>
              <a:t>Half of Belgians expect AI to profoundly change their daily lives</a:t>
            </a:r>
            <a:endParaRPr lang="en-BE" dirty="0"/>
          </a:p>
        </p:txBody>
      </p:sp>
      <p:sp>
        <p:nvSpPr>
          <p:cNvPr id="6" name="Title 5">
            <a:extLst>
              <a:ext uri="{FF2B5EF4-FFF2-40B4-BE49-F238E27FC236}">
                <a16:creationId xmlns:a16="http://schemas.microsoft.com/office/drawing/2014/main" id="{B4B270D3-0B6C-200B-C15A-43F454A33B16}"/>
              </a:ext>
            </a:extLst>
          </p:cNvPr>
          <p:cNvSpPr>
            <a:spLocks noGrp="1"/>
          </p:cNvSpPr>
          <p:nvPr>
            <p:ph type="title"/>
          </p:nvPr>
        </p:nvSpPr>
        <p:spPr/>
        <p:txBody>
          <a:bodyPr/>
          <a:lstStyle/>
          <a:p>
            <a:r>
              <a:rPr lang="nl-NL" dirty="0"/>
              <a:t>Belgians remain ambivalent about artificial intelligence</a:t>
            </a:r>
            <a:endParaRPr lang="en-BE" dirty="0"/>
          </a:p>
        </p:txBody>
      </p:sp>
      <p:sp>
        <p:nvSpPr>
          <p:cNvPr id="15" name="TextBox 14">
            <a:extLst>
              <a:ext uri="{FF2B5EF4-FFF2-40B4-BE49-F238E27FC236}">
                <a16:creationId xmlns:a16="http://schemas.microsoft.com/office/drawing/2014/main" id="{6F0A119C-64B3-470E-2C2F-8353A755E422}"/>
              </a:ext>
            </a:extLst>
          </p:cNvPr>
          <p:cNvSpPr txBox="1"/>
          <p:nvPr/>
        </p:nvSpPr>
        <p:spPr>
          <a:xfrm>
            <a:off x="771011" y="6416860"/>
            <a:ext cx="9925342" cy="288147"/>
          </a:xfrm>
          <a:prstGeom prst="rect">
            <a:avLst/>
          </a:prstGeom>
          <a:noFill/>
        </p:spPr>
        <p:txBody>
          <a:bodyPr wrap="square" lIns="36000" tIns="36000" rIns="36000" bIns="36000" rtlCol="0">
            <a:spAutoFit/>
          </a:bodyPr>
          <a:lstStyle/>
          <a:p>
            <a:r>
              <a:rPr lang="en-US" sz="1400" dirty="0">
                <a:solidFill>
                  <a:schemeClr val="accent2"/>
                </a:solidFill>
              </a:rPr>
              <a:t>Source: ING Consumer Survey, </a:t>
            </a:r>
            <a:r>
              <a:rPr lang="en-GB" sz="1400" dirty="0">
                <a:solidFill>
                  <a:schemeClr val="accent2"/>
                </a:solidFill>
                <a:effectLst/>
                <a:latin typeface="ING Me" panose="02000506040000020004" pitchFamily="2" charset="0"/>
                <a:ea typeface="ING Me" panose="02000506040000020004" pitchFamily="2" charset="0"/>
                <a:cs typeface="ING Me" panose="02000506040000020004" pitchFamily="2" charset="0"/>
              </a:rPr>
              <a:t>conducted by Ipsos on a </a:t>
            </a:r>
            <a:r>
              <a:rPr lang="en-GB" sz="1400" dirty="0">
                <a:solidFill>
                  <a:schemeClr val="accent2"/>
                </a:solidFill>
                <a:latin typeface="ING Me" panose="02000506040000020004" pitchFamily="2" charset="0"/>
                <a:ea typeface="ING Me" panose="02000506040000020004" pitchFamily="2" charset="0"/>
                <a:cs typeface="ING Me" panose="02000506040000020004" pitchFamily="2" charset="0"/>
              </a:rPr>
              <a:t>representative </a:t>
            </a:r>
            <a:r>
              <a:rPr lang="en-GB" sz="1400" dirty="0">
                <a:solidFill>
                  <a:schemeClr val="accent2"/>
                </a:solidFill>
                <a:effectLst/>
                <a:latin typeface="ING Me" panose="02000506040000020004" pitchFamily="2" charset="0"/>
                <a:ea typeface="ING Me" panose="02000506040000020004" pitchFamily="2" charset="0"/>
                <a:cs typeface="ING Me" panose="02000506040000020004" pitchFamily="2" charset="0"/>
              </a:rPr>
              <a:t>panel of 1002 Belgians</a:t>
            </a:r>
            <a:r>
              <a:rPr lang="en-GB" sz="1400" dirty="0">
                <a:solidFill>
                  <a:schemeClr val="accent2"/>
                </a:solidFill>
                <a:latin typeface="ING Me" panose="02000506040000020004" pitchFamily="2" charset="0"/>
                <a:ea typeface="ING Me" panose="02000506040000020004" pitchFamily="2" charset="0"/>
                <a:cs typeface="ING Me" panose="02000506040000020004" pitchFamily="2" charset="0"/>
              </a:rPr>
              <a:t> </a:t>
            </a:r>
            <a:endParaRPr lang="en-BE" sz="1400" dirty="0" err="1"/>
          </a:p>
        </p:txBody>
      </p:sp>
    </p:spTree>
    <p:extLst>
      <p:ext uri="{BB962C8B-B14F-4D97-AF65-F5344CB8AC3E}">
        <p14:creationId xmlns:p14="http://schemas.microsoft.com/office/powerpoint/2010/main" val="3515608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1DED77-FF1E-7B9E-C38F-D579C042FE16}"/>
              </a:ext>
            </a:extLst>
          </p:cNvPr>
          <p:cNvSpPr>
            <a:spLocks noGrp="1"/>
          </p:cNvSpPr>
          <p:nvPr>
            <p:ph type="sldNum" sz="quarter" idx="11"/>
          </p:nvPr>
        </p:nvSpPr>
        <p:spPr/>
        <p:txBody>
          <a:bodyPr/>
          <a:lstStyle/>
          <a:p>
            <a:fld id="{DDD2A080-DA64-4F5C-9131-47EB793B4410}" type="slidenum">
              <a:rPr lang="en-GB" noProof="0" smtClean="0"/>
              <a:pPr/>
              <a:t>3</a:t>
            </a:fld>
            <a:endParaRPr lang="en-GB" noProof="0"/>
          </a:p>
        </p:txBody>
      </p:sp>
      <p:sp>
        <p:nvSpPr>
          <p:cNvPr id="8" name="Text Placeholder 7">
            <a:extLst>
              <a:ext uri="{FF2B5EF4-FFF2-40B4-BE49-F238E27FC236}">
                <a16:creationId xmlns:a16="http://schemas.microsoft.com/office/drawing/2014/main" id="{9B3FC086-B142-F4F4-8332-838552C614D1}"/>
              </a:ext>
            </a:extLst>
          </p:cNvPr>
          <p:cNvSpPr>
            <a:spLocks noGrp="1"/>
          </p:cNvSpPr>
          <p:nvPr>
            <p:ph type="body" sz="quarter" idx="12"/>
          </p:nvPr>
        </p:nvSpPr>
        <p:spPr/>
        <p:txBody>
          <a:bodyPr/>
          <a:lstStyle/>
          <a:p>
            <a:r>
              <a:rPr lang="en-US" sz="1400" dirty="0"/>
              <a:t>“What impact do you think the use of artificial intelligence (AI) in general will have on the overall job market in your country in the next 5 years?”</a:t>
            </a:r>
            <a:endParaRPr lang="en-BE" sz="1400" dirty="0"/>
          </a:p>
        </p:txBody>
      </p:sp>
      <p:sp>
        <p:nvSpPr>
          <p:cNvPr id="9" name="Text Placeholder 8">
            <a:extLst>
              <a:ext uri="{FF2B5EF4-FFF2-40B4-BE49-F238E27FC236}">
                <a16:creationId xmlns:a16="http://schemas.microsoft.com/office/drawing/2014/main" id="{16BFE262-0EBF-E002-65D6-A71959586AC5}"/>
              </a:ext>
            </a:extLst>
          </p:cNvPr>
          <p:cNvSpPr>
            <a:spLocks noGrp="1"/>
          </p:cNvSpPr>
          <p:nvPr>
            <p:ph type="body" sz="quarter" idx="13"/>
          </p:nvPr>
        </p:nvSpPr>
        <p:spPr/>
        <p:txBody>
          <a:bodyPr/>
          <a:lstStyle/>
          <a:p>
            <a:r>
              <a:rPr lang="en-US" sz="1400" dirty="0"/>
              <a:t>“What impact do you think the use of artificial intelligence (AI) in general will have on your own current job in the next 5 years?” (Question asked of people who say they have a job)</a:t>
            </a:r>
            <a:endParaRPr lang="en-BE" sz="1400" dirty="0"/>
          </a:p>
        </p:txBody>
      </p:sp>
      <p:sp>
        <p:nvSpPr>
          <p:cNvPr id="5" name="Title 4">
            <a:extLst>
              <a:ext uri="{FF2B5EF4-FFF2-40B4-BE49-F238E27FC236}">
                <a16:creationId xmlns:a16="http://schemas.microsoft.com/office/drawing/2014/main" id="{323C113D-3EAE-E4A9-D246-8F7FC07968DE}"/>
              </a:ext>
            </a:extLst>
          </p:cNvPr>
          <p:cNvSpPr>
            <a:spLocks noGrp="1"/>
          </p:cNvSpPr>
          <p:nvPr>
            <p:ph type="title"/>
          </p:nvPr>
        </p:nvSpPr>
        <p:spPr/>
        <p:txBody>
          <a:bodyPr/>
          <a:lstStyle/>
          <a:p>
            <a:r>
              <a:rPr lang="en-US" dirty="0"/>
              <a:t>Belgians believe AI will have a negative impact on the job market, but not on their own job</a:t>
            </a:r>
            <a:endParaRPr lang="en-BE" dirty="0"/>
          </a:p>
        </p:txBody>
      </p:sp>
      <p:pic>
        <p:nvPicPr>
          <p:cNvPr id="11" name="Content Placeholder 10">
            <a:extLst>
              <a:ext uri="{FF2B5EF4-FFF2-40B4-BE49-F238E27FC236}">
                <a16:creationId xmlns:a16="http://schemas.microsoft.com/office/drawing/2014/main" id="{E1F3E8C1-D1A4-46C0-31EF-6BE3F932C774}"/>
              </a:ext>
            </a:extLst>
          </p:cNvPr>
          <p:cNvPicPr>
            <a:picLocks noGrp="1" noChangeAspect="1"/>
          </p:cNvPicPr>
          <p:nvPr>
            <p:ph idx="1"/>
          </p:nvPr>
        </p:nvPicPr>
        <p:blipFill>
          <a:blip r:embed="rId2"/>
          <a:stretch>
            <a:fillRect/>
          </a:stretch>
        </p:blipFill>
        <p:spPr>
          <a:xfrm>
            <a:off x="808694" y="1795463"/>
            <a:ext cx="4967563" cy="4403725"/>
          </a:xfrm>
        </p:spPr>
      </p:pic>
      <p:sp>
        <p:nvSpPr>
          <p:cNvPr id="13" name="TextBox 12">
            <a:extLst>
              <a:ext uri="{FF2B5EF4-FFF2-40B4-BE49-F238E27FC236}">
                <a16:creationId xmlns:a16="http://schemas.microsoft.com/office/drawing/2014/main" id="{8D74FC9E-DB3B-404C-E26E-7D05E26AD432}"/>
              </a:ext>
            </a:extLst>
          </p:cNvPr>
          <p:cNvSpPr txBox="1"/>
          <p:nvPr/>
        </p:nvSpPr>
        <p:spPr>
          <a:xfrm>
            <a:off x="771011" y="6414573"/>
            <a:ext cx="9925342" cy="288147"/>
          </a:xfrm>
          <a:prstGeom prst="rect">
            <a:avLst/>
          </a:prstGeom>
          <a:noFill/>
        </p:spPr>
        <p:txBody>
          <a:bodyPr wrap="square" lIns="36000" tIns="36000" rIns="36000" bIns="36000" rtlCol="0">
            <a:spAutoFit/>
          </a:bodyPr>
          <a:lstStyle/>
          <a:p>
            <a:r>
              <a:rPr lang="en-US" sz="1400" dirty="0">
                <a:solidFill>
                  <a:schemeClr val="accent2"/>
                </a:solidFill>
              </a:rPr>
              <a:t>Source: ING Consumer Survey, </a:t>
            </a:r>
            <a:r>
              <a:rPr lang="en-GB" sz="1400" dirty="0">
                <a:solidFill>
                  <a:schemeClr val="accent2"/>
                </a:solidFill>
                <a:effectLst/>
                <a:latin typeface="ING Me" panose="02000506040000020004" pitchFamily="2" charset="0"/>
                <a:ea typeface="ING Me" panose="02000506040000020004" pitchFamily="2" charset="0"/>
                <a:cs typeface="ING Me" panose="02000506040000020004" pitchFamily="2" charset="0"/>
              </a:rPr>
              <a:t>conducted by Ipsos on a </a:t>
            </a:r>
            <a:r>
              <a:rPr lang="en-GB" sz="1400" dirty="0">
                <a:solidFill>
                  <a:schemeClr val="accent2"/>
                </a:solidFill>
                <a:latin typeface="ING Me" panose="02000506040000020004" pitchFamily="2" charset="0"/>
                <a:ea typeface="ING Me" panose="02000506040000020004" pitchFamily="2" charset="0"/>
                <a:cs typeface="ING Me" panose="02000506040000020004" pitchFamily="2" charset="0"/>
              </a:rPr>
              <a:t>representative </a:t>
            </a:r>
            <a:r>
              <a:rPr lang="en-GB" sz="1400" dirty="0">
                <a:solidFill>
                  <a:schemeClr val="accent2"/>
                </a:solidFill>
                <a:effectLst/>
                <a:latin typeface="ING Me" panose="02000506040000020004" pitchFamily="2" charset="0"/>
                <a:ea typeface="ING Me" panose="02000506040000020004" pitchFamily="2" charset="0"/>
                <a:cs typeface="ING Me" panose="02000506040000020004" pitchFamily="2" charset="0"/>
              </a:rPr>
              <a:t>panel of 1002 Belgians</a:t>
            </a:r>
            <a:endParaRPr lang="en-BE" sz="1400" dirty="0" err="1"/>
          </a:p>
        </p:txBody>
      </p:sp>
      <p:pic>
        <p:nvPicPr>
          <p:cNvPr id="21" name="Content Placeholder 20">
            <a:extLst>
              <a:ext uri="{FF2B5EF4-FFF2-40B4-BE49-F238E27FC236}">
                <a16:creationId xmlns:a16="http://schemas.microsoft.com/office/drawing/2014/main" id="{87A26ACE-4495-7068-F766-5DB444039FA1}"/>
              </a:ext>
            </a:extLst>
          </p:cNvPr>
          <p:cNvPicPr>
            <a:picLocks noGrp="1" noChangeAspect="1"/>
          </p:cNvPicPr>
          <p:nvPr>
            <p:ph sz="half" idx="2"/>
          </p:nvPr>
        </p:nvPicPr>
        <p:blipFill>
          <a:blip r:embed="rId3"/>
          <a:stretch>
            <a:fillRect/>
          </a:stretch>
        </p:blipFill>
        <p:spPr>
          <a:xfrm>
            <a:off x="6388339" y="1795463"/>
            <a:ext cx="5025547" cy="4403725"/>
          </a:xfrm>
        </p:spPr>
      </p:pic>
    </p:spTree>
    <p:extLst>
      <p:ext uri="{BB962C8B-B14F-4D97-AF65-F5344CB8AC3E}">
        <p14:creationId xmlns:p14="http://schemas.microsoft.com/office/powerpoint/2010/main" val="2526891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436E1A-4DCE-2BF0-C6B8-8C25085F7358}"/>
              </a:ext>
            </a:extLst>
          </p:cNvPr>
          <p:cNvSpPr>
            <a:spLocks noGrp="1"/>
          </p:cNvSpPr>
          <p:nvPr>
            <p:ph type="sldNum" sz="quarter" idx="11"/>
          </p:nvPr>
        </p:nvSpPr>
        <p:spPr/>
        <p:txBody>
          <a:bodyPr/>
          <a:lstStyle/>
          <a:p>
            <a:fld id="{DDD2A080-DA64-4F5C-9131-47EB793B4410}" type="slidenum">
              <a:rPr lang="en-GB" noProof="0" smtClean="0"/>
              <a:pPr/>
              <a:t>4</a:t>
            </a:fld>
            <a:endParaRPr lang="en-GB" noProof="0" dirty="0"/>
          </a:p>
        </p:txBody>
      </p:sp>
      <p:sp>
        <p:nvSpPr>
          <p:cNvPr id="10" name="Text Placeholder 9">
            <a:extLst>
              <a:ext uri="{FF2B5EF4-FFF2-40B4-BE49-F238E27FC236}">
                <a16:creationId xmlns:a16="http://schemas.microsoft.com/office/drawing/2014/main" id="{09C31C00-A601-CC8D-C44E-35AD188541D9}"/>
              </a:ext>
            </a:extLst>
          </p:cNvPr>
          <p:cNvSpPr>
            <a:spLocks noGrp="1"/>
          </p:cNvSpPr>
          <p:nvPr>
            <p:ph type="body" sz="quarter" idx="12"/>
          </p:nvPr>
        </p:nvSpPr>
        <p:spPr/>
        <p:txBody>
          <a:bodyPr/>
          <a:lstStyle/>
          <a:p>
            <a:r>
              <a:rPr lang="en-US" dirty="0"/>
              <a:t>‘How do you think the use of artificial intelligence (AI) in general will affect your own current job in the next five years?’ (Question asked of those who say they have a job)</a:t>
            </a:r>
            <a:endParaRPr lang="en-BE" dirty="0"/>
          </a:p>
        </p:txBody>
      </p:sp>
      <p:sp>
        <p:nvSpPr>
          <p:cNvPr id="8" name="Title 7">
            <a:extLst>
              <a:ext uri="{FF2B5EF4-FFF2-40B4-BE49-F238E27FC236}">
                <a16:creationId xmlns:a16="http://schemas.microsoft.com/office/drawing/2014/main" id="{FF33E591-B001-51AF-0CD6-78937986749A}"/>
              </a:ext>
            </a:extLst>
          </p:cNvPr>
          <p:cNvSpPr>
            <a:spLocks noGrp="1"/>
          </p:cNvSpPr>
          <p:nvPr>
            <p:ph type="title"/>
          </p:nvPr>
        </p:nvSpPr>
        <p:spPr/>
        <p:txBody>
          <a:bodyPr/>
          <a:lstStyle/>
          <a:p>
            <a:r>
              <a:rPr lang="en-US"/>
              <a:t>AI should help mainly with repetitive tasks and improving efficiency, according to Belgians</a:t>
            </a:r>
            <a:endParaRPr lang="en-BE" dirty="0"/>
          </a:p>
        </p:txBody>
      </p:sp>
      <p:sp>
        <p:nvSpPr>
          <p:cNvPr id="12" name="TextBox 11">
            <a:extLst>
              <a:ext uri="{FF2B5EF4-FFF2-40B4-BE49-F238E27FC236}">
                <a16:creationId xmlns:a16="http://schemas.microsoft.com/office/drawing/2014/main" id="{49787336-DFD3-F000-DD0A-5B584E2350E0}"/>
              </a:ext>
            </a:extLst>
          </p:cNvPr>
          <p:cNvSpPr txBox="1"/>
          <p:nvPr/>
        </p:nvSpPr>
        <p:spPr>
          <a:xfrm>
            <a:off x="771011" y="6414573"/>
            <a:ext cx="9925342" cy="288147"/>
          </a:xfrm>
          <a:prstGeom prst="rect">
            <a:avLst/>
          </a:prstGeom>
          <a:noFill/>
        </p:spPr>
        <p:txBody>
          <a:bodyPr wrap="square" lIns="36000" tIns="36000" rIns="36000" bIns="36000" rtlCol="0">
            <a:spAutoFit/>
          </a:bodyPr>
          <a:lstStyle/>
          <a:p>
            <a:r>
              <a:rPr lang="en-US" sz="1400" dirty="0">
                <a:solidFill>
                  <a:schemeClr val="accent2"/>
                </a:solidFill>
              </a:rPr>
              <a:t>Source: ING Consumer Survey, </a:t>
            </a:r>
            <a:r>
              <a:rPr lang="en-GB" sz="1400" dirty="0">
                <a:solidFill>
                  <a:schemeClr val="accent2"/>
                </a:solidFill>
                <a:effectLst/>
                <a:latin typeface="ING Me" panose="02000506040000020004" pitchFamily="2" charset="0"/>
                <a:ea typeface="ING Me" panose="02000506040000020004" pitchFamily="2" charset="0"/>
                <a:cs typeface="ING Me" panose="02000506040000020004" pitchFamily="2" charset="0"/>
              </a:rPr>
              <a:t>conducted by Ipsos on a </a:t>
            </a:r>
            <a:r>
              <a:rPr lang="en-GB" sz="1400" dirty="0">
                <a:solidFill>
                  <a:schemeClr val="accent2"/>
                </a:solidFill>
                <a:latin typeface="ING Me" panose="02000506040000020004" pitchFamily="2" charset="0"/>
                <a:ea typeface="ING Me" panose="02000506040000020004" pitchFamily="2" charset="0"/>
                <a:cs typeface="ING Me" panose="02000506040000020004" pitchFamily="2" charset="0"/>
              </a:rPr>
              <a:t>representative </a:t>
            </a:r>
            <a:r>
              <a:rPr lang="en-GB" sz="1400" dirty="0">
                <a:solidFill>
                  <a:schemeClr val="accent2"/>
                </a:solidFill>
                <a:effectLst/>
                <a:latin typeface="ING Me" panose="02000506040000020004" pitchFamily="2" charset="0"/>
                <a:ea typeface="ING Me" panose="02000506040000020004" pitchFamily="2" charset="0"/>
                <a:cs typeface="ING Me" panose="02000506040000020004" pitchFamily="2" charset="0"/>
              </a:rPr>
              <a:t>panel of 1002 Belgians</a:t>
            </a:r>
            <a:endParaRPr lang="en-BE" sz="1400" dirty="0" err="1"/>
          </a:p>
        </p:txBody>
      </p:sp>
      <p:pic>
        <p:nvPicPr>
          <p:cNvPr id="16" name="Content Placeholder 15">
            <a:extLst>
              <a:ext uri="{FF2B5EF4-FFF2-40B4-BE49-F238E27FC236}">
                <a16:creationId xmlns:a16="http://schemas.microsoft.com/office/drawing/2014/main" id="{BE8946C5-75B1-C7E0-4583-D224B36748A7}"/>
              </a:ext>
            </a:extLst>
          </p:cNvPr>
          <p:cNvPicPr>
            <a:picLocks noGrp="1" noChangeAspect="1"/>
          </p:cNvPicPr>
          <p:nvPr>
            <p:ph idx="1"/>
          </p:nvPr>
        </p:nvPicPr>
        <p:blipFill>
          <a:blip r:embed="rId2"/>
          <a:stretch>
            <a:fillRect/>
          </a:stretch>
        </p:blipFill>
        <p:spPr>
          <a:xfrm>
            <a:off x="903310" y="1795463"/>
            <a:ext cx="10386967" cy="4403725"/>
          </a:xfrm>
        </p:spPr>
      </p:pic>
    </p:spTree>
    <p:extLst>
      <p:ext uri="{BB962C8B-B14F-4D97-AF65-F5344CB8AC3E}">
        <p14:creationId xmlns:p14="http://schemas.microsoft.com/office/powerpoint/2010/main" val="950007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F7E849E-6C9C-E3E2-FC4D-34C03FD4EB23}"/>
              </a:ext>
            </a:extLst>
          </p:cNvPr>
          <p:cNvSpPr>
            <a:spLocks noGrp="1"/>
          </p:cNvSpPr>
          <p:nvPr>
            <p:ph type="title"/>
          </p:nvPr>
        </p:nvSpPr>
        <p:spPr/>
        <p:txBody>
          <a:bodyPr/>
          <a:lstStyle/>
          <a:p>
            <a:r>
              <a:rPr lang="en-US" dirty="0"/>
              <a:t>The fear that automation would lead to higher unemployment did not materialize over the last decade, on the contrary</a:t>
            </a:r>
            <a:endParaRPr lang="en-BE" dirty="0"/>
          </a:p>
        </p:txBody>
      </p:sp>
      <p:pic>
        <p:nvPicPr>
          <p:cNvPr id="11" name="Content Placeholder 10">
            <a:extLst>
              <a:ext uri="{FF2B5EF4-FFF2-40B4-BE49-F238E27FC236}">
                <a16:creationId xmlns:a16="http://schemas.microsoft.com/office/drawing/2014/main" id="{CC6D2F6F-73E9-78E3-53B1-84DC3163EDB3}"/>
              </a:ext>
            </a:extLst>
          </p:cNvPr>
          <p:cNvPicPr>
            <a:picLocks noGrp="1" noChangeAspect="1"/>
          </p:cNvPicPr>
          <p:nvPr>
            <p:ph idx="1"/>
          </p:nvPr>
        </p:nvPicPr>
        <p:blipFill>
          <a:blip r:embed="rId2"/>
          <a:stretch>
            <a:fillRect/>
          </a:stretch>
        </p:blipFill>
        <p:spPr>
          <a:xfrm>
            <a:off x="3437609" y="2043609"/>
            <a:ext cx="8095354" cy="3432158"/>
          </a:xfrm>
        </p:spPr>
      </p:pic>
      <p:sp>
        <p:nvSpPr>
          <p:cNvPr id="4" name="Slide Number Placeholder 3">
            <a:extLst>
              <a:ext uri="{FF2B5EF4-FFF2-40B4-BE49-F238E27FC236}">
                <a16:creationId xmlns:a16="http://schemas.microsoft.com/office/drawing/2014/main" id="{43DDCA26-0002-542C-B818-939C920136B6}"/>
              </a:ext>
            </a:extLst>
          </p:cNvPr>
          <p:cNvSpPr>
            <a:spLocks noGrp="1"/>
          </p:cNvSpPr>
          <p:nvPr>
            <p:ph type="sldNum" sz="quarter" idx="11"/>
          </p:nvPr>
        </p:nvSpPr>
        <p:spPr/>
        <p:txBody>
          <a:bodyPr/>
          <a:lstStyle/>
          <a:p>
            <a:fld id="{DDD2A080-DA64-4F5C-9131-47EB793B4410}" type="slidenum">
              <a:rPr lang="en-GB" noProof="0" smtClean="0"/>
              <a:pPr/>
              <a:t>5</a:t>
            </a:fld>
            <a:endParaRPr lang="en-GB" noProof="0" dirty="0"/>
          </a:p>
        </p:txBody>
      </p:sp>
      <p:sp>
        <p:nvSpPr>
          <p:cNvPr id="13" name="Text Placeholder 12">
            <a:extLst>
              <a:ext uri="{FF2B5EF4-FFF2-40B4-BE49-F238E27FC236}">
                <a16:creationId xmlns:a16="http://schemas.microsoft.com/office/drawing/2014/main" id="{8B3A1788-FE12-8F4C-3FBF-8DA0C8317D76}"/>
              </a:ext>
            </a:extLst>
          </p:cNvPr>
          <p:cNvSpPr>
            <a:spLocks noGrp="1"/>
          </p:cNvSpPr>
          <p:nvPr>
            <p:ph type="body" sz="quarter" idx="12"/>
          </p:nvPr>
        </p:nvSpPr>
        <p:spPr>
          <a:xfrm>
            <a:off x="3783546" y="1366472"/>
            <a:ext cx="7749417" cy="510092"/>
          </a:xfrm>
        </p:spPr>
        <p:txBody>
          <a:bodyPr/>
          <a:lstStyle/>
          <a:p>
            <a:pPr algn="ctr"/>
            <a:r>
              <a:rPr lang="en-US" sz="1800" dirty="0"/>
              <a:t>% change of number of employed persons between 2012 and 2019, by occupation</a:t>
            </a:r>
            <a:endParaRPr lang="en-BE" sz="1800" dirty="0"/>
          </a:p>
        </p:txBody>
      </p:sp>
      <p:sp>
        <p:nvSpPr>
          <p:cNvPr id="14" name="TextBox 13">
            <a:extLst>
              <a:ext uri="{FF2B5EF4-FFF2-40B4-BE49-F238E27FC236}">
                <a16:creationId xmlns:a16="http://schemas.microsoft.com/office/drawing/2014/main" id="{00B4A40E-3001-44BA-39E2-A538C22EDC21}"/>
              </a:ext>
            </a:extLst>
          </p:cNvPr>
          <p:cNvSpPr txBox="1"/>
          <p:nvPr/>
        </p:nvSpPr>
        <p:spPr>
          <a:xfrm>
            <a:off x="3349255" y="6209852"/>
            <a:ext cx="9122301" cy="288147"/>
          </a:xfrm>
          <a:prstGeom prst="rect">
            <a:avLst/>
          </a:prstGeom>
          <a:noFill/>
        </p:spPr>
        <p:txBody>
          <a:bodyPr wrap="square" lIns="36000" tIns="36000" rIns="36000" bIns="36000" rtlCol="0">
            <a:spAutoFit/>
          </a:bodyPr>
          <a:lstStyle/>
          <a:p>
            <a:r>
              <a:rPr lang="en-GB" sz="1400" dirty="0">
                <a:solidFill>
                  <a:schemeClr val="accent2"/>
                </a:solidFill>
              </a:rPr>
              <a:t>Source: </a:t>
            </a:r>
            <a:r>
              <a:rPr lang="en-US" sz="1400" dirty="0">
                <a:solidFill>
                  <a:schemeClr val="accent2"/>
                </a:solidFill>
              </a:rPr>
              <a:t>Eurostat, </a:t>
            </a:r>
            <a:r>
              <a:rPr lang="en-US" sz="1400" dirty="0" err="1">
                <a:solidFill>
                  <a:schemeClr val="accent2"/>
                </a:solidFill>
              </a:rPr>
              <a:t>Ilostat</a:t>
            </a:r>
            <a:r>
              <a:rPr lang="en-US" sz="1400" dirty="0">
                <a:solidFill>
                  <a:schemeClr val="accent2"/>
                </a:solidFill>
              </a:rPr>
              <a:t>; ING Research Calculations.</a:t>
            </a:r>
            <a:endParaRPr lang="en-GB" sz="1400" dirty="0">
              <a:solidFill>
                <a:schemeClr val="accent2"/>
              </a:solidFill>
            </a:endParaRPr>
          </a:p>
        </p:txBody>
      </p:sp>
      <p:sp>
        <p:nvSpPr>
          <p:cNvPr id="15" name="TextBox 14">
            <a:extLst>
              <a:ext uri="{FF2B5EF4-FFF2-40B4-BE49-F238E27FC236}">
                <a16:creationId xmlns:a16="http://schemas.microsoft.com/office/drawing/2014/main" id="{E5C7F426-03AD-78F6-D647-B4E48A17286E}"/>
              </a:ext>
            </a:extLst>
          </p:cNvPr>
          <p:cNvSpPr txBox="1"/>
          <p:nvPr/>
        </p:nvSpPr>
        <p:spPr>
          <a:xfrm>
            <a:off x="382772" y="1958523"/>
            <a:ext cx="2785730" cy="3766022"/>
          </a:xfrm>
          <a:prstGeom prst="rect">
            <a:avLst/>
          </a:prstGeom>
          <a:noFill/>
        </p:spPr>
        <p:txBody>
          <a:bodyPr wrap="square" lIns="36000" tIns="36000" rIns="36000" bIns="36000" rtlCol="0">
            <a:spAutoFit/>
          </a:bodyPr>
          <a:lstStyle/>
          <a:p>
            <a:r>
              <a:rPr lang="en-US" sz="2400" b="1" i="0" dirty="0">
                <a:solidFill>
                  <a:srgbClr val="333333"/>
                </a:solidFill>
                <a:effectLst/>
                <a:latin typeface="+mj-lt"/>
              </a:rPr>
              <a:t>Frey and Osborne in 2013 : </a:t>
            </a:r>
          </a:p>
          <a:p>
            <a:r>
              <a:rPr lang="en-US" sz="2400" dirty="0">
                <a:solidFill>
                  <a:srgbClr val="333333"/>
                </a:solidFill>
                <a:latin typeface="+mj-lt"/>
              </a:rPr>
              <a:t>“47% of jobs at substantial risk of being automated” </a:t>
            </a:r>
          </a:p>
          <a:p>
            <a:endParaRPr lang="en-US" sz="2400" dirty="0">
              <a:solidFill>
                <a:srgbClr val="333333"/>
              </a:solidFill>
              <a:latin typeface="+mj-lt"/>
            </a:endParaRPr>
          </a:p>
          <a:p>
            <a:r>
              <a:rPr lang="en-US" sz="2400" dirty="0">
                <a:solidFill>
                  <a:srgbClr val="333333"/>
                </a:solidFill>
                <a:latin typeface="+mj-lt"/>
                <a:sym typeface="Wingdings" panose="05000000000000000000" pitchFamily="2" charset="2"/>
              </a:rPr>
              <a:t> 10</a:t>
            </a:r>
            <a:r>
              <a:rPr lang="en-US" sz="2400" dirty="0">
                <a:solidFill>
                  <a:srgbClr val="333333"/>
                </a:solidFill>
                <a:latin typeface="+mj-lt"/>
              </a:rPr>
              <a:t> years, robots have clearly not replaced half of all jobs</a:t>
            </a:r>
            <a:endParaRPr lang="en-BE" sz="2400" dirty="0" err="1">
              <a:latin typeface="+mj-lt"/>
            </a:endParaRPr>
          </a:p>
        </p:txBody>
      </p:sp>
    </p:spTree>
    <p:extLst>
      <p:ext uri="{BB962C8B-B14F-4D97-AF65-F5344CB8AC3E}">
        <p14:creationId xmlns:p14="http://schemas.microsoft.com/office/powerpoint/2010/main" val="1641643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3CEE7D76-0373-1E9B-EA03-7ECB5F8CF608}"/>
              </a:ext>
            </a:extLst>
          </p:cNvPr>
          <p:cNvPicPr>
            <a:picLocks noGrp="1" noChangeAspect="1"/>
          </p:cNvPicPr>
          <p:nvPr>
            <p:ph idx="1"/>
          </p:nvPr>
        </p:nvPicPr>
        <p:blipFill>
          <a:blip r:embed="rId2"/>
          <a:stretch>
            <a:fillRect/>
          </a:stretch>
        </p:blipFill>
        <p:spPr>
          <a:xfrm>
            <a:off x="258093" y="2096881"/>
            <a:ext cx="4701750" cy="3158900"/>
          </a:xfrm>
        </p:spPr>
      </p:pic>
      <p:sp>
        <p:nvSpPr>
          <p:cNvPr id="4" name="Slide Number Placeholder 3">
            <a:extLst>
              <a:ext uri="{FF2B5EF4-FFF2-40B4-BE49-F238E27FC236}">
                <a16:creationId xmlns:a16="http://schemas.microsoft.com/office/drawing/2014/main" id="{F7BCBDEA-40CB-4DC4-DDAE-85BB2294DFAD}"/>
              </a:ext>
            </a:extLst>
          </p:cNvPr>
          <p:cNvSpPr>
            <a:spLocks noGrp="1"/>
          </p:cNvSpPr>
          <p:nvPr>
            <p:ph type="sldNum" sz="quarter" idx="11"/>
          </p:nvPr>
        </p:nvSpPr>
        <p:spPr/>
        <p:txBody>
          <a:bodyPr/>
          <a:lstStyle/>
          <a:p>
            <a:fld id="{DDD2A080-DA64-4F5C-9131-47EB793B4410}" type="slidenum">
              <a:rPr lang="en-GB" noProof="0" smtClean="0"/>
              <a:pPr/>
              <a:t>6</a:t>
            </a:fld>
            <a:endParaRPr lang="en-GB" noProof="0"/>
          </a:p>
        </p:txBody>
      </p:sp>
      <p:sp>
        <p:nvSpPr>
          <p:cNvPr id="9" name="Text Placeholder 8">
            <a:extLst>
              <a:ext uri="{FF2B5EF4-FFF2-40B4-BE49-F238E27FC236}">
                <a16:creationId xmlns:a16="http://schemas.microsoft.com/office/drawing/2014/main" id="{7DA01674-BF54-B7E0-457A-052120285547}"/>
              </a:ext>
            </a:extLst>
          </p:cNvPr>
          <p:cNvSpPr>
            <a:spLocks noGrp="1"/>
          </p:cNvSpPr>
          <p:nvPr>
            <p:ph type="body" sz="quarter" idx="13"/>
          </p:nvPr>
        </p:nvSpPr>
        <p:spPr>
          <a:xfrm>
            <a:off x="6266163" y="1223063"/>
            <a:ext cx="5266800" cy="572400"/>
          </a:xfrm>
        </p:spPr>
        <p:txBody>
          <a:bodyPr/>
          <a:lstStyle/>
          <a:p>
            <a:pPr algn="ctr"/>
            <a:r>
              <a:rPr lang="en-US" sz="1600" dirty="0"/>
              <a:t>Share of employment by AI exposure, in percent</a:t>
            </a:r>
            <a:endParaRPr lang="en-BE" sz="1600" dirty="0"/>
          </a:p>
        </p:txBody>
      </p:sp>
      <p:sp>
        <p:nvSpPr>
          <p:cNvPr id="5" name="Title 4">
            <a:extLst>
              <a:ext uri="{FF2B5EF4-FFF2-40B4-BE49-F238E27FC236}">
                <a16:creationId xmlns:a16="http://schemas.microsoft.com/office/drawing/2014/main" id="{F560EE15-943A-2A17-8CB4-10219F55D81E}"/>
              </a:ext>
            </a:extLst>
          </p:cNvPr>
          <p:cNvSpPr>
            <a:spLocks noGrp="1"/>
          </p:cNvSpPr>
          <p:nvPr>
            <p:ph type="title"/>
          </p:nvPr>
        </p:nvSpPr>
        <p:spPr/>
        <p:txBody>
          <a:bodyPr/>
          <a:lstStyle/>
          <a:p>
            <a:r>
              <a:rPr lang="en-US" dirty="0"/>
              <a:t>We believe AI will fundamentally transform most of the jobs that exist today</a:t>
            </a:r>
            <a:endParaRPr lang="en-BE" dirty="0"/>
          </a:p>
        </p:txBody>
      </p:sp>
      <p:sp>
        <p:nvSpPr>
          <p:cNvPr id="10" name="Text Placeholder 9">
            <a:extLst>
              <a:ext uri="{FF2B5EF4-FFF2-40B4-BE49-F238E27FC236}">
                <a16:creationId xmlns:a16="http://schemas.microsoft.com/office/drawing/2014/main" id="{08B38047-95B7-473F-F403-1DE3F8B4A14D}"/>
              </a:ext>
            </a:extLst>
          </p:cNvPr>
          <p:cNvSpPr txBox="1">
            <a:spLocks noGrp="1"/>
          </p:cNvSpPr>
          <p:nvPr>
            <p:ph type="body" sz="quarter" idx="12"/>
          </p:nvPr>
        </p:nvSpPr>
        <p:spPr>
          <a:xfrm>
            <a:off x="519886" y="1587398"/>
            <a:ext cx="4701751" cy="416130"/>
          </a:xfrm>
          <a:prstGeom prst="rect">
            <a:avLst/>
          </a:prstGeom>
          <a:noFill/>
        </p:spPr>
        <p:txBody>
          <a:bodyPr wrap="square" lIns="36000" tIns="36000" rIns="36000" bIns="36000" rtlCol="0">
            <a:spAutoFit/>
          </a:bodyPr>
          <a:lstStyle/>
          <a:p>
            <a:pPr algn="ctr"/>
            <a:r>
              <a:rPr lang="en-GB" sz="1200" b="1" dirty="0"/>
              <a:t>Conceptual diagram of AI Occupational Exposure (AIOE) and Complementarity </a:t>
            </a:r>
            <a:r>
              <a:rPr lang="el-GR" sz="1200" b="1" dirty="0"/>
              <a:t>θ</a:t>
            </a:r>
            <a:endParaRPr lang="en-GB" sz="1200" b="1" dirty="0"/>
          </a:p>
        </p:txBody>
      </p:sp>
      <p:sp>
        <p:nvSpPr>
          <p:cNvPr id="14" name="TextBox 13">
            <a:extLst>
              <a:ext uri="{FF2B5EF4-FFF2-40B4-BE49-F238E27FC236}">
                <a16:creationId xmlns:a16="http://schemas.microsoft.com/office/drawing/2014/main" id="{6A0BB9D8-A3DE-A1EE-A98E-1E2E40BE9C5C}"/>
              </a:ext>
            </a:extLst>
          </p:cNvPr>
          <p:cNvSpPr txBox="1"/>
          <p:nvPr/>
        </p:nvSpPr>
        <p:spPr>
          <a:xfrm>
            <a:off x="1244009" y="6365468"/>
            <a:ext cx="9122301" cy="288147"/>
          </a:xfrm>
          <a:prstGeom prst="rect">
            <a:avLst/>
          </a:prstGeom>
          <a:noFill/>
        </p:spPr>
        <p:txBody>
          <a:bodyPr wrap="square" lIns="36000" tIns="36000" rIns="36000" bIns="36000" rtlCol="0">
            <a:spAutoFit/>
          </a:bodyPr>
          <a:lstStyle/>
          <a:p>
            <a:r>
              <a:rPr lang="en-GB" sz="1400" dirty="0">
                <a:solidFill>
                  <a:schemeClr val="accent2"/>
                </a:solidFill>
              </a:rPr>
              <a:t>Source: </a:t>
            </a:r>
            <a:r>
              <a:rPr lang="en-US" sz="1400" dirty="0" err="1">
                <a:solidFill>
                  <a:schemeClr val="accent2"/>
                </a:solidFill>
              </a:rPr>
              <a:t>Felten</a:t>
            </a:r>
            <a:r>
              <a:rPr lang="en-US" sz="1400" dirty="0">
                <a:solidFill>
                  <a:schemeClr val="accent2"/>
                </a:solidFill>
              </a:rPr>
              <a:t>, Raj, and Seamans (2021); </a:t>
            </a:r>
            <a:r>
              <a:rPr lang="en-US" sz="1400" dirty="0" err="1">
                <a:solidFill>
                  <a:schemeClr val="accent2"/>
                </a:solidFill>
              </a:rPr>
              <a:t>Pizzinelli</a:t>
            </a:r>
            <a:r>
              <a:rPr lang="en-US" sz="1400" dirty="0">
                <a:solidFill>
                  <a:schemeClr val="accent2"/>
                </a:solidFill>
              </a:rPr>
              <a:t> and others (2023); IMF; ING Research Calculations.</a:t>
            </a:r>
            <a:endParaRPr lang="en-GB" sz="1400" dirty="0">
              <a:solidFill>
                <a:schemeClr val="accent2"/>
              </a:solidFill>
            </a:endParaRPr>
          </a:p>
        </p:txBody>
      </p:sp>
      <p:pic>
        <p:nvPicPr>
          <p:cNvPr id="8" name="Content Placeholder 7">
            <a:extLst>
              <a:ext uri="{FF2B5EF4-FFF2-40B4-BE49-F238E27FC236}">
                <a16:creationId xmlns:a16="http://schemas.microsoft.com/office/drawing/2014/main" id="{243B11D9-F9B9-D85C-478E-CEE92902AE58}"/>
              </a:ext>
            </a:extLst>
          </p:cNvPr>
          <p:cNvPicPr>
            <a:picLocks noGrp="1" noChangeAspect="1"/>
          </p:cNvPicPr>
          <p:nvPr>
            <p:ph sz="half" idx="2"/>
          </p:nvPr>
        </p:nvPicPr>
        <p:blipFill>
          <a:blip r:embed="rId3"/>
          <a:stretch>
            <a:fillRect/>
          </a:stretch>
        </p:blipFill>
        <p:spPr>
          <a:xfrm>
            <a:off x="6389897" y="1795463"/>
            <a:ext cx="5022430" cy="4403725"/>
          </a:xfrm>
        </p:spPr>
      </p:pic>
      <p:sp>
        <p:nvSpPr>
          <p:cNvPr id="11" name="TextBox 10">
            <a:extLst>
              <a:ext uri="{FF2B5EF4-FFF2-40B4-BE49-F238E27FC236}">
                <a16:creationId xmlns:a16="http://schemas.microsoft.com/office/drawing/2014/main" id="{51023CE5-8A33-CA6F-7A3F-DA1F762C363A}"/>
              </a:ext>
            </a:extLst>
          </p:cNvPr>
          <p:cNvSpPr txBox="1"/>
          <p:nvPr/>
        </p:nvSpPr>
        <p:spPr>
          <a:xfrm>
            <a:off x="5083577" y="3238975"/>
            <a:ext cx="1306320" cy="503590"/>
          </a:xfrm>
          <a:prstGeom prst="rect">
            <a:avLst/>
          </a:prstGeom>
        </p:spPr>
        <p:style>
          <a:lnRef idx="3">
            <a:schemeClr val="lt1"/>
          </a:lnRef>
          <a:fillRef idx="1">
            <a:schemeClr val="accent2"/>
          </a:fillRef>
          <a:effectRef idx="1">
            <a:schemeClr val="accent2"/>
          </a:effectRef>
          <a:fontRef idx="minor">
            <a:schemeClr val="lt1"/>
          </a:fontRef>
        </p:style>
        <p:txBody>
          <a:bodyPr wrap="square" lIns="36000" tIns="36000" rIns="36000" bIns="36000" rtlCol="0">
            <a:spAutoFit/>
          </a:bodyPr>
          <a:lstStyle/>
          <a:p>
            <a:pPr algn="ctr"/>
            <a:r>
              <a:rPr lang="en-US" sz="1400" dirty="0"/>
              <a:t>1.7 millions Belgians</a:t>
            </a:r>
            <a:endParaRPr lang="en-BE" sz="1400" dirty="0" err="1"/>
          </a:p>
        </p:txBody>
      </p:sp>
      <p:cxnSp>
        <p:nvCxnSpPr>
          <p:cNvPr id="15" name="Straight Arrow Connector 14">
            <a:extLst>
              <a:ext uri="{FF2B5EF4-FFF2-40B4-BE49-F238E27FC236}">
                <a16:creationId xmlns:a16="http://schemas.microsoft.com/office/drawing/2014/main" id="{2D18A741-B9DD-28CF-2DF8-0A13FB13CCAE}"/>
              </a:ext>
            </a:extLst>
          </p:cNvPr>
          <p:cNvCxnSpPr/>
          <p:nvPr/>
        </p:nvCxnSpPr>
        <p:spPr>
          <a:xfrm flipV="1">
            <a:off x="6389897" y="3338623"/>
            <a:ext cx="510633" cy="9037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6" name="TextBox 15">
            <a:extLst>
              <a:ext uri="{FF2B5EF4-FFF2-40B4-BE49-F238E27FC236}">
                <a16:creationId xmlns:a16="http://schemas.microsoft.com/office/drawing/2014/main" id="{4E3D5CAF-42AB-B0E0-E8C7-D32869F2E3E7}"/>
              </a:ext>
            </a:extLst>
          </p:cNvPr>
          <p:cNvSpPr txBox="1"/>
          <p:nvPr/>
        </p:nvSpPr>
        <p:spPr>
          <a:xfrm>
            <a:off x="5152607" y="4215491"/>
            <a:ext cx="1306320" cy="503590"/>
          </a:xfrm>
          <a:prstGeom prst="rect">
            <a:avLst/>
          </a:prstGeom>
        </p:spPr>
        <p:style>
          <a:lnRef idx="3">
            <a:schemeClr val="lt1"/>
          </a:lnRef>
          <a:fillRef idx="1">
            <a:schemeClr val="accent1"/>
          </a:fillRef>
          <a:effectRef idx="1">
            <a:schemeClr val="accent1"/>
          </a:effectRef>
          <a:fontRef idx="minor">
            <a:schemeClr val="lt1"/>
          </a:fontRef>
        </p:style>
        <p:txBody>
          <a:bodyPr wrap="square" lIns="36000" tIns="36000" rIns="36000" bIns="36000" rtlCol="0">
            <a:spAutoFit/>
          </a:bodyPr>
          <a:lstStyle/>
          <a:p>
            <a:pPr algn="ctr"/>
            <a:r>
              <a:rPr lang="en-US" sz="1400" dirty="0"/>
              <a:t>1.6 millions Belgians</a:t>
            </a:r>
            <a:endParaRPr lang="en-BE" sz="1400" dirty="0" err="1"/>
          </a:p>
        </p:txBody>
      </p:sp>
      <p:cxnSp>
        <p:nvCxnSpPr>
          <p:cNvPr id="18" name="Straight Arrow Connector 17">
            <a:extLst>
              <a:ext uri="{FF2B5EF4-FFF2-40B4-BE49-F238E27FC236}">
                <a16:creationId xmlns:a16="http://schemas.microsoft.com/office/drawing/2014/main" id="{F2660024-1508-A5D7-2D03-3DAB14A836ED}"/>
              </a:ext>
            </a:extLst>
          </p:cNvPr>
          <p:cNvCxnSpPr>
            <a:cxnSpLocks/>
          </p:cNvCxnSpPr>
          <p:nvPr/>
        </p:nvCxnSpPr>
        <p:spPr>
          <a:xfrm flipV="1">
            <a:off x="6458927" y="4338084"/>
            <a:ext cx="441603" cy="8028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87238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AB41D3-8F41-CEDE-F26A-6C8F5E2F2334}"/>
              </a:ext>
            </a:extLst>
          </p:cNvPr>
          <p:cNvSpPr>
            <a:spLocks noGrp="1"/>
          </p:cNvSpPr>
          <p:nvPr>
            <p:ph type="sldNum" sz="quarter" idx="11"/>
          </p:nvPr>
        </p:nvSpPr>
        <p:spPr/>
        <p:txBody>
          <a:bodyPr/>
          <a:lstStyle/>
          <a:p>
            <a:fld id="{DDD2A080-DA64-4F5C-9131-47EB793B4410}" type="slidenum">
              <a:rPr lang="en-GB" smtClean="0"/>
              <a:pPr/>
              <a:t>7</a:t>
            </a:fld>
            <a:endParaRPr lang="en-GB" dirty="0"/>
          </a:p>
        </p:txBody>
      </p:sp>
      <p:sp>
        <p:nvSpPr>
          <p:cNvPr id="3" name="Text Placeholder 2">
            <a:extLst>
              <a:ext uri="{FF2B5EF4-FFF2-40B4-BE49-F238E27FC236}">
                <a16:creationId xmlns:a16="http://schemas.microsoft.com/office/drawing/2014/main" id="{192C12AE-D678-4703-8F03-2DCBC87FEAEC}"/>
              </a:ext>
            </a:extLst>
          </p:cNvPr>
          <p:cNvSpPr>
            <a:spLocks noGrp="1"/>
          </p:cNvSpPr>
          <p:nvPr>
            <p:ph type="body" sz="quarter" idx="12"/>
          </p:nvPr>
        </p:nvSpPr>
        <p:spPr/>
        <p:txBody>
          <a:bodyPr/>
          <a:lstStyle/>
          <a:p>
            <a:pPr algn="ctr"/>
            <a:r>
              <a:rPr lang="en-US" dirty="0"/>
              <a:t>Detailed employment share by exposure and complementarity in Belgium </a:t>
            </a:r>
          </a:p>
          <a:p>
            <a:pPr algn="ctr"/>
            <a:r>
              <a:rPr lang="en-US" dirty="0"/>
              <a:t>(% of total employment)</a:t>
            </a:r>
            <a:endParaRPr lang="en-BE" dirty="0"/>
          </a:p>
        </p:txBody>
      </p:sp>
      <p:sp>
        <p:nvSpPr>
          <p:cNvPr id="4" name="Title 3">
            <a:extLst>
              <a:ext uri="{FF2B5EF4-FFF2-40B4-BE49-F238E27FC236}">
                <a16:creationId xmlns:a16="http://schemas.microsoft.com/office/drawing/2014/main" id="{F0A00F85-F6B9-9524-A6EB-FA9C1EB19361}"/>
              </a:ext>
            </a:extLst>
          </p:cNvPr>
          <p:cNvSpPr>
            <a:spLocks noGrp="1"/>
          </p:cNvSpPr>
          <p:nvPr>
            <p:ph type="title"/>
          </p:nvPr>
        </p:nvSpPr>
        <p:spPr/>
        <p:txBody>
          <a:bodyPr/>
          <a:lstStyle/>
          <a:p>
            <a:r>
              <a:rPr lang="en-US" dirty="0"/>
              <a:t>Certain types of occupation are much more likely to be impacted by AI</a:t>
            </a:r>
            <a:endParaRPr lang="en-BE" dirty="0"/>
          </a:p>
        </p:txBody>
      </p:sp>
      <p:pic>
        <p:nvPicPr>
          <p:cNvPr id="7" name="Content Placeholder 6">
            <a:extLst>
              <a:ext uri="{FF2B5EF4-FFF2-40B4-BE49-F238E27FC236}">
                <a16:creationId xmlns:a16="http://schemas.microsoft.com/office/drawing/2014/main" id="{FD2C63CE-B197-D4CE-EAAA-FA38B5CD8E84}"/>
              </a:ext>
            </a:extLst>
          </p:cNvPr>
          <p:cNvPicPr>
            <a:picLocks noGrp="1" noChangeAspect="1"/>
          </p:cNvPicPr>
          <p:nvPr>
            <p:ph idx="1"/>
          </p:nvPr>
        </p:nvPicPr>
        <p:blipFill>
          <a:blip r:embed="rId2"/>
          <a:stretch>
            <a:fillRect/>
          </a:stretch>
        </p:blipFill>
        <p:spPr>
          <a:xfrm>
            <a:off x="917868" y="1795463"/>
            <a:ext cx="10357852" cy="4403725"/>
          </a:xfrm>
        </p:spPr>
      </p:pic>
      <p:sp>
        <p:nvSpPr>
          <p:cNvPr id="8" name="TextBox 7">
            <a:extLst>
              <a:ext uri="{FF2B5EF4-FFF2-40B4-BE49-F238E27FC236}">
                <a16:creationId xmlns:a16="http://schemas.microsoft.com/office/drawing/2014/main" id="{7EBE0153-9375-22B8-0BBB-8DDB6C2B9FD9}"/>
              </a:ext>
            </a:extLst>
          </p:cNvPr>
          <p:cNvSpPr txBox="1"/>
          <p:nvPr/>
        </p:nvSpPr>
        <p:spPr>
          <a:xfrm>
            <a:off x="659008" y="6365366"/>
            <a:ext cx="8464608" cy="265265"/>
          </a:xfrm>
          <a:prstGeom prst="rect">
            <a:avLst/>
          </a:prstGeom>
          <a:noFill/>
        </p:spPr>
        <p:txBody>
          <a:bodyPr wrap="square">
            <a:spAutoFit/>
          </a:bodyPr>
          <a:lstStyle/>
          <a:p>
            <a:pPr algn="just">
              <a:lnSpc>
                <a:spcPct val="107000"/>
              </a:lnSpc>
              <a:spcAft>
                <a:spcPts val="800"/>
              </a:spcAft>
            </a:pPr>
            <a:r>
              <a:rPr lang="en-US" sz="1100" dirty="0">
                <a:solidFill>
                  <a:schemeClr val="accent2"/>
                </a:solidFill>
                <a:effectLst/>
                <a:latin typeface="ING Me" panose="02000506040000020004" pitchFamily="2" charset="0"/>
                <a:ea typeface="Calibri" panose="020F0502020204030204" pitchFamily="34" charset="0"/>
                <a:cs typeface="Arial" panose="020B0604020202020204" pitchFamily="34" charset="0"/>
              </a:rPr>
              <a:t>Source: Eurostat, IMF, ING calculations</a:t>
            </a:r>
            <a:endParaRPr lang="en-BE" sz="1100" dirty="0">
              <a:solidFill>
                <a:schemeClr val="accent2"/>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65503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94967847-2D14-A14A-45A0-0677CE4A9908}"/>
              </a:ext>
            </a:extLst>
          </p:cNvPr>
          <p:cNvPicPr>
            <a:picLocks noGrp="1" noChangeAspect="1"/>
          </p:cNvPicPr>
          <p:nvPr>
            <p:ph sz="half" idx="2"/>
          </p:nvPr>
        </p:nvPicPr>
        <p:blipFill>
          <a:blip r:embed="rId2"/>
          <a:stretch>
            <a:fillRect/>
          </a:stretch>
        </p:blipFill>
        <p:spPr>
          <a:xfrm>
            <a:off x="6389897" y="1795463"/>
            <a:ext cx="4933777" cy="4325993"/>
          </a:xfrm>
        </p:spPr>
      </p:pic>
      <p:sp>
        <p:nvSpPr>
          <p:cNvPr id="4" name="Content Placeholder 3">
            <a:extLst>
              <a:ext uri="{FF2B5EF4-FFF2-40B4-BE49-F238E27FC236}">
                <a16:creationId xmlns:a16="http://schemas.microsoft.com/office/drawing/2014/main" id="{BBB43699-D185-1EF3-0DB4-183B56F3B271}"/>
              </a:ext>
            </a:extLst>
          </p:cNvPr>
          <p:cNvSpPr>
            <a:spLocks noGrp="1"/>
          </p:cNvSpPr>
          <p:nvPr>
            <p:ph idx="1"/>
          </p:nvPr>
        </p:nvSpPr>
        <p:spPr/>
        <p:txBody>
          <a:bodyPr vert="horz" lIns="0" tIns="0" rIns="0" bIns="0" rtlCol="0" anchor="t">
            <a:noAutofit/>
          </a:bodyPr>
          <a:lstStyle/>
          <a:p>
            <a:pPr marL="342900" indent="-342900">
              <a:lnSpc>
                <a:spcPct val="100000"/>
              </a:lnSpc>
              <a:buFont typeface="Arial" panose="020B0604020202020204" pitchFamily="34" charset="0"/>
              <a:buChar char="•"/>
            </a:pPr>
            <a:r>
              <a:rPr lang="en-US" sz="1800" dirty="0">
                <a:latin typeface="+mj-lt"/>
                <a:cs typeface="ING Me"/>
              </a:rPr>
              <a:t>AI have the potential to fundamentally transform a significant part of the jobs that exist today</a:t>
            </a:r>
          </a:p>
          <a:p>
            <a:pPr marL="702310" lvl="2" indent="-342900">
              <a:lnSpc>
                <a:spcPct val="100000"/>
              </a:lnSpc>
              <a:buFont typeface="Arial" panose="020B0604020202020204" pitchFamily="34" charset="0"/>
              <a:buChar char="•"/>
            </a:pPr>
            <a:r>
              <a:rPr lang="en-US" sz="1800" dirty="0">
                <a:latin typeface="+mj-lt"/>
              </a:rPr>
              <a:t>This transformation will be gradual</a:t>
            </a:r>
            <a:endParaRPr lang="en-BE" sz="1800" dirty="0">
              <a:latin typeface="+mj-lt"/>
            </a:endParaRPr>
          </a:p>
          <a:p>
            <a:pPr marL="342900" indent="-342900">
              <a:lnSpc>
                <a:spcPct val="100000"/>
              </a:lnSpc>
              <a:buFont typeface="Arial" panose="020B0604020202020204" pitchFamily="34" charset="0"/>
              <a:buChar char="•"/>
            </a:pPr>
            <a:r>
              <a:rPr lang="en-US" sz="1800" dirty="0">
                <a:effectLst/>
                <a:latin typeface="+mj-lt"/>
                <a:ea typeface="ING Me" panose="02000506040000020004" pitchFamily="2" charset="0"/>
                <a:cs typeface="ING Me"/>
              </a:rPr>
              <a:t>Jobs is not the same as workers.</a:t>
            </a:r>
            <a:r>
              <a:rPr lang="en-US" sz="1800" dirty="0">
                <a:latin typeface="+mj-lt"/>
                <a:ea typeface="ING Me" panose="02000506040000020004" pitchFamily="2" charset="0"/>
                <a:cs typeface="ING Me"/>
              </a:rPr>
              <a:t> </a:t>
            </a:r>
          </a:p>
          <a:p>
            <a:pPr marL="342900" indent="-342900">
              <a:lnSpc>
                <a:spcPct val="100000"/>
              </a:lnSpc>
              <a:buFont typeface="Arial" panose="020B0604020202020204" pitchFamily="34" charset="0"/>
              <a:buChar char="•"/>
            </a:pPr>
            <a:r>
              <a:rPr lang="en-US" sz="1800" dirty="0">
                <a:effectLst/>
                <a:latin typeface="+mj-lt"/>
                <a:ea typeface="ING Me" panose="02000506040000020004" pitchFamily="2" charset="0"/>
                <a:cs typeface="ING Me"/>
              </a:rPr>
              <a:t>AI will</a:t>
            </a:r>
            <a:r>
              <a:rPr lang="en-US" sz="1800" dirty="0">
                <a:latin typeface="+mj-lt"/>
                <a:ea typeface="ING Me" panose="02000506040000020004" pitchFamily="2" charset="0"/>
                <a:cs typeface="ING Me"/>
              </a:rPr>
              <a:t> </a:t>
            </a:r>
            <a:endParaRPr lang="en-US" sz="1800" dirty="0">
              <a:effectLst/>
              <a:latin typeface="+mj-lt"/>
              <a:ea typeface="ING Me" panose="02000506040000020004" pitchFamily="2" charset="0"/>
              <a:cs typeface="ING Me" panose="02000506040000020004" pitchFamily="2" charset="0"/>
            </a:endParaRPr>
          </a:p>
          <a:p>
            <a:pPr marL="702310" lvl="2" indent="-342900">
              <a:lnSpc>
                <a:spcPct val="100000"/>
              </a:lnSpc>
              <a:buFont typeface="Arial" panose="020B0604020202020204" pitchFamily="34" charset="0"/>
              <a:buChar char="•"/>
            </a:pPr>
            <a:r>
              <a:rPr lang="en-US" sz="1800" dirty="0">
                <a:effectLst/>
                <a:latin typeface="+mj-lt"/>
                <a:ea typeface="ING Me" panose="02000506040000020004" pitchFamily="2" charset="0"/>
                <a:cs typeface="ING Me" panose="02000506040000020004" pitchFamily="2" charset="0"/>
              </a:rPr>
              <a:t>Destroy some jobs </a:t>
            </a:r>
            <a:endParaRPr lang="en-US" sz="1800" dirty="0">
              <a:effectLst/>
              <a:latin typeface="+mj-lt"/>
              <a:ea typeface="ING Me" panose="02000506040000020004" pitchFamily="2" charset="0"/>
            </a:endParaRPr>
          </a:p>
          <a:p>
            <a:pPr marL="702310" lvl="2" indent="-342900">
              <a:lnSpc>
                <a:spcPct val="100000"/>
              </a:lnSpc>
              <a:buFont typeface="Arial" panose="020B0604020202020204" pitchFamily="34" charset="0"/>
              <a:buChar char="•"/>
            </a:pPr>
            <a:r>
              <a:rPr lang="en-US" sz="1800" dirty="0">
                <a:latin typeface="+mj-lt"/>
                <a:ea typeface="ING Me" panose="02000506040000020004" pitchFamily="2" charset="0"/>
              </a:rPr>
              <a:t>C</a:t>
            </a:r>
            <a:r>
              <a:rPr lang="en-US" sz="1800" dirty="0">
                <a:effectLst/>
                <a:latin typeface="+mj-lt"/>
                <a:ea typeface="ING Me" panose="02000506040000020004" pitchFamily="2" charset="0"/>
                <a:cs typeface="ING Me" panose="02000506040000020004" pitchFamily="2" charset="0"/>
              </a:rPr>
              <a:t>reate new types of jobs </a:t>
            </a:r>
            <a:endParaRPr lang="en-US" sz="1800" dirty="0">
              <a:effectLst/>
              <a:latin typeface="+mj-lt"/>
              <a:ea typeface="ING Me" panose="02000506040000020004" pitchFamily="2" charset="0"/>
            </a:endParaRPr>
          </a:p>
          <a:p>
            <a:pPr marL="702310" lvl="2" indent="-342900">
              <a:lnSpc>
                <a:spcPct val="100000"/>
              </a:lnSpc>
              <a:buFont typeface="Arial" panose="020B0604020202020204" pitchFamily="34" charset="0"/>
              <a:buChar char="•"/>
            </a:pPr>
            <a:r>
              <a:rPr lang="en-US" sz="1800" dirty="0">
                <a:latin typeface="+mj-lt"/>
                <a:ea typeface="ING Me" panose="02000506040000020004" pitchFamily="2" charset="0"/>
              </a:rPr>
              <a:t>E</a:t>
            </a:r>
            <a:r>
              <a:rPr lang="en-US" sz="1800" dirty="0">
                <a:effectLst/>
                <a:latin typeface="+mj-lt"/>
                <a:ea typeface="ING Me" panose="02000506040000020004" pitchFamily="2" charset="0"/>
                <a:cs typeface="ING Me" panose="02000506040000020004" pitchFamily="2" charset="0"/>
              </a:rPr>
              <a:t>nhance some existing jobs </a:t>
            </a:r>
            <a:endParaRPr lang="en-US" sz="1800" dirty="0">
              <a:effectLst/>
              <a:latin typeface="+mj-lt"/>
              <a:ea typeface="ING Me" panose="02000506040000020004" pitchFamily="2" charset="0"/>
            </a:endParaRPr>
          </a:p>
          <a:p>
            <a:pPr marL="522605" lvl="1" indent="-342900">
              <a:lnSpc>
                <a:spcPct val="100000"/>
              </a:lnSpc>
              <a:buFont typeface="Arial" panose="020B0604020202020204" pitchFamily="34" charset="0"/>
              <a:buChar char="•"/>
            </a:pPr>
            <a:r>
              <a:rPr lang="en-US" sz="1800" dirty="0">
                <a:latin typeface="+mj-lt"/>
                <a:ea typeface="ING Me" panose="02000506040000020004" pitchFamily="2" charset="0"/>
                <a:cs typeface="ING Me" panose="02000506040000020004" pitchFamily="2" charset="0"/>
                <a:sym typeface="Wingdings" panose="05000000000000000000" pitchFamily="2" charset="2"/>
              </a:rPr>
              <a:t> Effects on employment will depend on the characteristics and adaptability of the workers</a:t>
            </a:r>
            <a:endParaRPr lang="en-US" sz="1800" dirty="0">
              <a:effectLst/>
              <a:latin typeface="+mj-lt"/>
              <a:ea typeface="ING Me" panose="02000506040000020004" pitchFamily="2" charset="0"/>
            </a:endParaRPr>
          </a:p>
          <a:p>
            <a:pPr marL="342900" indent="-342900">
              <a:lnSpc>
                <a:spcPct val="100000"/>
              </a:lnSpc>
              <a:buFont typeface="Arial" panose="020B0604020202020204" pitchFamily="34" charset="0"/>
              <a:buChar char="•"/>
            </a:pPr>
            <a:r>
              <a:rPr lang="en-US" sz="1800" dirty="0">
                <a:latin typeface="+mj-lt"/>
                <a:ea typeface="ING Me" panose="02000506040000020004" pitchFamily="2" charset="0"/>
                <a:cs typeface="ING Me"/>
              </a:rPr>
              <a:t>Ageing: the supply of labor is set to fall</a:t>
            </a:r>
          </a:p>
          <a:p>
            <a:pPr marL="702310" lvl="2" indent="-342900">
              <a:lnSpc>
                <a:spcPct val="100000"/>
              </a:lnSpc>
              <a:buFont typeface="Arial" panose="020B0604020202020204" pitchFamily="34" charset="0"/>
              <a:buChar char="•"/>
            </a:pPr>
            <a:r>
              <a:rPr lang="en-US" sz="1800" dirty="0">
                <a:latin typeface="+mj-lt"/>
                <a:ea typeface="ING Me" panose="02000506040000020004" pitchFamily="2" charset="0"/>
                <a:sym typeface="Wingdings" panose="05000000000000000000" pitchFamily="2" charset="2"/>
              </a:rPr>
              <a:t> Unlikely </a:t>
            </a:r>
            <a:r>
              <a:rPr lang="en-US" sz="1800" dirty="0">
                <a:effectLst/>
                <a:latin typeface="+mj-lt"/>
                <a:ea typeface="ING Me" panose="02000506040000020004" pitchFamily="2" charset="0"/>
              </a:rPr>
              <a:t>that AI will have a significant impact on unemployment</a:t>
            </a:r>
          </a:p>
          <a:p>
            <a:pPr marL="342900" indent="-342900">
              <a:buFont typeface="Arial" panose="020B0604020202020204" pitchFamily="34" charset="0"/>
              <a:buChar char="•"/>
            </a:pPr>
            <a:endParaRPr lang="en-BE" dirty="0"/>
          </a:p>
        </p:txBody>
      </p:sp>
      <p:sp>
        <p:nvSpPr>
          <p:cNvPr id="2" name="Slide Number Placeholder 1">
            <a:extLst>
              <a:ext uri="{FF2B5EF4-FFF2-40B4-BE49-F238E27FC236}">
                <a16:creationId xmlns:a16="http://schemas.microsoft.com/office/drawing/2014/main" id="{27A36592-A594-7FD2-8610-480EC96CF97D}"/>
              </a:ext>
            </a:extLst>
          </p:cNvPr>
          <p:cNvSpPr>
            <a:spLocks noGrp="1"/>
          </p:cNvSpPr>
          <p:nvPr>
            <p:ph type="sldNum" sz="quarter" idx="11"/>
          </p:nvPr>
        </p:nvSpPr>
        <p:spPr/>
        <p:txBody>
          <a:bodyPr/>
          <a:lstStyle/>
          <a:p>
            <a:fld id="{DDD2A080-DA64-4F5C-9131-47EB793B4410}" type="slidenum">
              <a:rPr lang="en-GB" noProof="0" smtClean="0"/>
              <a:pPr/>
              <a:t>8</a:t>
            </a:fld>
            <a:endParaRPr lang="en-GB" noProof="0"/>
          </a:p>
        </p:txBody>
      </p:sp>
      <p:sp>
        <p:nvSpPr>
          <p:cNvPr id="7" name="Text Placeholder 6">
            <a:extLst>
              <a:ext uri="{FF2B5EF4-FFF2-40B4-BE49-F238E27FC236}">
                <a16:creationId xmlns:a16="http://schemas.microsoft.com/office/drawing/2014/main" id="{21D97786-FE7C-3DE4-35A0-FCD32E8E3DF9}"/>
              </a:ext>
            </a:extLst>
          </p:cNvPr>
          <p:cNvSpPr>
            <a:spLocks noGrp="1"/>
          </p:cNvSpPr>
          <p:nvPr>
            <p:ph type="body" sz="quarter" idx="13"/>
          </p:nvPr>
        </p:nvSpPr>
        <p:spPr/>
        <p:txBody>
          <a:bodyPr/>
          <a:lstStyle/>
          <a:p>
            <a:r>
              <a:rPr lang="en-US" dirty="0"/>
              <a:t>Population projections for Belgium, Eurostat</a:t>
            </a:r>
            <a:endParaRPr lang="en-BE" dirty="0"/>
          </a:p>
        </p:txBody>
      </p:sp>
      <p:sp>
        <p:nvSpPr>
          <p:cNvPr id="3" name="Title 2">
            <a:extLst>
              <a:ext uri="{FF2B5EF4-FFF2-40B4-BE49-F238E27FC236}">
                <a16:creationId xmlns:a16="http://schemas.microsoft.com/office/drawing/2014/main" id="{5DED18A6-AC90-5923-C8C6-E4F383AE0892}"/>
              </a:ext>
            </a:extLst>
          </p:cNvPr>
          <p:cNvSpPr>
            <a:spLocks noGrp="1"/>
          </p:cNvSpPr>
          <p:nvPr>
            <p:ph type="title"/>
          </p:nvPr>
        </p:nvSpPr>
        <p:spPr/>
        <p:txBody>
          <a:bodyPr/>
          <a:lstStyle/>
          <a:p>
            <a:r>
              <a:rPr lang="en-US" dirty="0"/>
              <a:t>AI is unlikely to lead to mass unemployment</a:t>
            </a:r>
            <a:endParaRPr lang="en-BE" dirty="0"/>
          </a:p>
        </p:txBody>
      </p:sp>
      <p:sp>
        <p:nvSpPr>
          <p:cNvPr id="10" name="TextBox 9">
            <a:extLst>
              <a:ext uri="{FF2B5EF4-FFF2-40B4-BE49-F238E27FC236}">
                <a16:creationId xmlns:a16="http://schemas.microsoft.com/office/drawing/2014/main" id="{EB4BB6F4-3DF9-C054-4A1C-4AE541783DCD}"/>
              </a:ext>
            </a:extLst>
          </p:cNvPr>
          <p:cNvSpPr txBox="1"/>
          <p:nvPr/>
        </p:nvSpPr>
        <p:spPr>
          <a:xfrm>
            <a:off x="11323674" y="4045817"/>
            <a:ext cx="772633" cy="719034"/>
          </a:xfrm>
          <a:prstGeom prst="rect">
            <a:avLst/>
          </a:prstGeom>
        </p:spPr>
        <p:style>
          <a:lnRef idx="3">
            <a:schemeClr val="lt1"/>
          </a:lnRef>
          <a:fillRef idx="1">
            <a:schemeClr val="accent1"/>
          </a:fillRef>
          <a:effectRef idx="1">
            <a:schemeClr val="accent1"/>
          </a:effectRef>
          <a:fontRef idx="minor">
            <a:schemeClr val="lt1"/>
          </a:fontRef>
        </p:style>
        <p:txBody>
          <a:bodyPr wrap="square" lIns="36000" tIns="36000" rIns="36000" bIns="36000" rtlCol="0">
            <a:spAutoFit/>
          </a:bodyPr>
          <a:lstStyle/>
          <a:p>
            <a:r>
              <a:rPr lang="en-US" sz="1400" dirty="0"/>
              <a:t>-11% in 2100 vs 2023</a:t>
            </a:r>
            <a:endParaRPr lang="en-BE" sz="1400" dirty="0" err="1"/>
          </a:p>
        </p:txBody>
      </p:sp>
      <p:sp>
        <p:nvSpPr>
          <p:cNvPr id="11" name="TextBox 10">
            <a:extLst>
              <a:ext uri="{FF2B5EF4-FFF2-40B4-BE49-F238E27FC236}">
                <a16:creationId xmlns:a16="http://schemas.microsoft.com/office/drawing/2014/main" id="{DEFF1159-80B8-A0E8-2C28-312945D8C235}"/>
              </a:ext>
            </a:extLst>
          </p:cNvPr>
          <p:cNvSpPr txBox="1"/>
          <p:nvPr/>
        </p:nvSpPr>
        <p:spPr>
          <a:xfrm>
            <a:off x="11285313" y="2741303"/>
            <a:ext cx="723014" cy="719034"/>
          </a:xfrm>
          <a:prstGeom prst="rect">
            <a:avLst/>
          </a:prstGeom>
        </p:spPr>
        <p:style>
          <a:lnRef idx="3">
            <a:schemeClr val="lt1"/>
          </a:lnRef>
          <a:fillRef idx="1">
            <a:schemeClr val="accent2"/>
          </a:fillRef>
          <a:effectRef idx="1">
            <a:schemeClr val="accent2"/>
          </a:effectRef>
          <a:fontRef idx="minor">
            <a:schemeClr val="lt1"/>
          </a:fontRef>
        </p:style>
        <p:txBody>
          <a:bodyPr wrap="square" lIns="36000" tIns="36000" rIns="36000" bIns="36000" rtlCol="0">
            <a:spAutoFit/>
          </a:bodyPr>
          <a:lstStyle/>
          <a:p>
            <a:r>
              <a:rPr lang="en-US" sz="1400" dirty="0"/>
              <a:t>+54% in 2100 vs 2023</a:t>
            </a:r>
            <a:endParaRPr lang="en-BE" sz="1400" dirty="0" err="1"/>
          </a:p>
        </p:txBody>
      </p:sp>
      <p:sp>
        <p:nvSpPr>
          <p:cNvPr id="12" name="TextBox 11">
            <a:extLst>
              <a:ext uri="{FF2B5EF4-FFF2-40B4-BE49-F238E27FC236}">
                <a16:creationId xmlns:a16="http://schemas.microsoft.com/office/drawing/2014/main" id="{789E34CA-1C12-35D3-62F1-2EC179507126}"/>
              </a:ext>
            </a:extLst>
          </p:cNvPr>
          <p:cNvSpPr txBox="1"/>
          <p:nvPr/>
        </p:nvSpPr>
        <p:spPr>
          <a:xfrm>
            <a:off x="6549446" y="6326794"/>
            <a:ext cx="2998592" cy="265265"/>
          </a:xfrm>
          <a:prstGeom prst="rect">
            <a:avLst/>
          </a:prstGeom>
          <a:noFill/>
        </p:spPr>
        <p:txBody>
          <a:bodyPr wrap="square">
            <a:spAutoFit/>
          </a:bodyPr>
          <a:lstStyle/>
          <a:p>
            <a:pPr algn="just">
              <a:lnSpc>
                <a:spcPct val="107000"/>
              </a:lnSpc>
              <a:spcAft>
                <a:spcPts val="800"/>
              </a:spcAft>
            </a:pPr>
            <a:r>
              <a:rPr lang="en-US" sz="1100" dirty="0">
                <a:solidFill>
                  <a:schemeClr val="accent2"/>
                </a:solidFill>
                <a:effectLst/>
                <a:latin typeface="ING Me" panose="02000506040000020004" pitchFamily="2" charset="0"/>
                <a:ea typeface="Calibri" panose="020F0502020204030204" pitchFamily="34" charset="0"/>
                <a:cs typeface="Arial" panose="020B0604020202020204" pitchFamily="34" charset="0"/>
              </a:rPr>
              <a:t>Source: Eurostat, ING calculations</a:t>
            </a:r>
            <a:endParaRPr lang="en-BE" sz="1100" dirty="0">
              <a:solidFill>
                <a:schemeClr val="accent2"/>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56999185-805F-B215-046B-43C59C4D05AA}"/>
              </a:ext>
            </a:extLst>
          </p:cNvPr>
          <p:cNvSpPr txBox="1"/>
          <p:nvPr/>
        </p:nvSpPr>
        <p:spPr>
          <a:xfrm>
            <a:off x="8605616" y="4182550"/>
            <a:ext cx="1162228" cy="288147"/>
          </a:xfrm>
          <a:prstGeom prst="rect">
            <a:avLst/>
          </a:prstGeom>
        </p:spPr>
        <p:style>
          <a:lnRef idx="3">
            <a:schemeClr val="lt1"/>
          </a:lnRef>
          <a:fillRef idx="1">
            <a:schemeClr val="accent1"/>
          </a:fillRef>
          <a:effectRef idx="1">
            <a:schemeClr val="accent1"/>
          </a:effectRef>
          <a:fontRef idx="minor">
            <a:schemeClr val="lt1"/>
          </a:fontRef>
        </p:style>
        <p:txBody>
          <a:bodyPr wrap="square" lIns="36000" tIns="36000" rIns="36000" bIns="36000" rtlCol="0">
            <a:spAutoFit/>
          </a:bodyPr>
          <a:lstStyle/>
          <a:p>
            <a:r>
              <a:rPr lang="en-US" sz="1400" dirty="0"/>
              <a:t>15 – 64 years</a:t>
            </a:r>
            <a:endParaRPr lang="en-BE" sz="1400" dirty="0" err="1"/>
          </a:p>
        </p:txBody>
      </p:sp>
      <p:sp>
        <p:nvSpPr>
          <p:cNvPr id="8" name="TextBox 7">
            <a:extLst>
              <a:ext uri="{FF2B5EF4-FFF2-40B4-BE49-F238E27FC236}">
                <a16:creationId xmlns:a16="http://schemas.microsoft.com/office/drawing/2014/main" id="{D7ABF9BD-A364-B6D1-562D-2208122C9F8B}"/>
              </a:ext>
            </a:extLst>
          </p:cNvPr>
          <p:cNvSpPr txBox="1"/>
          <p:nvPr/>
        </p:nvSpPr>
        <p:spPr>
          <a:xfrm>
            <a:off x="8723833" y="2700859"/>
            <a:ext cx="1044011" cy="288147"/>
          </a:xfrm>
          <a:prstGeom prst="rect">
            <a:avLst/>
          </a:prstGeom>
        </p:spPr>
        <p:style>
          <a:lnRef idx="3">
            <a:schemeClr val="lt1"/>
          </a:lnRef>
          <a:fillRef idx="1">
            <a:schemeClr val="accent2"/>
          </a:fillRef>
          <a:effectRef idx="1">
            <a:schemeClr val="accent2"/>
          </a:effectRef>
          <a:fontRef idx="minor">
            <a:schemeClr val="lt1"/>
          </a:fontRef>
        </p:style>
        <p:txBody>
          <a:bodyPr wrap="square" lIns="36000" tIns="36000" rIns="36000" bIns="36000" rtlCol="0">
            <a:spAutoFit/>
          </a:bodyPr>
          <a:lstStyle/>
          <a:p>
            <a:r>
              <a:rPr lang="en-US" sz="1400" dirty="0"/>
              <a:t>65 years +</a:t>
            </a:r>
            <a:endParaRPr lang="en-BE" sz="1400" dirty="0" err="1"/>
          </a:p>
        </p:txBody>
      </p:sp>
    </p:spTree>
    <p:extLst>
      <p:ext uri="{BB962C8B-B14F-4D97-AF65-F5344CB8AC3E}">
        <p14:creationId xmlns:p14="http://schemas.microsoft.com/office/powerpoint/2010/main" val="1094862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B510C5-1BB8-F9D3-32DA-26F6259512E6}"/>
              </a:ext>
            </a:extLst>
          </p:cNvPr>
          <p:cNvSpPr>
            <a:spLocks noGrp="1"/>
          </p:cNvSpPr>
          <p:nvPr>
            <p:ph type="sldNum" sz="quarter" idx="11"/>
          </p:nvPr>
        </p:nvSpPr>
        <p:spPr/>
        <p:txBody>
          <a:bodyPr/>
          <a:lstStyle/>
          <a:p>
            <a:fld id="{DDD2A080-DA64-4F5C-9131-47EB793B4410}" type="slidenum">
              <a:rPr lang="en-GB" noProof="0" smtClean="0"/>
              <a:pPr/>
              <a:t>9</a:t>
            </a:fld>
            <a:endParaRPr lang="en-GB" noProof="0" dirty="0"/>
          </a:p>
        </p:txBody>
      </p:sp>
      <p:sp>
        <p:nvSpPr>
          <p:cNvPr id="9" name="Text Placeholder 8">
            <a:extLst>
              <a:ext uri="{FF2B5EF4-FFF2-40B4-BE49-F238E27FC236}">
                <a16:creationId xmlns:a16="http://schemas.microsoft.com/office/drawing/2014/main" id="{DA09060C-0F1B-443D-7C7A-F4C6FD6D6C5E}"/>
              </a:ext>
            </a:extLst>
          </p:cNvPr>
          <p:cNvSpPr>
            <a:spLocks noGrp="1"/>
          </p:cNvSpPr>
          <p:nvPr>
            <p:ph type="body" sz="quarter" idx="12"/>
          </p:nvPr>
        </p:nvSpPr>
        <p:spPr/>
        <p:txBody>
          <a:bodyPr/>
          <a:lstStyle/>
          <a:p>
            <a:pPr algn="ctr"/>
            <a:r>
              <a:rPr lang="en-US" dirty="0"/>
              <a:t>“Over the next 5 years , what impact do you think the use of artificial intelligence (AI) in general will have on…”</a:t>
            </a:r>
            <a:endParaRPr lang="en-BE" dirty="0"/>
          </a:p>
        </p:txBody>
      </p:sp>
      <p:sp>
        <p:nvSpPr>
          <p:cNvPr id="7" name="Title 6">
            <a:extLst>
              <a:ext uri="{FF2B5EF4-FFF2-40B4-BE49-F238E27FC236}">
                <a16:creationId xmlns:a16="http://schemas.microsoft.com/office/drawing/2014/main" id="{05B63CDB-FAAD-3024-BB31-BDB13D771A89}"/>
              </a:ext>
            </a:extLst>
          </p:cNvPr>
          <p:cNvSpPr>
            <a:spLocks noGrp="1"/>
          </p:cNvSpPr>
          <p:nvPr>
            <p:ph type="title"/>
          </p:nvPr>
        </p:nvSpPr>
        <p:spPr/>
        <p:txBody>
          <a:bodyPr/>
          <a:lstStyle/>
          <a:p>
            <a:r>
              <a:rPr lang="en-US" dirty="0"/>
              <a:t>AI will have a positive impact on economic growth, say Belgians</a:t>
            </a:r>
            <a:endParaRPr lang="en-BE" dirty="0"/>
          </a:p>
        </p:txBody>
      </p:sp>
      <p:pic>
        <p:nvPicPr>
          <p:cNvPr id="11" name="Content Placeholder 10">
            <a:extLst>
              <a:ext uri="{FF2B5EF4-FFF2-40B4-BE49-F238E27FC236}">
                <a16:creationId xmlns:a16="http://schemas.microsoft.com/office/drawing/2014/main" id="{E8300D9E-4DB4-0B55-23C4-895AE53B4889}"/>
              </a:ext>
            </a:extLst>
          </p:cNvPr>
          <p:cNvPicPr>
            <a:picLocks noGrp="1" noChangeAspect="1"/>
          </p:cNvPicPr>
          <p:nvPr>
            <p:ph idx="1"/>
          </p:nvPr>
        </p:nvPicPr>
        <p:blipFill>
          <a:blip r:embed="rId2"/>
          <a:stretch>
            <a:fillRect/>
          </a:stretch>
        </p:blipFill>
        <p:spPr>
          <a:xfrm>
            <a:off x="957916" y="1795463"/>
            <a:ext cx="10277756" cy="4403725"/>
          </a:xfrm>
        </p:spPr>
      </p:pic>
      <p:sp>
        <p:nvSpPr>
          <p:cNvPr id="12" name="TextBox 11">
            <a:extLst>
              <a:ext uri="{FF2B5EF4-FFF2-40B4-BE49-F238E27FC236}">
                <a16:creationId xmlns:a16="http://schemas.microsoft.com/office/drawing/2014/main" id="{589F0AB7-7EE7-03CA-9DCF-F9FC7864C54C}"/>
              </a:ext>
            </a:extLst>
          </p:cNvPr>
          <p:cNvSpPr txBox="1"/>
          <p:nvPr/>
        </p:nvSpPr>
        <p:spPr>
          <a:xfrm>
            <a:off x="771011" y="6414573"/>
            <a:ext cx="9925342" cy="288147"/>
          </a:xfrm>
          <a:prstGeom prst="rect">
            <a:avLst/>
          </a:prstGeom>
          <a:noFill/>
        </p:spPr>
        <p:txBody>
          <a:bodyPr wrap="square" lIns="36000" tIns="36000" rIns="36000" bIns="36000" rtlCol="0">
            <a:spAutoFit/>
          </a:bodyPr>
          <a:lstStyle/>
          <a:p>
            <a:r>
              <a:rPr lang="en-US" sz="1400" dirty="0">
                <a:solidFill>
                  <a:schemeClr val="accent2"/>
                </a:solidFill>
              </a:rPr>
              <a:t>Source: ING Consumer Survey, </a:t>
            </a:r>
            <a:r>
              <a:rPr lang="en-GB" sz="1400" dirty="0">
                <a:solidFill>
                  <a:schemeClr val="accent2"/>
                </a:solidFill>
                <a:effectLst/>
                <a:latin typeface="ING Me" panose="02000506040000020004" pitchFamily="2" charset="0"/>
                <a:ea typeface="ING Me" panose="02000506040000020004" pitchFamily="2" charset="0"/>
                <a:cs typeface="ING Me" panose="02000506040000020004" pitchFamily="2" charset="0"/>
              </a:rPr>
              <a:t>conducted by Ipsos on a </a:t>
            </a:r>
            <a:r>
              <a:rPr lang="en-GB" sz="1400" dirty="0">
                <a:solidFill>
                  <a:schemeClr val="accent2"/>
                </a:solidFill>
                <a:latin typeface="ING Me" panose="02000506040000020004" pitchFamily="2" charset="0"/>
                <a:ea typeface="ING Me" panose="02000506040000020004" pitchFamily="2" charset="0"/>
                <a:cs typeface="ING Me" panose="02000506040000020004" pitchFamily="2" charset="0"/>
              </a:rPr>
              <a:t>representative </a:t>
            </a:r>
            <a:r>
              <a:rPr lang="en-GB" sz="1400" dirty="0">
                <a:solidFill>
                  <a:schemeClr val="accent2"/>
                </a:solidFill>
                <a:effectLst/>
                <a:latin typeface="ING Me" panose="02000506040000020004" pitchFamily="2" charset="0"/>
                <a:ea typeface="ING Me" panose="02000506040000020004" pitchFamily="2" charset="0"/>
                <a:cs typeface="ING Me" panose="02000506040000020004" pitchFamily="2" charset="0"/>
              </a:rPr>
              <a:t>panel of 1002 Belgians</a:t>
            </a:r>
            <a:endParaRPr lang="en-BE" sz="1400" dirty="0" err="1"/>
          </a:p>
        </p:txBody>
      </p:sp>
    </p:spTree>
    <p:extLst>
      <p:ext uri="{BB962C8B-B14F-4D97-AF65-F5344CB8AC3E}">
        <p14:creationId xmlns:p14="http://schemas.microsoft.com/office/powerpoint/2010/main" val="24411390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8755fb961bcb85c763cf62196f86d8244fc"/>
</p:tagLst>
</file>

<file path=ppt/theme/theme1.xml><?xml version="1.0" encoding="utf-8"?>
<a:theme xmlns:a="http://schemas.openxmlformats.org/drawingml/2006/main" name="ING_PP_Template_16x9_January2020">
  <a:themeElements>
    <a:clrScheme name="ING 2020">
      <a:dk1>
        <a:srgbClr val="000000"/>
      </a:dk1>
      <a:lt1>
        <a:sysClr val="window" lastClr="FFFFFF"/>
      </a:lt1>
      <a:dk2>
        <a:srgbClr val="FF6200"/>
      </a:dk2>
      <a:lt2>
        <a:srgbClr val="696969"/>
      </a:lt2>
      <a:accent1>
        <a:srgbClr val="FF6200"/>
      </a:accent1>
      <a:accent2>
        <a:srgbClr val="A8A8A8"/>
      </a:accent2>
      <a:accent3>
        <a:srgbClr val="525199"/>
      </a:accent3>
      <a:accent4>
        <a:srgbClr val="559BD1"/>
      </a:accent4>
      <a:accent5>
        <a:srgbClr val="AB0066"/>
      </a:accent5>
      <a:accent6>
        <a:srgbClr val="D0D93C"/>
      </a:accent6>
      <a:hlink>
        <a:srgbClr val="525199"/>
      </a:hlink>
      <a:folHlink>
        <a:srgbClr val="AB0066"/>
      </a:folHlink>
    </a:clrScheme>
    <a:fontScheme name="ING ME">
      <a:majorFont>
        <a:latin typeface="ING Me"/>
        <a:ea typeface=""/>
        <a:cs typeface=""/>
      </a:majorFont>
      <a:minorFont>
        <a:latin typeface="ING M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6350">
          <a:solidFill>
            <a:schemeClr val="accent1"/>
          </a:solidFill>
        </a:ln>
      </a:spPr>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defPPr algn="ctr">
          <a:lnSpc>
            <a:spcPct val="90000"/>
          </a:lnSpc>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A8A8A8"/>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err="1" smtClean="0"/>
        </a:defPPr>
      </a:lstStyle>
    </a:txDef>
  </a:objectDefaults>
  <a:extraClrSchemeLst/>
  <a:custClrLst>
    <a:custClr name="ING Orange">
      <a:srgbClr val="FF6200"/>
    </a:custClr>
    <a:custClr name="ING Light Grey">
      <a:srgbClr val="A8A8A8"/>
    </a:custClr>
    <a:custClr name="ING Mid Grey">
      <a:srgbClr val="696969"/>
    </a:custClr>
    <a:custClr name="ING Text color">
      <a:srgbClr val="333333"/>
    </a:custClr>
    <a:custClr name="ING Indigo">
      <a:srgbClr val="525199"/>
    </a:custClr>
    <a:custClr name="ING Sky">
      <a:srgbClr val="559BD1"/>
    </a:custClr>
    <a:custClr name="ING Fuchsia">
      <a:srgbClr val="AB0066"/>
    </a:custClr>
    <a:custClr name="ING Lime">
      <a:srgbClr val="D0D93C"/>
    </a:custClr>
    <a:custClr name="ING Leaf / Plus">
      <a:srgbClr val="349651"/>
    </a:custClr>
    <a:custClr name="ING Minus">
      <a:srgbClr val="FF0000"/>
    </a:custClr>
  </a:custClrLst>
  <a:extLst>
    <a:ext uri="{05A4C25C-085E-4340-85A3-A5531E510DB2}">
      <thm15:themeFamily xmlns:thm15="http://schemas.microsoft.com/office/thememl/2012/main" name="Presentation1" id="{AA03BD89-DE69-440C-B6C0-7E4EE3A84D5E}" vid="{0E985E53-AD5D-43D4-98F6-63ED5E9389F1}"/>
    </a:ext>
  </a:extLst>
</a:theme>
</file>

<file path=ppt/theme/theme2.xml><?xml version="1.0" encoding="utf-8"?>
<a:theme xmlns:a="http://schemas.openxmlformats.org/drawingml/2006/main" name="1_ING_PP_Template_16x9_January2020">
  <a:themeElements>
    <a:clrScheme name="ING 2020">
      <a:dk1>
        <a:srgbClr val="000000"/>
      </a:dk1>
      <a:lt1>
        <a:sysClr val="window" lastClr="FFFFFF"/>
      </a:lt1>
      <a:dk2>
        <a:srgbClr val="FF6200"/>
      </a:dk2>
      <a:lt2>
        <a:srgbClr val="696969"/>
      </a:lt2>
      <a:accent1>
        <a:srgbClr val="FF6200"/>
      </a:accent1>
      <a:accent2>
        <a:srgbClr val="A8A8A8"/>
      </a:accent2>
      <a:accent3>
        <a:srgbClr val="525199"/>
      </a:accent3>
      <a:accent4>
        <a:srgbClr val="559BD1"/>
      </a:accent4>
      <a:accent5>
        <a:srgbClr val="AB0066"/>
      </a:accent5>
      <a:accent6>
        <a:srgbClr val="D0D93C"/>
      </a:accent6>
      <a:hlink>
        <a:srgbClr val="525199"/>
      </a:hlink>
      <a:folHlink>
        <a:srgbClr val="AB0066"/>
      </a:folHlink>
    </a:clrScheme>
    <a:fontScheme name="ING ME">
      <a:majorFont>
        <a:latin typeface="ING Me"/>
        <a:ea typeface=""/>
        <a:cs typeface=""/>
      </a:majorFont>
      <a:minorFont>
        <a:latin typeface="ING M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6350">
          <a:solidFill>
            <a:schemeClr val="accent1"/>
          </a:solidFill>
        </a:ln>
      </a:spPr>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defPPr algn="ctr">
          <a:lnSpc>
            <a:spcPct val="90000"/>
          </a:lnSpc>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A8A8A8"/>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err="1" smtClean="0"/>
        </a:defPPr>
      </a:lstStyle>
    </a:txDef>
  </a:objectDefaults>
  <a:extraClrSchemeLst/>
  <a:custClrLst>
    <a:custClr name="ING Orange">
      <a:srgbClr val="FF6200"/>
    </a:custClr>
    <a:custClr name="ING Light Grey">
      <a:srgbClr val="A8A8A8"/>
    </a:custClr>
    <a:custClr name="ING Mid Grey">
      <a:srgbClr val="696969"/>
    </a:custClr>
    <a:custClr name="ING Text color">
      <a:srgbClr val="333333"/>
    </a:custClr>
    <a:custClr name="ING Indigo">
      <a:srgbClr val="525199"/>
    </a:custClr>
    <a:custClr name="ING Sky">
      <a:srgbClr val="559BD1"/>
    </a:custClr>
    <a:custClr name="ING Fuchsia">
      <a:srgbClr val="AB0066"/>
    </a:custClr>
    <a:custClr name="ING Lime">
      <a:srgbClr val="D0D93C"/>
    </a:custClr>
    <a:custClr name="ING Leaf / Plus">
      <a:srgbClr val="349651"/>
    </a:custClr>
    <a:custClr name="ING Minus">
      <a:srgbClr val="FF0000"/>
    </a:custClr>
  </a:custClrLst>
  <a:extLst>
    <a:ext uri="{05A4C25C-085E-4340-85A3-A5531E510DB2}">
      <thm15:themeFamily xmlns:thm15="http://schemas.microsoft.com/office/thememl/2012/main" name="Presentation1" id="{AA03BD89-DE69-440C-B6C0-7E4EE3A84D5E}" vid="{175B3AD0-9A44-4CBA-97F2-83A38BD88FEA}"/>
    </a:ext>
  </a:extLst>
</a:theme>
</file>

<file path=ppt/theme/theme3.xml><?xml version="1.0" encoding="utf-8"?>
<a:theme xmlns:a="http://schemas.openxmlformats.org/drawingml/2006/main" name="Office Theme">
  <a:themeElements>
    <a:clrScheme name="ING 2016">
      <a:dk1>
        <a:srgbClr val="333333"/>
      </a:dk1>
      <a:lt1>
        <a:sysClr val="window" lastClr="FFFFFF"/>
      </a:lt1>
      <a:dk2>
        <a:srgbClr val="FF6200"/>
      </a:dk2>
      <a:lt2>
        <a:srgbClr val="696969"/>
      </a:lt2>
      <a:accent1>
        <a:srgbClr val="FF6200"/>
      </a:accent1>
      <a:accent2>
        <a:srgbClr val="A8A8A8"/>
      </a:accent2>
      <a:accent3>
        <a:srgbClr val="525199"/>
      </a:accent3>
      <a:accent4>
        <a:srgbClr val="60A6DA"/>
      </a:accent4>
      <a:accent5>
        <a:srgbClr val="AB0066"/>
      </a:accent5>
      <a:accent6>
        <a:srgbClr val="D0D93C"/>
      </a:accent6>
      <a:hlink>
        <a:srgbClr val="525199"/>
      </a:hlink>
      <a:folHlink>
        <a:srgbClr val="AB0066"/>
      </a:folHlink>
    </a:clrScheme>
    <a:fontScheme name="ING ME">
      <a:majorFont>
        <a:latin typeface="ING Me"/>
        <a:ea typeface=""/>
        <a:cs typeface=""/>
      </a:majorFont>
      <a:minorFont>
        <a:latin typeface="ING M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dd25ed9-8bb8-4b14-9159-384c3b009a05">
      <Terms xmlns="http://schemas.microsoft.com/office/infopath/2007/PartnerControls"/>
    </lcf76f155ced4ddcb4097134ff3c332f>
    <TaxCatchAll xmlns="b7222821-796c-4bba-aa70-0689e51db49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1B528521B53F2488B1E59ABA37EBDF9" ma:contentTypeVersion="18" ma:contentTypeDescription="Create a new document." ma:contentTypeScope="" ma:versionID="87c55827346d7d3bf5da8cc580960c56">
  <xsd:schema xmlns:xsd="http://www.w3.org/2001/XMLSchema" xmlns:xs="http://www.w3.org/2001/XMLSchema" xmlns:p="http://schemas.microsoft.com/office/2006/metadata/properties" xmlns:ns2="add25ed9-8bb8-4b14-9159-384c3b009a05" xmlns:ns3="b7222821-796c-4bba-aa70-0689e51db493" targetNamespace="http://schemas.microsoft.com/office/2006/metadata/properties" ma:root="true" ma:fieldsID="ddc2878e3cf6604f29d961709724f375" ns2:_="" ns3:_="">
    <xsd:import namespace="add25ed9-8bb8-4b14-9159-384c3b009a05"/>
    <xsd:import namespace="b7222821-796c-4bba-aa70-0689e51db49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d25ed9-8bb8-4b14-9159-384c3b009a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a1dba96-c252-421a-8d24-58690b45a70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7222821-796c-4bba-aa70-0689e51db49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c9be916-8cb6-4bc6-ba69-517030cd2eaa}" ma:internalName="TaxCatchAll" ma:showField="CatchAllData" ma:web="b7222821-796c-4bba-aa70-0689e51db49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95C5E4-8DAA-4722-ACC0-B4EBA4F5CFCF}">
  <ds:schemaRefs>
    <ds:schemaRef ds:uri="http://schemas.microsoft.com/sharepoint/v3/contenttype/forms"/>
  </ds:schemaRefs>
</ds:datastoreItem>
</file>

<file path=customXml/itemProps2.xml><?xml version="1.0" encoding="utf-8"?>
<ds:datastoreItem xmlns:ds="http://schemas.openxmlformats.org/officeDocument/2006/customXml" ds:itemID="{DF7CE559-80B4-4C83-BD61-21212AC6AF65}">
  <ds:schemaRefs>
    <ds:schemaRef ds:uri="http://schemas.microsoft.com/office/infopath/2007/PartnerControls"/>
    <ds:schemaRef ds:uri="http://schemas.openxmlformats.org/package/2006/metadata/core-properties"/>
    <ds:schemaRef ds:uri="http://schemas.microsoft.com/office/2006/documentManagement/types"/>
    <ds:schemaRef ds:uri="bf1574bb-0672-4d4f-8e6c-777e838cb1aa"/>
    <ds:schemaRef ds:uri="http://purl.org/dc/elements/1.1/"/>
    <ds:schemaRef ds:uri="http://purl.org/dc/dcmitype/"/>
    <ds:schemaRef ds:uri="99ac4c2d-341c-4e55-935d-3e620331476d"/>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C0A476B9-EB5D-4B6F-A90F-1B1987460542}"/>
</file>

<file path=docMetadata/LabelInfo.xml><?xml version="1.0" encoding="utf-8"?>
<clbl:labelList xmlns:clbl="http://schemas.microsoft.com/office/2020/mipLabelMetadata">
  <clbl:label id="{587b6ea1-3db9-4fe1-a9d7-85d4c64ce5cc}" enabled="0" method="" siteId="{587b6ea1-3db9-4fe1-a9d7-85d4c64ce5cc}" removed="1"/>
</clbl:labelList>
</file>

<file path=docProps/app.xml><?xml version="1.0" encoding="utf-8"?>
<Properties xmlns="http://schemas.openxmlformats.org/officeDocument/2006/extended-properties" xmlns:vt="http://schemas.openxmlformats.org/officeDocument/2006/docPropsVTypes">
  <Template>01 ING presentation template 16x9</Template>
  <TotalTime>492</TotalTime>
  <Words>1131</Words>
  <Application>Microsoft Office PowerPoint</Application>
  <PresentationFormat>Widescreen</PresentationFormat>
  <Paragraphs>116</Paragraphs>
  <Slides>17</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ING Me</vt:lpstr>
      <vt:lpstr>ING_PP_Template_16x9_January2020</vt:lpstr>
      <vt:lpstr>1_ING_PP_Template_16x9_January2020</vt:lpstr>
      <vt:lpstr>ING Economic Focus</vt:lpstr>
      <vt:lpstr>Belgians remain ambivalent about artificial intelligence</vt:lpstr>
      <vt:lpstr>Belgians believe AI will have a negative impact on the job market, but not on their own job</vt:lpstr>
      <vt:lpstr>AI should help mainly with repetitive tasks and improving efficiency, according to Belgians</vt:lpstr>
      <vt:lpstr>The fear that automation would lead to higher unemployment did not materialize over the last decade, on the contrary</vt:lpstr>
      <vt:lpstr>We believe AI will fundamentally transform most of the jobs that exist today</vt:lpstr>
      <vt:lpstr>Certain types of occupation are much more likely to be impacted by AI</vt:lpstr>
      <vt:lpstr>AI is unlikely to lead to mass unemployment</vt:lpstr>
      <vt:lpstr>AI will have a positive impact on economic growth, say Belgians</vt:lpstr>
      <vt:lpstr>No productivity boom yet</vt:lpstr>
      <vt:lpstr>A productivity boom is likely, but not immediately and not on a massive scale</vt:lpstr>
      <vt:lpstr>During previous productivity shocks, the ICT sector was the main driver of productivity gains</vt:lpstr>
      <vt:lpstr>The United States is set to outperform Europe</vt:lpstr>
      <vt:lpstr>The US invested much more in AI than European countries</vt:lpstr>
      <vt:lpstr>Large majority of Belgians in favour of strict regulation of AI</vt:lpstr>
      <vt:lpstr>The productivity gap between Europe and the US is already wide and is likely to widen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this presentation</dc:title>
  <dc:creator>Charlotte de Montpellier</dc:creator>
  <cp:keywords>16x9; Template; Global; Think Forward; External</cp:keywords>
  <dc:description>April 2020</dc:description>
  <cp:lastModifiedBy>Charlotte de Montpellier</cp:lastModifiedBy>
  <cp:revision>1</cp:revision>
  <dcterms:created xsi:type="dcterms:W3CDTF">2024-04-24T12:37:05Z</dcterms:created>
  <dcterms:modified xsi:type="dcterms:W3CDTF">2024-04-25T16:44:49Z</dcterms:modified>
  <cp:version>3</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0x010100D52983252E2627428F472F14F93C1B30</vt:lpwstr>
  </property>
</Properties>
</file>