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3"/>
  </p:notesMasterIdLst>
  <p:handoutMasterIdLst>
    <p:handoutMasterId r:id="rId4"/>
  </p:handoutMasterIdLst>
  <p:sldIdLst>
    <p:sldId id="262" r:id="rId2"/>
  </p:sldIdLst>
  <p:sldSz cx="51206400" cy="36004500"/>
  <p:notesSz cx="9296400" cy="7010400"/>
  <p:defaultTextStyle>
    <a:defPPr>
      <a:defRPr lang="en-US"/>
    </a:defPPr>
    <a:lvl1pPr algn="l" rtl="0" fontAlgn="base">
      <a:spcBef>
        <a:spcPct val="0"/>
      </a:spcBef>
      <a:spcAft>
        <a:spcPct val="0"/>
      </a:spcAft>
      <a:defRPr sz="2200" kern="1200">
        <a:solidFill>
          <a:schemeClr val="tx1"/>
        </a:solidFill>
        <a:latin typeface="Times New Roman" pitchFamily="18" charset="0"/>
        <a:ea typeface="+mn-ea"/>
        <a:cs typeface="Arial" charset="0"/>
      </a:defRPr>
    </a:lvl1pPr>
    <a:lvl2pPr marL="416137" algn="l" rtl="0" fontAlgn="base">
      <a:spcBef>
        <a:spcPct val="0"/>
      </a:spcBef>
      <a:spcAft>
        <a:spcPct val="0"/>
      </a:spcAft>
      <a:defRPr sz="2200" kern="1200">
        <a:solidFill>
          <a:schemeClr val="tx1"/>
        </a:solidFill>
        <a:latin typeface="Times New Roman" pitchFamily="18" charset="0"/>
        <a:ea typeface="+mn-ea"/>
        <a:cs typeface="Arial" charset="0"/>
      </a:defRPr>
    </a:lvl2pPr>
    <a:lvl3pPr marL="832272" algn="l" rtl="0" fontAlgn="base">
      <a:spcBef>
        <a:spcPct val="0"/>
      </a:spcBef>
      <a:spcAft>
        <a:spcPct val="0"/>
      </a:spcAft>
      <a:defRPr sz="2200" kern="1200">
        <a:solidFill>
          <a:schemeClr val="tx1"/>
        </a:solidFill>
        <a:latin typeface="Times New Roman" pitchFamily="18" charset="0"/>
        <a:ea typeface="+mn-ea"/>
        <a:cs typeface="Arial" charset="0"/>
      </a:defRPr>
    </a:lvl3pPr>
    <a:lvl4pPr marL="1248409" algn="l" rtl="0" fontAlgn="base">
      <a:spcBef>
        <a:spcPct val="0"/>
      </a:spcBef>
      <a:spcAft>
        <a:spcPct val="0"/>
      </a:spcAft>
      <a:defRPr sz="2200" kern="1200">
        <a:solidFill>
          <a:schemeClr val="tx1"/>
        </a:solidFill>
        <a:latin typeface="Times New Roman" pitchFamily="18" charset="0"/>
        <a:ea typeface="+mn-ea"/>
        <a:cs typeface="Arial" charset="0"/>
      </a:defRPr>
    </a:lvl4pPr>
    <a:lvl5pPr marL="1664546" algn="l" rtl="0" fontAlgn="base">
      <a:spcBef>
        <a:spcPct val="0"/>
      </a:spcBef>
      <a:spcAft>
        <a:spcPct val="0"/>
      </a:spcAft>
      <a:defRPr sz="2200" kern="1200">
        <a:solidFill>
          <a:schemeClr val="tx1"/>
        </a:solidFill>
        <a:latin typeface="Times New Roman" pitchFamily="18" charset="0"/>
        <a:ea typeface="+mn-ea"/>
        <a:cs typeface="Arial" charset="0"/>
      </a:defRPr>
    </a:lvl5pPr>
    <a:lvl6pPr marL="2080681" algn="l" defTabSz="832272" rtl="0" eaLnBrk="1" latinLnBrk="0" hangingPunct="1">
      <a:defRPr sz="2200" kern="1200">
        <a:solidFill>
          <a:schemeClr val="tx1"/>
        </a:solidFill>
        <a:latin typeface="Times New Roman" pitchFamily="18" charset="0"/>
        <a:ea typeface="+mn-ea"/>
        <a:cs typeface="Arial" charset="0"/>
      </a:defRPr>
    </a:lvl6pPr>
    <a:lvl7pPr marL="2496818" algn="l" defTabSz="832272" rtl="0" eaLnBrk="1" latinLnBrk="0" hangingPunct="1">
      <a:defRPr sz="2200" kern="1200">
        <a:solidFill>
          <a:schemeClr val="tx1"/>
        </a:solidFill>
        <a:latin typeface="Times New Roman" pitchFamily="18" charset="0"/>
        <a:ea typeface="+mn-ea"/>
        <a:cs typeface="Arial" charset="0"/>
      </a:defRPr>
    </a:lvl7pPr>
    <a:lvl8pPr marL="2912954" algn="l" defTabSz="832272" rtl="0" eaLnBrk="1" latinLnBrk="0" hangingPunct="1">
      <a:defRPr sz="2200" kern="1200">
        <a:solidFill>
          <a:schemeClr val="tx1"/>
        </a:solidFill>
        <a:latin typeface="Times New Roman" pitchFamily="18" charset="0"/>
        <a:ea typeface="+mn-ea"/>
        <a:cs typeface="Arial" charset="0"/>
      </a:defRPr>
    </a:lvl8pPr>
    <a:lvl9pPr marL="3329090" algn="l" defTabSz="832272" rtl="0" eaLnBrk="1" latinLnBrk="0" hangingPunct="1">
      <a:defRPr sz="22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3586">
          <p15:clr>
            <a:srgbClr val="A4A3A4"/>
          </p15:clr>
        </p15:guide>
        <p15:guide id="2" orient="horz" pos="6652">
          <p15:clr>
            <a:srgbClr val="A4A3A4"/>
          </p15:clr>
        </p15:guide>
        <p15:guide id="3" orient="horz" pos="4175">
          <p15:clr>
            <a:srgbClr val="A4A3A4"/>
          </p15:clr>
        </p15:guide>
        <p15:guide id="4" orient="horz" pos="7378">
          <p15:clr>
            <a:srgbClr val="A4A3A4"/>
          </p15:clr>
        </p15:guide>
        <p15:guide id="5" pos="478">
          <p15:clr>
            <a:srgbClr val="A4A3A4"/>
          </p15:clr>
        </p15:guide>
        <p15:guide id="6" pos="4593">
          <p15:clr>
            <a:srgbClr val="A4A3A4"/>
          </p15:clr>
        </p15:guide>
        <p15:guide id="7" pos="4912">
          <p15:clr>
            <a:srgbClr val="A4A3A4"/>
          </p15:clr>
        </p15:guide>
        <p15:guide id="8" pos="9026">
          <p15:clr>
            <a:srgbClr val="A4A3A4"/>
          </p15:clr>
        </p15:guide>
        <p15:guide id="9" pos="9345">
          <p15:clr>
            <a:srgbClr val="A4A3A4"/>
          </p15:clr>
        </p15:guide>
        <p15:guide id="10" pos="13459">
          <p15:clr>
            <a:srgbClr val="A4A3A4"/>
          </p15:clr>
        </p15:guide>
        <p15:guide id="11" pos="13779">
          <p15:clr>
            <a:srgbClr val="A4A3A4"/>
          </p15:clr>
        </p15:guide>
        <p15:guide id="12" pos="17893">
          <p15:clr>
            <a:srgbClr val="A4A3A4"/>
          </p15:clr>
        </p15:guide>
        <p15:guide id="13" orient="horz" pos="21839">
          <p15:clr>
            <a:srgbClr val="A4A3A4"/>
          </p15:clr>
        </p15:guide>
        <p15:guide id="14" orient="horz" pos="6160">
          <p15:clr>
            <a:srgbClr val="A4A3A4"/>
          </p15:clr>
        </p15:guide>
        <p15:guide id="15" orient="horz" pos="3866">
          <p15:clr>
            <a:srgbClr val="A4A3A4"/>
          </p15:clr>
        </p15:guide>
        <p15:guide id="16" orient="horz" pos="6831">
          <p15:clr>
            <a:srgbClr val="A4A3A4"/>
          </p15:clr>
        </p15:guide>
        <p15:guide id="17" pos="839">
          <p15:clr>
            <a:srgbClr val="A4A3A4"/>
          </p15:clr>
        </p15:guide>
        <p15:guide id="18" pos="8064">
          <p15:clr>
            <a:srgbClr val="A4A3A4"/>
          </p15:clr>
        </p15:guide>
        <p15:guide id="19" pos="8625">
          <p15:clr>
            <a:srgbClr val="A4A3A4"/>
          </p15:clr>
        </p15:guide>
        <p15:guide id="20" pos="15848">
          <p15:clr>
            <a:srgbClr val="A4A3A4"/>
          </p15:clr>
        </p15:guide>
        <p15:guide id="21" pos="16408">
          <p15:clr>
            <a:srgbClr val="A4A3A4"/>
          </p15:clr>
        </p15:guide>
        <p15:guide id="22" pos="23631">
          <p15:clr>
            <a:srgbClr val="A4A3A4"/>
          </p15:clr>
        </p15:guide>
        <p15:guide id="23" pos="24194">
          <p15:clr>
            <a:srgbClr val="A4A3A4"/>
          </p15:clr>
        </p15:guide>
        <p15:guide id="24" pos="3141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SFUser" initials="M" lastIdx="30" clrIdx="0"/>
  <p:cmAuthor id="1" name="MSFUser" initials="LTD" lastIdx="8" clrIdx="1"/>
  <p:cmAuthor id="2" name="MSFUser" initials="AS" lastIdx="10" clrIdx="2"/>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EEAA"/>
    <a:srgbClr val="99FF99"/>
    <a:srgbClr val="CC3300"/>
    <a:srgbClr val="006699"/>
    <a:srgbClr val="006600"/>
    <a:srgbClr val="336699"/>
    <a:srgbClr val="003399"/>
    <a:srgbClr val="660066"/>
    <a:srgbClr val="006666"/>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4578" autoAdjust="0"/>
    <p:restoredTop sz="97059" autoAdjust="0"/>
  </p:normalViewPr>
  <p:slideViewPr>
    <p:cSldViewPr>
      <p:cViewPr varScale="1">
        <p:scale>
          <a:sx n="14" d="100"/>
          <a:sy n="14" d="100"/>
        </p:scale>
        <p:origin x="1500" y="138"/>
      </p:cViewPr>
      <p:guideLst>
        <p:guide orient="horz" pos="23586"/>
        <p:guide orient="horz" pos="6652"/>
        <p:guide orient="horz" pos="4175"/>
        <p:guide orient="horz" pos="7378"/>
        <p:guide pos="478"/>
        <p:guide pos="4593"/>
        <p:guide pos="4912"/>
        <p:guide pos="9026"/>
        <p:guide pos="9345"/>
        <p:guide pos="13459"/>
        <p:guide pos="13779"/>
        <p:guide pos="17893"/>
        <p:guide orient="horz" pos="21839"/>
        <p:guide orient="horz" pos="6160"/>
        <p:guide orient="horz" pos="3866"/>
        <p:guide orient="horz" pos="6831"/>
        <p:guide pos="839"/>
        <p:guide pos="8064"/>
        <p:guide pos="8625"/>
        <p:guide pos="15848"/>
        <p:guide pos="16408"/>
        <p:guide pos="23631"/>
        <p:guide pos="24194"/>
        <p:guide pos="31417"/>
      </p:guideLst>
    </p:cSldViewPr>
  </p:slideViewPr>
  <p:outlineViewPr>
    <p:cViewPr>
      <p:scale>
        <a:sx n="33" d="100"/>
        <a:sy n="33" d="100"/>
      </p:scale>
      <p:origin x="204" y="0"/>
    </p:cViewPr>
  </p:outlineViewPr>
  <p:notesTextViewPr>
    <p:cViewPr>
      <p:scale>
        <a:sx n="100" d="100"/>
        <a:sy n="100" d="100"/>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39383809678056"/>
          <c:y val="0.1895113546193217"/>
          <c:w val="0.75934770382860672"/>
          <c:h val="0.50384577730597868"/>
        </c:manualLayout>
      </c:layout>
      <c:barChart>
        <c:barDir val="col"/>
        <c:grouping val="percentStacked"/>
        <c:varyColors val="0"/>
        <c:ser>
          <c:idx val="0"/>
          <c:order val="0"/>
          <c:tx>
            <c:strRef>
              <c:f>attendance!$D$1</c:f>
              <c:strCache>
                <c:ptCount val="1"/>
                <c:pt idx="0">
                  <c:v> attended</c:v>
                </c:pt>
              </c:strCache>
            </c:strRef>
          </c:tx>
          <c:spPr>
            <a:solidFill>
              <a:srgbClr val="00B050"/>
            </a:solidFill>
          </c:spPr>
          <c:invertIfNegative val="0"/>
          <c:cat>
            <c:strRef>
              <c:f>attendance!$A$2:$A$6</c:f>
              <c:strCache>
                <c:ptCount val="5"/>
                <c:pt idx="0">
                  <c:v>6 month N=259 TFO=3</c:v>
                </c:pt>
                <c:pt idx="1">
                  <c:v>9 month N=221 TFO=6</c:v>
                </c:pt>
                <c:pt idx="2">
                  <c:v>12 month N=181 TFO=9</c:v>
                </c:pt>
                <c:pt idx="3">
                  <c:v>15 month N=146 TFO=12</c:v>
                </c:pt>
                <c:pt idx="4">
                  <c:v>18 month N=101 TFO=13</c:v>
                </c:pt>
              </c:strCache>
            </c:strRef>
          </c:cat>
          <c:val>
            <c:numRef>
              <c:f>attendance!$D$2:$D$6</c:f>
              <c:numCache>
                <c:formatCode>General</c:formatCode>
                <c:ptCount val="5"/>
                <c:pt idx="0">
                  <c:v>230</c:v>
                </c:pt>
                <c:pt idx="1">
                  <c:v>180</c:v>
                </c:pt>
                <c:pt idx="2">
                  <c:v>138</c:v>
                </c:pt>
                <c:pt idx="3">
                  <c:v>116</c:v>
                </c:pt>
                <c:pt idx="4">
                  <c:v>80</c:v>
                </c:pt>
              </c:numCache>
            </c:numRef>
          </c:val>
        </c:ser>
        <c:ser>
          <c:idx val="1"/>
          <c:order val="1"/>
          <c:tx>
            <c:strRef>
              <c:f>attendance!$E$1</c:f>
              <c:strCache>
                <c:ptCount val="1"/>
                <c:pt idx="0">
                  <c:v> DNA</c:v>
                </c:pt>
              </c:strCache>
            </c:strRef>
          </c:tx>
          <c:spPr>
            <a:solidFill>
              <a:srgbClr val="C00000"/>
            </a:solidFill>
          </c:spPr>
          <c:invertIfNegative val="0"/>
          <c:cat>
            <c:strRef>
              <c:f>attendance!$A$2:$A$6</c:f>
              <c:strCache>
                <c:ptCount val="5"/>
                <c:pt idx="0">
                  <c:v>6 month N=259 TFO=3</c:v>
                </c:pt>
                <c:pt idx="1">
                  <c:v>9 month N=221 TFO=6</c:v>
                </c:pt>
                <c:pt idx="2">
                  <c:v>12 month N=181 TFO=9</c:v>
                </c:pt>
                <c:pt idx="3">
                  <c:v>15 month N=146 TFO=12</c:v>
                </c:pt>
                <c:pt idx="4">
                  <c:v>18 month N=101 TFO=13</c:v>
                </c:pt>
              </c:strCache>
            </c:strRef>
          </c:cat>
          <c:val>
            <c:numRef>
              <c:f>attendance!$E$2:$E$6</c:f>
              <c:numCache>
                <c:formatCode>General</c:formatCode>
                <c:ptCount val="5"/>
                <c:pt idx="0">
                  <c:v>25</c:v>
                </c:pt>
                <c:pt idx="1">
                  <c:v>29</c:v>
                </c:pt>
                <c:pt idx="2">
                  <c:v>23</c:v>
                </c:pt>
                <c:pt idx="3">
                  <c:v>12</c:v>
                </c:pt>
                <c:pt idx="4">
                  <c:v>4</c:v>
                </c:pt>
              </c:numCache>
            </c:numRef>
          </c:val>
        </c:ser>
        <c:ser>
          <c:idx val="2"/>
          <c:order val="2"/>
          <c:tx>
            <c:strRef>
              <c:f>attendance!$F$1</c:f>
              <c:strCache>
                <c:ptCount val="1"/>
                <c:pt idx="0">
                  <c:v> BTC</c:v>
                </c:pt>
              </c:strCache>
            </c:strRef>
          </c:tx>
          <c:spPr>
            <a:solidFill>
              <a:schemeClr val="accent6">
                <a:lumMod val="60000"/>
                <a:lumOff val="40000"/>
              </a:schemeClr>
            </a:solidFill>
          </c:spPr>
          <c:invertIfNegative val="0"/>
          <c:cat>
            <c:strRef>
              <c:f>attendance!$A$2:$A$6</c:f>
              <c:strCache>
                <c:ptCount val="5"/>
                <c:pt idx="0">
                  <c:v>6 month N=259 TFO=3</c:v>
                </c:pt>
                <c:pt idx="1">
                  <c:v>9 month N=221 TFO=6</c:v>
                </c:pt>
                <c:pt idx="2">
                  <c:v>12 month N=181 TFO=9</c:v>
                </c:pt>
                <c:pt idx="3">
                  <c:v>15 month N=146 TFO=12</c:v>
                </c:pt>
                <c:pt idx="4">
                  <c:v>18 month N=101 TFO=13</c:v>
                </c:pt>
              </c:strCache>
            </c:strRef>
          </c:cat>
          <c:val>
            <c:numRef>
              <c:f>attendance!$F$2:$F$6</c:f>
              <c:numCache>
                <c:formatCode>General</c:formatCode>
                <c:ptCount val="5"/>
                <c:pt idx="0">
                  <c:v>4</c:v>
                </c:pt>
                <c:pt idx="1">
                  <c:v>7</c:v>
                </c:pt>
                <c:pt idx="2">
                  <c:v>12</c:v>
                </c:pt>
                <c:pt idx="3">
                  <c:v>12</c:v>
                </c:pt>
                <c:pt idx="4">
                  <c:v>9</c:v>
                </c:pt>
              </c:numCache>
            </c:numRef>
          </c:val>
        </c:ser>
        <c:ser>
          <c:idx val="3"/>
          <c:order val="3"/>
          <c:tx>
            <c:strRef>
              <c:f>attendance!$G$1</c:f>
              <c:strCache>
                <c:ptCount val="1"/>
                <c:pt idx="0">
                  <c:v>LTFU</c:v>
                </c:pt>
              </c:strCache>
            </c:strRef>
          </c:tx>
          <c:spPr>
            <a:solidFill>
              <a:schemeClr val="tx1">
                <a:lumMod val="85000"/>
                <a:lumOff val="15000"/>
              </a:schemeClr>
            </a:solidFill>
          </c:spPr>
          <c:invertIfNegative val="0"/>
          <c:cat>
            <c:strRef>
              <c:f>attendance!$A$2:$A$6</c:f>
              <c:strCache>
                <c:ptCount val="5"/>
                <c:pt idx="0">
                  <c:v>6 month N=259 TFO=3</c:v>
                </c:pt>
                <c:pt idx="1">
                  <c:v>9 month N=221 TFO=6</c:v>
                </c:pt>
                <c:pt idx="2">
                  <c:v>12 month N=181 TFO=9</c:v>
                </c:pt>
                <c:pt idx="3">
                  <c:v>15 month N=146 TFO=12</c:v>
                </c:pt>
                <c:pt idx="4">
                  <c:v>18 month N=101 TFO=13</c:v>
                </c:pt>
              </c:strCache>
            </c:strRef>
          </c:cat>
          <c:val>
            <c:numRef>
              <c:f>attendance!$G$2:$G$6</c:f>
              <c:numCache>
                <c:formatCode>General</c:formatCode>
                <c:ptCount val="5"/>
                <c:pt idx="0">
                  <c:v>0</c:v>
                </c:pt>
                <c:pt idx="1">
                  <c:v>4</c:v>
                </c:pt>
                <c:pt idx="2">
                  <c:v>6</c:v>
                </c:pt>
                <c:pt idx="3">
                  <c:v>6</c:v>
                </c:pt>
                <c:pt idx="4">
                  <c:v>8</c:v>
                </c:pt>
              </c:numCache>
            </c:numRef>
          </c:val>
        </c:ser>
        <c:dLbls>
          <c:showLegendKey val="0"/>
          <c:showVal val="0"/>
          <c:showCatName val="0"/>
          <c:showSerName val="0"/>
          <c:showPercent val="0"/>
          <c:showBubbleSize val="0"/>
        </c:dLbls>
        <c:gapWidth val="150"/>
        <c:overlap val="100"/>
        <c:axId val="272432456"/>
        <c:axId val="272430496"/>
      </c:barChart>
      <c:catAx>
        <c:axId val="272432456"/>
        <c:scaling>
          <c:orientation val="minMax"/>
        </c:scaling>
        <c:delete val="0"/>
        <c:axPos val="b"/>
        <c:numFmt formatCode="General" sourceLinked="0"/>
        <c:majorTickMark val="out"/>
        <c:minorTickMark val="none"/>
        <c:tickLblPos val="nextTo"/>
        <c:txPr>
          <a:bodyPr/>
          <a:lstStyle/>
          <a:p>
            <a:pPr>
              <a:defRPr sz="2800"/>
            </a:pPr>
            <a:endParaRPr lang="en-US"/>
          </a:p>
        </c:txPr>
        <c:crossAx val="272430496"/>
        <c:crosses val="autoZero"/>
        <c:auto val="1"/>
        <c:lblAlgn val="ctr"/>
        <c:lblOffset val="100"/>
        <c:noMultiLvlLbl val="0"/>
      </c:catAx>
      <c:valAx>
        <c:axId val="272430496"/>
        <c:scaling>
          <c:orientation val="minMax"/>
        </c:scaling>
        <c:delete val="0"/>
        <c:axPos val="l"/>
        <c:numFmt formatCode="0%" sourceLinked="1"/>
        <c:majorTickMark val="out"/>
        <c:minorTickMark val="none"/>
        <c:tickLblPos val="nextTo"/>
        <c:txPr>
          <a:bodyPr/>
          <a:lstStyle/>
          <a:p>
            <a:pPr>
              <a:defRPr sz="3200"/>
            </a:pPr>
            <a:endParaRPr lang="en-US"/>
          </a:p>
        </c:txPr>
        <c:crossAx val="272432456"/>
        <c:crosses val="autoZero"/>
        <c:crossBetween val="between"/>
      </c:valAx>
    </c:plotArea>
    <c:legend>
      <c:legendPos val="t"/>
      <c:layout>
        <c:manualLayout>
          <c:xMode val="edge"/>
          <c:yMode val="edge"/>
          <c:x val="0.28559634822105595"/>
          <c:y val="7.5353676266436492E-2"/>
          <c:w val="0.53676887625126113"/>
          <c:h val="8.8292590053140219E-2"/>
        </c:manualLayout>
      </c:layout>
      <c:overlay val="0"/>
    </c:legend>
    <c:plotVisOnly val="1"/>
    <c:dispBlanksAs val="gap"/>
    <c:showDLblsOverMax val="0"/>
  </c:chart>
  <c:spPr>
    <a:ln>
      <a:noFill/>
    </a:ln>
  </c:spPr>
  <c:txPr>
    <a:bodyPr/>
    <a:lstStyle/>
    <a:p>
      <a:pPr>
        <a:defRPr sz="2800">
          <a:latin typeface="Calibri" panose="020F0502020204030204"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Figure 2. Postnatal Club VL completion &amp; suppression</a:t>
            </a:r>
          </a:p>
        </c:rich>
      </c:tx>
      <c:layout>
        <c:manualLayout>
          <c:xMode val="edge"/>
          <c:yMode val="edge"/>
          <c:x val="0.10312949286421476"/>
          <c:y val="4.0618998682686057E-2"/>
        </c:manualLayout>
      </c:layout>
      <c:overlay val="0"/>
    </c:title>
    <c:autoTitleDeleted val="0"/>
    <c:plotArea>
      <c:layout>
        <c:manualLayout>
          <c:layoutTarget val="inner"/>
          <c:xMode val="edge"/>
          <c:yMode val="edge"/>
          <c:x val="8.6018590135260878E-2"/>
          <c:y val="0.25663450315543751"/>
          <c:w val="0.64678887407751029"/>
          <c:h val="0.62063506232557508"/>
        </c:manualLayout>
      </c:layout>
      <c:barChart>
        <c:barDir val="col"/>
        <c:grouping val="clustered"/>
        <c:varyColors val="0"/>
        <c:ser>
          <c:idx val="0"/>
          <c:order val="0"/>
          <c:tx>
            <c:strRef>
              <c:f>vl_table1!$B$1</c:f>
              <c:strCache>
                <c:ptCount val="1"/>
                <c:pt idx="0">
                  <c:v> Number due</c:v>
                </c:pt>
              </c:strCache>
            </c:strRef>
          </c:tx>
          <c:spPr>
            <a:solidFill>
              <a:schemeClr val="bg1">
                <a:lumMod val="75000"/>
              </a:schemeClr>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vl_table1!$A$2:$A$5</c:f>
              <c:strCache>
                <c:ptCount val="4"/>
                <c:pt idx="0">
                  <c:v>week 10</c:v>
                </c:pt>
                <c:pt idx="1">
                  <c:v>month 6</c:v>
                </c:pt>
                <c:pt idx="2">
                  <c:v>month 12</c:v>
                </c:pt>
                <c:pt idx="3">
                  <c:v>month 18</c:v>
                </c:pt>
              </c:strCache>
            </c:strRef>
          </c:cat>
          <c:val>
            <c:numRef>
              <c:f>vl_table1!$B$2:$B$5</c:f>
              <c:numCache>
                <c:formatCode>General</c:formatCode>
                <c:ptCount val="4"/>
                <c:pt idx="0">
                  <c:v>227</c:v>
                </c:pt>
                <c:pt idx="1">
                  <c:v>230</c:v>
                </c:pt>
                <c:pt idx="2">
                  <c:v>138</c:v>
                </c:pt>
                <c:pt idx="3">
                  <c:v>80</c:v>
                </c:pt>
              </c:numCache>
            </c:numRef>
          </c:val>
        </c:ser>
        <c:ser>
          <c:idx val="1"/>
          <c:order val="1"/>
          <c:tx>
            <c:strRef>
              <c:f>vl_table1!$C$1</c:f>
              <c:strCache>
                <c:ptCount val="1"/>
                <c:pt idx="0">
                  <c:v> complete</c:v>
                </c:pt>
              </c:strCache>
            </c:strRef>
          </c:tx>
          <c:spPr>
            <a:solidFill>
              <a:schemeClr val="accent2">
                <a:lumMod val="40000"/>
                <a:lumOff val="60000"/>
              </a:schemeClr>
            </a:solidFill>
            <a:ln>
              <a:solidFill>
                <a:schemeClr val="accent1">
                  <a:lumMod val="60000"/>
                  <a:lumOff val="40000"/>
                </a:schemeClr>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vl_table1!$A$2:$A$5</c:f>
              <c:strCache>
                <c:ptCount val="4"/>
                <c:pt idx="0">
                  <c:v>week 10</c:v>
                </c:pt>
                <c:pt idx="1">
                  <c:v>month 6</c:v>
                </c:pt>
                <c:pt idx="2">
                  <c:v>month 12</c:v>
                </c:pt>
                <c:pt idx="3">
                  <c:v>month 18</c:v>
                </c:pt>
              </c:strCache>
            </c:strRef>
          </c:cat>
          <c:val>
            <c:numRef>
              <c:f>vl_table1!$C$2:$C$5</c:f>
              <c:numCache>
                <c:formatCode>General</c:formatCode>
                <c:ptCount val="4"/>
                <c:pt idx="0">
                  <c:v>212</c:v>
                </c:pt>
                <c:pt idx="1">
                  <c:v>227</c:v>
                </c:pt>
                <c:pt idx="2">
                  <c:v>133</c:v>
                </c:pt>
                <c:pt idx="3">
                  <c:v>80</c:v>
                </c:pt>
              </c:numCache>
            </c:numRef>
          </c:val>
        </c:ser>
        <c:ser>
          <c:idx val="3"/>
          <c:order val="3"/>
          <c:tx>
            <c:strRef>
              <c:f>vl_table1!$E$1</c:f>
              <c:strCache>
                <c:ptCount val="1"/>
                <c:pt idx="0">
                  <c:v> suppressed</c:v>
                </c:pt>
              </c:strCache>
            </c:strRef>
          </c:tx>
          <c:spPr>
            <a:solidFill>
              <a:srgbClr val="B2EEAA"/>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vl_table1!$A$2:$A$5</c:f>
              <c:strCache>
                <c:ptCount val="4"/>
                <c:pt idx="0">
                  <c:v>week 10</c:v>
                </c:pt>
                <c:pt idx="1">
                  <c:v>month 6</c:v>
                </c:pt>
                <c:pt idx="2">
                  <c:v>month 12</c:v>
                </c:pt>
                <c:pt idx="3">
                  <c:v>month 18</c:v>
                </c:pt>
              </c:strCache>
            </c:strRef>
          </c:cat>
          <c:val>
            <c:numRef>
              <c:f>vl_table1!$E$2:$E$5</c:f>
              <c:numCache>
                <c:formatCode>General</c:formatCode>
                <c:ptCount val="4"/>
                <c:pt idx="0">
                  <c:v>204</c:v>
                </c:pt>
                <c:pt idx="1">
                  <c:v>213</c:v>
                </c:pt>
                <c:pt idx="2">
                  <c:v>124</c:v>
                </c:pt>
                <c:pt idx="3">
                  <c:v>77</c:v>
                </c:pt>
              </c:numCache>
            </c:numRef>
          </c:val>
        </c:ser>
        <c:dLbls>
          <c:showLegendKey val="0"/>
          <c:showVal val="0"/>
          <c:showCatName val="0"/>
          <c:showSerName val="0"/>
          <c:showPercent val="0"/>
          <c:showBubbleSize val="0"/>
        </c:dLbls>
        <c:gapWidth val="150"/>
        <c:axId val="272427360"/>
        <c:axId val="272429320"/>
      </c:barChart>
      <c:lineChart>
        <c:grouping val="standard"/>
        <c:varyColors val="0"/>
        <c:ser>
          <c:idx val="2"/>
          <c:order val="2"/>
          <c:tx>
            <c:strRef>
              <c:f>vl_table1!$D$1</c:f>
              <c:strCache>
                <c:ptCount val="1"/>
                <c:pt idx="0">
                  <c:v>% complete</c:v>
                </c:pt>
              </c:strCache>
            </c:strRef>
          </c:tx>
          <c:spPr>
            <a:ln>
              <a:noFill/>
            </a:ln>
          </c:spPr>
          <c:marker>
            <c:symbol val="square"/>
            <c:size val="9"/>
            <c:spPr>
              <a:solidFill>
                <a:schemeClr val="accent1">
                  <a:lumMod val="60000"/>
                  <a:lumOff val="40000"/>
                </a:schemeClr>
              </a:solidFill>
              <a:ln>
                <a:solidFill>
                  <a:schemeClr val="tx1"/>
                </a:solidFill>
              </a:ln>
            </c:spPr>
          </c:marker>
          <c:dLbls>
            <c:dLbl>
              <c:idx val="0"/>
              <c:layout>
                <c:manualLayout>
                  <c:x val="9.628098017431298E-4"/>
                  <c:y val="1.04508890546553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9485436463849055E-4"/>
                  <c:y val="-4.5509163003052567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9485436463849055E-4"/>
                  <c:y val="-1.962301715114285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4637750483525827E-2"/>
                  <c:y val="-4.234433607905999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ln>
                <a:solidFill>
                  <a:schemeClr val="accent1">
                    <a:lumMod val="60000"/>
                    <a:lumOff val="40000"/>
                  </a:schemeClr>
                </a:solidFill>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vl_table1!$A$2:$A$5</c:f>
              <c:strCache>
                <c:ptCount val="4"/>
                <c:pt idx="0">
                  <c:v>week 10</c:v>
                </c:pt>
                <c:pt idx="1">
                  <c:v>month 6</c:v>
                </c:pt>
                <c:pt idx="2">
                  <c:v>month 12</c:v>
                </c:pt>
                <c:pt idx="3">
                  <c:v>month 18</c:v>
                </c:pt>
              </c:strCache>
            </c:strRef>
          </c:cat>
          <c:val>
            <c:numRef>
              <c:f>vl_table1!$D$2:$D$5</c:f>
              <c:numCache>
                <c:formatCode>0%</c:formatCode>
                <c:ptCount val="4"/>
                <c:pt idx="0">
                  <c:v>0.93392070484581502</c:v>
                </c:pt>
                <c:pt idx="1">
                  <c:v>0.9869565217391304</c:v>
                </c:pt>
                <c:pt idx="2">
                  <c:v>0.96376811594202894</c:v>
                </c:pt>
                <c:pt idx="3">
                  <c:v>1</c:v>
                </c:pt>
              </c:numCache>
            </c:numRef>
          </c:val>
          <c:smooth val="0"/>
        </c:ser>
        <c:ser>
          <c:idx val="4"/>
          <c:order val="4"/>
          <c:tx>
            <c:strRef>
              <c:f>vl_table1!$F$1</c:f>
              <c:strCache>
                <c:ptCount val="1"/>
                <c:pt idx="0">
                  <c:v>% suppressed</c:v>
                </c:pt>
              </c:strCache>
            </c:strRef>
          </c:tx>
          <c:spPr>
            <a:ln>
              <a:noFill/>
            </a:ln>
          </c:spPr>
          <c:marker>
            <c:symbol val="circle"/>
            <c:size val="10"/>
            <c:spPr>
              <a:solidFill>
                <a:srgbClr val="92D050"/>
              </a:solidFill>
              <a:ln w="0">
                <a:noFill/>
              </a:ln>
            </c:spPr>
          </c:marker>
          <c:dLbls>
            <c:dLbl>
              <c:idx val="0"/>
              <c:layout>
                <c:manualLayout>
                  <c:x val="-4.5848988318665856E-3"/>
                  <c:y val="-2.729524761798953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9.1696171594584201E-3"/>
                  <c:y val="1.259764126737240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0759796643884019E-3"/>
                  <c:y val="4.7104885171488885E-2"/>
                </c:manualLayout>
              </c:layout>
              <c:showLegendKey val="0"/>
              <c:showVal val="1"/>
              <c:showCatName val="0"/>
              <c:showSerName val="0"/>
              <c:showPercent val="0"/>
              <c:showBubbleSize val="0"/>
              <c:extLst>
                <c:ext xmlns:c15="http://schemas.microsoft.com/office/drawing/2012/chart" uri="{CE6537A1-D6FC-4f65-9D91-7224C49458BB}">
                  <c15:layout/>
                </c:ext>
              </c:extLst>
            </c:dLbl>
            <c:spPr>
              <a:ln>
                <a:solidFill>
                  <a:srgbClr val="92D050"/>
                </a:solidFill>
              </a:ln>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vl_table1!$A$2:$A$5</c:f>
              <c:strCache>
                <c:ptCount val="4"/>
                <c:pt idx="0">
                  <c:v>week 10</c:v>
                </c:pt>
                <c:pt idx="1">
                  <c:v>month 6</c:v>
                </c:pt>
                <c:pt idx="2">
                  <c:v>month 12</c:v>
                </c:pt>
                <c:pt idx="3">
                  <c:v>month 18</c:v>
                </c:pt>
              </c:strCache>
            </c:strRef>
          </c:cat>
          <c:val>
            <c:numRef>
              <c:f>vl_table1!$F$2:$F$5</c:f>
              <c:numCache>
                <c:formatCode>0%</c:formatCode>
                <c:ptCount val="4"/>
                <c:pt idx="0">
                  <c:v>0.96226415094339623</c:v>
                </c:pt>
                <c:pt idx="1">
                  <c:v>0.93832599118942728</c:v>
                </c:pt>
                <c:pt idx="2">
                  <c:v>0.93233082706766912</c:v>
                </c:pt>
                <c:pt idx="3">
                  <c:v>0.96250000000000002</c:v>
                </c:pt>
              </c:numCache>
            </c:numRef>
          </c:val>
          <c:smooth val="0"/>
        </c:ser>
        <c:dLbls>
          <c:showLegendKey val="0"/>
          <c:showVal val="0"/>
          <c:showCatName val="0"/>
          <c:showSerName val="0"/>
          <c:showPercent val="0"/>
          <c:showBubbleSize val="0"/>
        </c:dLbls>
        <c:marker val="1"/>
        <c:smooth val="0"/>
        <c:axId val="272425400"/>
        <c:axId val="272430888"/>
      </c:lineChart>
      <c:catAx>
        <c:axId val="272427360"/>
        <c:scaling>
          <c:orientation val="minMax"/>
        </c:scaling>
        <c:delete val="0"/>
        <c:axPos val="b"/>
        <c:numFmt formatCode="General" sourceLinked="0"/>
        <c:majorTickMark val="out"/>
        <c:minorTickMark val="none"/>
        <c:tickLblPos val="nextTo"/>
        <c:crossAx val="272429320"/>
        <c:crosses val="autoZero"/>
        <c:auto val="1"/>
        <c:lblAlgn val="ctr"/>
        <c:lblOffset val="100"/>
        <c:noMultiLvlLbl val="0"/>
      </c:catAx>
      <c:valAx>
        <c:axId val="272429320"/>
        <c:scaling>
          <c:orientation val="minMax"/>
        </c:scaling>
        <c:delete val="0"/>
        <c:axPos val="l"/>
        <c:numFmt formatCode="General" sourceLinked="1"/>
        <c:majorTickMark val="out"/>
        <c:minorTickMark val="none"/>
        <c:tickLblPos val="nextTo"/>
        <c:crossAx val="272427360"/>
        <c:crosses val="autoZero"/>
        <c:crossBetween val="between"/>
      </c:valAx>
      <c:valAx>
        <c:axId val="272430888"/>
        <c:scaling>
          <c:orientation val="minMax"/>
          <c:max val="1"/>
          <c:min val="0"/>
        </c:scaling>
        <c:delete val="0"/>
        <c:axPos val="r"/>
        <c:numFmt formatCode="0%" sourceLinked="1"/>
        <c:majorTickMark val="none"/>
        <c:minorTickMark val="none"/>
        <c:tickLblPos val="none"/>
        <c:spPr>
          <a:ln w="0">
            <a:noFill/>
          </a:ln>
        </c:spPr>
        <c:crossAx val="272425400"/>
        <c:crosses val="max"/>
        <c:crossBetween val="between"/>
      </c:valAx>
      <c:catAx>
        <c:axId val="272425400"/>
        <c:scaling>
          <c:orientation val="minMax"/>
        </c:scaling>
        <c:delete val="1"/>
        <c:axPos val="b"/>
        <c:numFmt formatCode="General" sourceLinked="1"/>
        <c:majorTickMark val="out"/>
        <c:minorTickMark val="none"/>
        <c:tickLblPos val="nextTo"/>
        <c:crossAx val="272430888"/>
        <c:crosses val="autoZero"/>
        <c:auto val="1"/>
        <c:lblAlgn val="ctr"/>
        <c:lblOffset val="100"/>
        <c:noMultiLvlLbl val="0"/>
      </c:catAx>
    </c:plotArea>
    <c:legend>
      <c:legendPos val="r"/>
      <c:layout/>
      <c:overlay val="0"/>
    </c:legend>
    <c:plotVisOnly val="1"/>
    <c:dispBlanksAs val="gap"/>
    <c:showDLblsOverMax val="0"/>
  </c:chart>
  <c:spPr>
    <a:ln>
      <a:noFill/>
    </a:ln>
  </c:spPr>
  <c:txPr>
    <a:bodyPr/>
    <a:lstStyle/>
    <a:p>
      <a:pPr>
        <a:defRPr sz="3200" baseline="0">
          <a:latin typeface="Calibri" panose="020F0502020204030204"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842714-1BF9-4A88-96F2-097F9FA33746}"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A135BDCE-FA9A-44B8-A25A-248E5F640842}">
      <dgm:prSet phldrT="[Text]" custT="1"/>
      <dgm:spPr>
        <a:solidFill>
          <a:srgbClr val="FFC000"/>
        </a:solidFill>
      </dgm:spPr>
      <dgm:t>
        <a:bodyPr/>
        <a:lstStyle/>
        <a:p>
          <a:r>
            <a:rPr lang="en-US" sz="3600" dirty="0" smtClean="0">
              <a:latin typeface="Calibri" panose="020F0502020204030204" pitchFamily="34" charset="0"/>
            </a:rPr>
            <a:t>Adult ART club model</a:t>
          </a:r>
          <a:endParaRPr lang="en-US" sz="3600" dirty="0">
            <a:latin typeface="Calibri" panose="020F0502020204030204" pitchFamily="34" charset="0"/>
          </a:endParaRPr>
        </a:p>
      </dgm:t>
    </dgm:pt>
    <dgm:pt modelId="{5A9ECAFA-27EE-403D-90EC-F25B9F06F64C}" type="parTrans" cxnId="{78BDBB65-C14B-4E9C-83F0-652CEF15FAE8}">
      <dgm:prSet/>
      <dgm:spPr/>
      <dgm:t>
        <a:bodyPr/>
        <a:lstStyle/>
        <a:p>
          <a:endParaRPr lang="en-US" sz="2000">
            <a:latin typeface="Calibri" panose="020F0502020204030204" pitchFamily="34" charset="0"/>
          </a:endParaRPr>
        </a:p>
      </dgm:t>
    </dgm:pt>
    <dgm:pt modelId="{5AFE4340-3BB8-4294-A91B-39672E3C2B86}" type="sibTrans" cxnId="{78BDBB65-C14B-4E9C-83F0-652CEF15FAE8}">
      <dgm:prSet/>
      <dgm:spPr/>
      <dgm:t>
        <a:bodyPr/>
        <a:lstStyle/>
        <a:p>
          <a:endParaRPr lang="en-US" sz="2000">
            <a:latin typeface="Calibri" panose="020F0502020204030204" pitchFamily="34" charset="0"/>
          </a:endParaRPr>
        </a:p>
      </dgm:t>
    </dgm:pt>
    <dgm:pt modelId="{CAB012C9-2413-47AC-A8DA-74E16EC1A0F9}">
      <dgm:prSet phldrT="[Text]" custT="1"/>
      <dgm:spPr/>
      <dgm:t>
        <a:bodyPr/>
        <a:lstStyle/>
        <a:p>
          <a:r>
            <a:rPr lang="en-US" sz="2800" dirty="0" smtClean="0">
              <a:latin typeface="Calibri" panose="020F0502020204030204" pitchFamily="34" charset="0"/>
            </a:rPr>
            <a:t>45 min group session</a:t>
          </a:r>
          <a:endParaRPr lang="en-US" sz="2800" dirty="0">
            <a:latin typeface="Calibri" panose="020F0502020204030204" pitchFamily="34" charset="0"/>
          </a:endParaRPr>
        </a:p>
      </dgm:t>
    </dgm:pt>
    <dgm:pt modelId="{AEA3D54C-F73F-4B76-AD90-F387E4C643A7}" type="parTrans" cxnId="{6E59660E-D893-4ED7-AEE8-C1ED31076D55}">
      <dgm:prSet/>
      <dgm:spPr/>
      <dgm:t>
        <a:bodyPr/>
        <a:lstStyle/>
        <a:p>
          <a:endParaRPr lang="en-US" sz="2000">
            <a:latin typeface="Calibri" panose="020F0502020204030204" pitchFamily="34" charset="0"/>
          </a:endParaRPr>
        </a:p>
      </dgm:t>
    </dgm:pt>
    <dgm:pt modelId="{BAA809CF-079A-4FD5-914D-A38FFB40F1D8}" type="sibTrans" cxnId="{6E59660E-D893-4ED7-AEE8-C1ED31076D55}">
      <dgm:prSet/>
      <dgm:spPr/>
      <dgm:t>
        <a:bodyPr/>
        <a:lstStyle/>
        <a:p>
          <a:endParaRPr lang="en-US" sz="2000">
            <a:latin typeface="Calibri" panose="020F0502020204030204" pitchFamily="34" charset="0"/>
          </a:endParaRPr>
        </a:p>
      </dgm:t>
    </dgm:pt>
    <dgm:pt modelId="{581FE36E-6F25-4A0F-9016-6909D09995FD}">
      <dgm:prSet phldrT="[Text]" custT="1"/>
      <dgm:spPr>
        <a:solidFill>
          <a:srgbClr val="92D050"/>
        </a:solidFill>
      </dgm:spPr>
      <dgm:t>
        <a:bodyPr/>
        <a:lstStyle/>
        <a:p>
          <a:r>
            <a:rPr lang="en-US" sz="3600" dirty="0" smtClean="0">
              <a:latin typeface="Calibri" panose="020F0502020204030204" pitchFamily="34" charset="0"/>
            </a:rPr>
            <a:t>1000 days</a:t>
          </a:r>
          <a:endParaRPr lang="en-US" sz="3600" dirty="0">
            <a:latin typeface="Calibri" panose="020F0502020204030204" pitchFamily="34" charset="0"/>
          </a:endParaRPr>
        </a:p>
      </dgm:t>
    </dgm:pt>
    <dgm:pt modelId="{C4E81924-B389-4319-9AAA-ABF55DC411BB}" type="parTrans" cxnId="{7D3DC677-2D5F-4719-A4EA-DAA6A1ADEB20}">
      <dgm:prSet/>
      <dgm:spPr/>
      <dgm:t>
        <a:bodyPr/>
        <a:lstStyle/>
        <a:p>
          <a:endParaRPr lang="en-US" sz="2000">
            <a:latin typeface="Calibri" panose="020F0502020204030204" pitchFamily="34" charset="0"/>
          </a:endParaRPr>
        </a:p>
      </dgm:t>
    </dgm:pt>
    <dgm:pt modelId="{662AE2B1-E6D3-4B42-86B4-6E66A55B9C0F}" type="sibTrans" cxnId="{7D3DC677-2D5F-4719-A4EA-DAA6A1ADEB20}">
      <dgm:prSet/>
      <dgm:spPr/>
      <dgm:t>
        <a:bodyPr/>
        <a:lstStyle/>
        <a:p>
          <a:endParaRPr lang="en-US" sz="2000">
            <a:latin typeface="Calibri" panose="020F0502020204030204" pitchFamily="34" charset="0"/>
          </a:endParaRPr>
        </a:p>
      </dgm:t>
    </dgm:pt>
    <dgm:pt modelId="{1A6341B4-F436-4849-BF1C-9D9C5E7A5BBF}">
      <dgm:prSet phldrT="[Text]" custT="1"/>
      <dgm:spPr/>
      <dgm:t>
        <a:bodyPr/>
        <a:lstStyle/>
        <a:p>
          <a:r>
            <a:rPr lang="en-US" sz="3600" dirty="0" smtClean="0">
              <a:latin typeface="Calibri" panose="020F0502020204030204" pitchFamily="34" charset="0"/>
            </a:rPr>
            <a:t>Integration of HIV and non HIV care</a:t>
          </a:r>
          <a:endParaRPr lang="en-US" sz="3600" dirty="0">
            <a:latin typeface="Calibri" panose="020F0502020204030204" pitchFamily="34" charset="0"/>
          </a:endParaRPr>
        </a:p>
      </dgm:t>
    </dgm:pt>
    <dgm:pt modelId="{0F15F94D-3B93-4E9E-B7DC-FA02980E3538}" type="parTrans" cxnId="{4A29926D-87F9-44AF-B210-EB5383048FE2}">
      <dgm:prSet/>
      <dgm:spPr/>
      <dgm:t>
        <a:bodyPr/>
        <a:lstStyle/>
        <a:p>
          <a:endParaRPr lang="en-US" sz="2000">
            <a:latin typeface="Calibri" panose="020F0502020204030204" pitchFamily="34" charset="0"/>
          </a:endParaRPr>
        </a:p>
      </dgm:t>
    </dgm:pt>
    <dgm:pt modelId="{CB46B908-405F-4181-99C1-B55B45194670}" type="sibTrans" cxnId="{4A29926D-87F9-44AF-B210-EB5383048FE2}">
      <dgm:prSet/>
      <dgm:spPr/>
      <dgm:t>
        <a:bodyPr/>
        <a:lstStyle/>
        <a:p>
          <a:endParaRPr lang="en-US" sz="2000">
            <a:latin typeface="Calibri" panose="020F0502020204030204" pitchFamily="34" charset="0"/>
          </a:endParaRPr>
        </a:p>
      </dgm:t>
    </dgm:pt>
    <dgm:pt modelId="{DFBDCE4B-C49E-46A6-8DBB-57325DBDE594}">
      <dgm:prSet phldrT="[Text]" custT="1"/>
      <dgm:spPr/>
      <dgm:t>
        <a:bodyPr/>
        <a:lstStyle/>
        <a:p>
          <a:r>
            <a:rPr lang="en-US" sz="2800" dirty="0" smtClean="0">
              <a:latin typeface="Calibri" panose="020F0502020204030204" pitchFamily="34" charset="0"/>
            </a:rPr>
            <a:t>Peer support</a:t>
          </a:r>
          <a:endParaRPr lang="en-US" sz="2800" dirty="0">
            <a:latin typeface="Calibri" panose="020F0502020204030204" pitchFamily="34" charset="0"/>
          </a:endParaRPr>
        </a:p>
      </dgm:t>
    </dgm:pt>
    <dgm:pt modelId="{F76CAE52-9600-4BE5-9454-F1FBABE6A36B}" type="parTrans" cxnId="{65FE3585-BEDB-4C01-B713-697DEA252643}">
      <dgm:prSet/>
      <dgm:spPr/>
      <dgm:t>
        <a:bodyPr/>
        <a:lstStyle/>
        <a:p>
          <a:endParaRPr lang="en-US" sz="2000">
            <a:latin typeface="Calibri" panose="020F0502020204030204" pitchFamily="34" charset="0"/>
          </a:endParaRPr>
        </a:p>
      </dgm:t>
    </dgm:pt>
    <dgm:pt modelId="{F3CFA774-5737-4216-87B5-A2FEBB0F68A8}" type="sibTrans" cxnId="{65FE3585-BEDB-4C01-B713-697DEA252643}">
      <dgm:prSet/>
      <dgm:spPr/>
      <dgm:t>
        <a:bodyPr/>
        <a:lstStyle/>
        <a:p>
          <a:endParaRPr lang="en-US" sz="2000">
            <a:latin typeface="Calibri" panose="020F0502020204030204" pitchFamily="34" charset="0"/>
          </a:endParaRPr>
        </a:p>
      </dgm:t>
    </dgm:pt>
    <dgm:pt modelId="{1E74D6B1-31FB-48DB-9191-2625776F192F}">
      <dgm:prSet phldrT="[Text]" custT="1"/>
      <dgm:spPr/>
      <dgm:t>
        <a:bodyPr/>
        <a:lstStyle/>
        <a:p>
          <a:r>
            <a:rPr lang="en-US" sz="2800" dirty="0" smtClean="0">
              <a:latin typeface="Calibri" panose="020F0502020204030204" pitchFamily="34" charset="0"/>
            </a:rPr>
            <a:t>Adherence counseling</a:t>
          </a:r>
          <a:endParaRPr lang="en-US" sz="2800" dirty="0">
            <a:latin typeface="Calibri" panose="020F0502020204030204" pitchFamily="34" charset="0"/>
          </a:endParaRPr>
        </a:p>
      </dgm:t>
    </dgm:pt>
    <dgm:pt modelId="{C3B3BBCD-A265-472D-B8FD-02C47D909797}" type="parTrans" cxnId="{8AED43F8-0068-4748-A3A6-794CE5B3097F}">
      <dgm:prSet/>
      <dgm:spPr/>
      <dgm:t>
        <a:bodyPr/>
        <a:lstStyle/>
        <a:p>
          <a:endParaRPr lang="en-US" sz="2000">
            <a:latin typeface="Calibri" panose="020F0502020204030204" pitchFamily="34" charset="0"/>
          </a:endParaRPr>
        </a:p>
      </dgm:t>
    </dgm:pt>
    <dgm:pt modelId="{A2446ECF-7E54-40DB-9262-79F1BD3987D4}" type="sibTrans" cxnId="{8AED43F8-0068-4748-A3A6-794CE5B3097F}">
      <dgm:prSet/>
      <dgm:spPr/>
      <dgm:t>
        <a:bodyPr/>
        <a:lstStyle/>
        <a:p>
          <a:endParaRPr lang="en-US" sz="2000">
            <a:latin typeface="Calibri" panose="020F0502020204030204" pitchFamily="34" charset="0"/>
          </a:endParaRPr>
        </a:p>
      </dgm:t>
    </dgm:pt>
    <dgm:pt modelId="{9FC0ED1F-8B49-4D49-8CDC-EA64D7AF706F}">
      <dgm:prSet phldrT="[Text]" custT="1"/>
      <dgm:spPr/>
      <dgm:t>
        <a:bodyPr/>
        <a:lstStyle/>
        <a:p>
          <a:r>
            <a:rPr lang="en-US" sz="2800" dirty="0" smtClean="0">
              <a:latin typeface="Calibri" panose="020F0502020204030204" pitchFamily="34" charset="0"/>
            </a:rPr>
            <a:t>HIV &amp; non HIV topics</a:t>
          </a:r>
          <a:endParaRPr lang="en-US" sz="2800" dirty="0">
            <a:latin typeface="Calibri" panose="020F0502020204030204" pitchFamily="34" charset="0"/>
          </a:endParaRPr>
        </a:p>
      </dgm:t>
    </dgm:pt>
    <dgm:pt modelId="{0923F775-721E-49C7-B981-69C24A0CE3D9}" type="parTrans" cxnId="{8DCAD979-5C9F-4053-90D8-9A2867DF89DD}">
      <dgm:prSet/>
      <dgm:spPr/>
      <dgm:t>
        <a:bodyPr/>
        <a:lstStyle/>
        <a:p>
          <a:endParaRPr lang="en-US" sz="2000">
            <a:latin typeface="Calibri" panose="020F0502020204030204" pitchFamily="34" charset="0"/>
          </a:endParaRPr>
        </a:p>
      </dgm:t>
    </dgm:pt>
    <dgm:pt modelId="{7300AFC1-8D07-42E2-A1B8-C302E49A6EF7}" type="sibTrans" cxnId="{8DCAD979-5C9F-4053-90D8-9A2867DF89DD}">
      <dgm:prSet/>
      <dgm:spPr/>
      <dgm:t>
        <a:bodyPr/>
        <a:lstStyle/>
        <a:p>
          <a:endParaRPr lang="en-US" sz="2000">
            <a:latin typeface="Calibri" panose="020F0502020204030204" pitchFamily="34" charset="0"/>
          </a:endParaRPr>
        </a:p>
      </dgm:t>
    </dgm:pt>
    <dgm:pt modelId="{E22DDEDF-82C0-4AD5-BB67-917706918F71}">
      <dgm:prSet phldrT="[Text]" custT="1"/>
      <dgm:spPr>
        <a:solidFill>
          <a:schemeClr val="accent2">
            <a:lumMod val="40000"/>
            <a:lumOff val="60000"/>
          </a:schemeClr>
        </a:solidFill>
      </dgm:spPr>
      <dgm:t>
        <a:bodyPr/>
        <a:lstStyle/>
        <a:p>
          <a:r>
            <a:rPr lang="en-US" sz="3600" dirty="0" smtClean="0">
              <a:latin typeface="Calibri" panose="020F0502020204030204" pitchFamily="34" charset="0"/>
            </a:rPr>
            <a:t>Integration of maternal and child health </a:t>
          </a:r>
          <a:endParaRPr lang="en-US" sz="3600" dirty="0">
            <a:latin typeface="Calibri" panose="020F0502020204030204" pitchFamily="34" charset="0"/>
          </a:endParaRPr>
        </a:p>
      </dgm:t>
    </dgm:pt>
    <dgm:pt modelId="{305C57FD-359D-4EF8-9028-E447ED1C0A72}" type="parTrans" cxnId="{D9510D5F-5E6E-4249-BD78-686DD35099EE}">
      <dgm:prSet/>
      <dgm:spPr/>
      <dgm:t>
        <a:bodyPr/>
        <a:lstStyle/>
        <a:p>
          <a:endParaRPr lang="en-US" sz="2000">
            <a:latin typeface="Calibri" panose="020F0502020204030204" pitchFamily="34" charset="0"/>
          </a:endParaRPr>
        </a:p>
      </dgm:t>
    </dgm:pt>
    <dgm:pt modelId="{3E7E136D-2EAC-4250-BABA-910CE7F13EA8}" type="sibTrans" cxnId="{D9510D5F-5E6E-4249-BD78-686DD35099EE}">
      <dgm:prSet/>
      <dgm:spPr/>
      <dgm:t>
        <a:bodyPr/>
        <a:lstStyle/>
        <a:p>
          <a:endParaRPr lang="en-US" sz="2000">
            <a:latin typeface="Calibri" panose="020F0502020204030204" pitchFamily="34" charset="0"/>
          </a:endParaRPr>
        </a:p>
      </dgm:t>
    </dgm:pt>
    <dgm:pt modelId="{90B39615-D5B0-4953-9169-17E2FD296776}">
      <dgm:prSet phldrT="[Text]" custT="1"/>
      <dgm:spPr/>
      <dgm:t>
        <a:bodyPr/>
        <a:lstStyle/>
        <a:p>
          <a:r>
            <a:rPr lang="en-US" sz="2800" dirty="0" smtClean="0">
              <a:latin typeface="Calibri" panose="020F0502020204030204" pitchFamily="34" charset="0"/>
            </a:rPr>
            <a:t>One stop shop</a:t>
          </a:r>
          <a:endParaRPr lang="en-US" sz="2800" dirty="0">
            <a:latin typeface="Calibri" panose="020F0502020204030204" pitchFamily="34" charset="0"/>
          </a:endParaRPr>
        </a:p>
      </dgm:t>
    </dgm:pt>
    <dgm:pt modelId="{F3AF5855-C245-475D-8E2F-FCA46C84D4FF}" type="parTrans" cxnId="{2D9F9D5B-D8F1-4778-B468-6F8362D2EFB1}">
      <dgm:prSet/>
      <dgm:spPr/>
      <dgm:t>
        <a:bodyPr/>
        <a:lstStyle/>
        <a:p>
          <a:endParaRPr lang="en-US" sz="2000">
            <a:latin typeface="Calibri" panose="020F0502020204030204" pitchFamily="34" charset="0"/>
          </a:endParaRPr>
        </a:p>
      </dgm:t>
    </dgm:pt>
    <dgm:pt modelId="{1F875802-69CE-47A5-9A03-165DCA4CA26D}" type="sibTrans" cxnId="{2D9F9D5B-D8F1-4778-B468-6F8362D2EFB1}">
      <dgm:prSet/>
      <dgm:spPr/>
      <dgm:t>
        <a:bodyPr/>
        <a:lstStyle/>
        <a:p>
          <a:endParaRPr lang="en-US" sz="2000">
            <a:latin typeface="Calibri" panose="020F0502020204030204" pitchFamily="34" charset="0"/>
          </a:endParaRPr>
        </a:p>
      </dgm:t>
    </dgm:pt>
    <dgm:pt modelId="{7A804F86-8ED1-47CC-A8B5-926CA4E6E752}">
      <dgm:prSet phldrT="[Text]" custT="1"/>
      <dgm:spPr/>
      <dgm:t>
        <a:bodyPr/>
        <a:lstStyle/>
        <a:p>
          <a:r>
            <a:rPr lang="en-US" sz="2800" dirty="0" smtClean="0">
              <a:latin typeface="Calibri" panose="020F0502020204030204" pitchFamily="34" charset="0"/>
            </a:rPr>
            <a:t>Clinical visit at                          every session</a:t>
          </a:r>
          <a:endParaRPr lang="en-US" sz="2800" dirty="0">
            <a:latin typeface="Calibri" panose="020F0502020204030204" pitchFamily="34" charset="0"/>
          </a:endParaRPr>
        </a:p>
      </dgm:t>
    </dgm:pt>
    <dgm:pt modelId="{0BB91B5C-B1CC-4FBC-AD92-4063415C6C4C}" type="parTrans" cxnId="{B78C0C78-DACA-4196-A143-D0D8745DE7F0}">
      <dgm:prSet/>
      <dgm:spPr/>
      <dgm:t>
        <a:bodyPr/>
        <a:lstStyle/>
        <a:p>
          <a:endParaRPr lang="en-US" sz="2000">
            <a:latin typeface="Calibri" panose="020F0502020204030204" pitchFamily="34" charset="0"/>
          </a:endParaRPr>
        </a:p>
      </dgm:t>
    </dgm:pt>
    <dgm:pt modelId="{0398CBC8-842D-42EF-9EF6-F0930785A791}" type="sibTrans" cxnId="{B78C0C78-DACA-4196-A143-D0D8745DE7F0}">
      <dgm:prSet/>
      <dgm:spPr/>
      <dgm:t>
        <a:bodyPr/>
        <a:lstStyle/>
        <a:p>
          <a:endParaRPr lang="en-US" sz="2000">
            <a:latin typeface="Calibri" panose="020F0502020204030204" pitchFamily="34" charset="0"/>
          </a:endParaRPr>
        </a:p>
      </dgm:t>
    </dgm:pt>
    <dgm:pt modelId="{D60622A9-81D3-4D6D-B57F-6FF137B5F7EF}">
      <dgm:prSet phldrT="[Text]" custT="1"/>
      <dgm:spPr/>
      <dgm:t>
        <a:bodyPr/>
        <a:lstStyle/>
        <a:p>
          <a:r>
            <a:rPr lang="en-US" sz="2800" dirty="0" smtClean="0">
              <a:latin typeface="Calibri" panose="020F0502020204030204" pitchFamily="34" charset="0"/>
            </a:rPr>
            <a:t>Experienced nurse (ART, MCH)</a:t>
          </a:r>
          <a:endParaRPr lang="en-US" sz="2800" dirty="0">
            <a:latin typeface="Calibri" panose="020F0502020204030204" pitchFamily="34" charset="0"/>
          </a:endParaRPr>
        </a:p>
      </dgm:t>
    </dgm:pt>
    <dgm:pt modelId="{AA60B07C-BCF5-4172-B2E2-8B2E0722C698}" type="parTrans" cxnId="{8178377D-DD83-4FDB-B9BA-721723F4A593}">
      <dgm:prSet/>
      <dgm:spPr/>
      <dgm:t>
        <a:bodyPr/>
        <a:lstStyle/>
        <a:p>
          <a:endParaRPr lang="en-US" sz="2000">
            <a:latin typeface="Calibri" panose="020F0502020204030204" pitchFamily="34" charset="0"/>
          </a:endParaRPr>
        </a:p>
      </dgm:t>
    </dgm:pt>
    <dgm:pt modelId="{227FEA8C-99C6-4D8E-9923-B4265ED64D1F}" type="sibTrans" cxnId="{8178377D-DD83-4FDB-B9BA-721723F4A593}">
      <dgm:prSet/>
      <dgm:spPr/>
      <dgm:t>
        <a:bodyPr/>
        <a:lstStyle/>
        <a:p>
          <a:endParaRPr lang="en-US" sz="2000">
            <a:latin typeface="Calibri" panose="020F0502020204030204" pitchFamily="34" charset="0"/>
          </a:endParaRPr>
        </a:p>
      </dgm:t>
    </dgm:pt>
    <dgm:pt modelId="{608FF666-6958-42E8-8F3F-3E279A46E1E4}">
      <dgm:prSet phldrT="[Text]" custT="1"/>
      <dgm:spPr/>
      <dgm:t>
        <a:bodyPr/>
        <a:lstStyle/>
        <a:p>
          <a:r>
            <a:rPr lang="en-US" sz="2800" dirty="0" smtClean="0">
              <a:latin typeface="Calibri" panose="020F0502020204030204" pitchFamily="34" charset="0"/>
            </a:rPr>
            <a:t>Pre-packed  medicine</a:t>
          </a:r>
          <a:endParaRPr lang="en-US" sz="2800" dirty="0">
            <a:latin typeface="Calibri" panose="020F0502020204030204" pitchFamily="34" charset="0"/>
          </a:endParaRPr>
        </a:p>
      </dgm:t>
    </dgm:pt>
    <dgm:pt modelId="{49AB600D-2B93-4E99-B634-20C58D0C4292}" type="parTrans" cxnId="{096232E1-C6C4-4BEF-A51A-EB6A4DAC19DA}">
      <dgm:prSet/>
      <dgm:spPr/>
      <dgm:t>
        <a:bodyPr/>
        <a:lstStyle/>
        <a:p>
          <a:endParaRPr lang="en-US" sz="2000">
            <a:latin typeface="Calibri" panose="020F0502020204030204" pitchFamily="34" charset="0"/>
          </a:endParaRPr>
        </a:p>
      </dgm:t>
    </dgm:pt>
    <dgm:pt modelId="{6A0A7383-4F02-4B4B-B419-8282E0B1A5DF}" type="sibTrans" cxnId="{096232E1-C6C4-4BEF-A51A-EB6A4DAC19DA}">
      <dgm:prSet/>
      <dgm:spPr/>
      <dgm:t>
        <a:bodyPr/>
        <a:lstStyle/>
        <a:p>
          <a:endParaRPr lang="en-US" sz="2000">
            <a:latin typeface="Calibri" panose="020F0502020204030204" pitchFamily="34" charset="0"/>
          </a:endParaRPr>
        </a:p>
      </dgm:t>
    </dgm:pt>
    <dgm:pt modelId="{6A34AC85-9FB6-7848-A854-E7877C600E2C}">
      <dgm:prSet phldrT="[Text]" custT="1"/>
      <dgm:spPr>
        <a:solidFill>
          <a:schemeClr val="bg1">
            <a:alpha val="90000"/>
          </a:schemeClr>
        </a:solidFill>
      </dgm:spPr>
      <dgm:t>
        <a:bodyPr/>
        <a:lstStyle/>
        <a:p>
          <a:pPr marL="109538" indent="-109538" algn="r"/>
          <a:r>
            <a:rPr lang="en-US" sz="2800" dirty="0" smtClean="0">
              <a:latin typeface="Calibri" panose="020F0502020204030204" pitchFamily="34" charset="0"/>
            </a:rPr>
            <a:t>Breast feeding           support</a:t>
          </a:r>
          <a:endParaRPr lang="en-US" sz="2800" dirty="0">
            <a:latin typeface="Calibri" panose="020F0502020204030204" pitchFamily="34" charset="0"/>
          </a:endParaRPr>
        </a:p>
      </dgm:t>
    </dgm:pt>
    <dgm:pt modelId="{76D971FC-7088-FE48-BB36-B3FAF678BBD8}" type="sibTrans" cxnId="{E0A83C65-0660-2E4B-8854-501F27300C7D}">
      <dgm:prSet/>
      <dgm:spPr/>
      <dgm:t>
        <a:bodyPr/>
        <a:lstStyle/>
        <a:p>
          <a:endParaRPr lang="en-US" sz="2000">
            <a:latin typeface="Calibri" panose="020F0502020204030204" pitchFamily="34" charset="0"/>
          </a:endParaRPr>
        </a:p>
      </dgm:t>
    </dgm:pt>
    <dgm:pt modelId="{0EDCA67D-90D2-1744-AB0E-B864B32F0429}" type="parTrans" cxnId="{E0A83C65-0660-2E4B-8854-501F27300C7D}">
      <dgm:prSet/>
      <dgm:spPr/>
      <dgm:t>
        <a:bodyPr/>
        <a:lstStyle/>
        <a:p>
          <a:endParaRPr lang="en-US" sz="2000">
            <a:latin typeface="Calibri" panose="020F0502020204030204" pitchFamily="34" charset="0"/>
          </a:endParaRPr>
        </a:p>
      </dgm:t>
    </dgm:pt>
    <dgm:pt modelId="{2920637E-EDA3-4D30-8DC8-187C02078834}">
      <dgm:prSet phldrT="[Text]" custT="1"/>
      <dgm:spPr>
        <a:solidFill>
          <a:schemeClr val="bg1">
            <a:alpha val="90000"/>
          </a:schemeClr>
        </a:solidFill>
      </dgm:spPr>
      <dgm:t>
        <a:bodyPr/>
        <a:lstStyle/>
        <a:p>
          <a:pPr marL="109538" indent="-109538" algn="r"/>
          <a:r>
            <a:rPr lang="en-US" sz="2800" dirty="0" smtClean="0">
              <a:latin typeface="Calibri" panose="020F0502020204030204" pitchFamily="34" charset="0"/>
            </a:rPr>
            <a:t> Early childhood development</a:t>
          </a:r>
          <a:endParaRPr lang="en-US" sz="2800" dirty="0">
            <a:latin typeface="Calibri" panose="020F0502020204030204" pitchFamily="34" charset="0"/>
          </a:endParaRPr>
        </a:p>
      </dgm:t>
    </dgm:pt>
    <dgm:pt modelId="{125DE7DA-7A79-4F5E-9089-C0589F38F527}" type="sibTrans" cxnId="{136BF991-8710-421A-9614-3E7626E870BE}">
      <dgm:prSet/>
      <dgm:spPr/>
      <dgm:t>
        <a:bodyPr/>
        <a:lstStyle/>
        <a:p>
          <a:endParaRPr lang="en-US" sz="2000">
            <a:latin typeface="Calibri" panose="020F0502020204030204" pitchFamily="34" charset="0"/>
          </a:endParaRPr>
        </a:p>
      </dgm:t>
    </dgm:pt>
    <dgm:pt modelId="{BF9576FA-446F-4291-B4E1-8A038C84A901}" type="parTrans" cxnId="{136BF991-8710-421A-9614-3E7626E870BE}">
      <dgm:prSet/>
      <dgm:spPr/>
      <dgm:t>
        <a:bodyPr/>
        <a:lstStyle/>
        <a:p>
          <a:endParaRPr lang="en-US" sz="2000">
            <a:latin typeface="Calibri" panose="020F0502020204030204" pitchFamily="34" charset="0"/>
          </a:endParaRPr>
        </a:p>
      </dgm:t>
    </dgm:pt>
    <dgm:pt modelId="{F08CD424-4BFA-4E24-9A21-991A6FCA694E}">
      <dgm:prSet phldrT="[Text]" custT="1"/>
      <dgm:spPr>
        <a:solidFill>
          <a:schemeClr val="bg1">
            <a:alpha val="90000"/>
          </a:schemeClr>
        </a:solidFill>
      </dgm:spPr>
      <dgm:t>
        <a:bodyPr/>
        <a:lstStyle/>
        <a:p>
          <a:pPr marL="109538" indent="-109538" algn="r"/>
          <a:r>
            <a:rPr lang="en-US" sz="2800" dirty="0" smtClean="0">
              <a:latin typeface="Calibri" panose="020F0502020204030204" pitchFamily="34" charset="0"/>
            </a:rPr>
            <a:t> Mental health  screen              6 monthly</a:t>
          </a:r>
          <a:endParaRPr lang="en-US" sz="2800" dirty="0">
            <a:latin typeface="Calibri" panose="020F0502020204030204" pitchFamily="34" charset="0"/>
          </a:endParaRPr>
        </a:p>
      </dgm:t>
    </dgm:pt>
    <dgm:pt modelId="{486A643D-9506-4F8B-BB73-410C6B303CAD}" type="sibTrans" cxnId="{7A40FF32-DF6D-4965-9E33-21F08BCA32E6}">
      <dgm:prSet/>
      <dgm:spPr/>
      <dgm:t>
        <a:bodyPr/>
        <a:lstStyle/>
        <a:p>
          <a:endParaRPr lang="en-US" sz="2000">
            <a:latin typeface="Calibri" panose="020F0502020204030204" pitchFamily="34" charset="0"/>
          </a:endParaRPr>
        </a:p>
      </dgm:t>
    </dgm:pt>
    <dgm:pt modelId="{D5FAD449-836E-487D-9288-9C895403F81D}" type="parTrans" cxnId="{7A40FF32-DF6D-4965-9E33-21F08BCA32E6}">
      <dgm:prSet/>
      <dgm:spPr/>
      <dgm:t>
        <a:bodyPr/>
        <a:lstStyle/>
        <a:p>
          <a:endParaRPr lang="en-US" sz="2000">
            <a:latin typeface="Calibri" panose="020F0502020204030204" pitchFamily="34" charset="0"/>
          </a:endParaRPr>
        </a:p>
      </dgm:t>
    </dgm:pt>
    <dgm:pt modelId="{F2D84BEE-63C6-4D13-A2AD-0D45D21BF960}">
      <dgm:prSet custT="1"/>
      <dgm:spPr/>
      <dgm:t>
        <a:bodyPr/>
        <a:lstStyle/>
        <a:p>
          <a:pPr algn="r"/>
          <a:r>
            <a:rPr lang="en-US" sz="1400" dirty="0" smtClean="0">
              <a:latin typeface="Calibri" panose="020F0502020204030204" pitchFamily="34" charset="0"/>
            </a:rPr>
            <a:t> </a:t>
          </a:r>
          <a:r>
            <a:rPr lang="en-US" sz="3200" dirty="0" smtClean="0">
              <a:latin typeface="Calibri" panose="020F0502020204030204" pitchFamily="34" charset="0"/>
            </a:rPr>
            <a:t>Mother:</a:t>
          </a:r>
          <a:endParaRPr lang="en-US" sz="3200" dirty="0">
            <a:latin typeface="Calibri" panose="020F0502020204030204" pitchFamily="34" charset="0"/>
          </a:endParaRPr>
        </a:p>
      </dgm:t>
    </dgm:pt>
    <dgm:pt modelId="{8716F32B-3A45-4186-8728-0B52956CF1B1}" type="parTrans" cxnId="{767C35CA-F12F-4A03-A7F6-5B30408D77D7}">
      <dgm:prSet/>
      <dgm:spPr/>
      <dgm:t>
        <a:bodyPr/>
        <a:lstStyle/>
        <a:p>
          <a:endParaRPr lang="en-US" sz="2000"/>
        </a:p>
      </dgm:t>
    </dgm:pt>
    <dgm:pt modelId="{BBE48BD1-255B-4216-92F1-CB97D01D0495}" type="sibTrans" cxnId="{767C35CA-F12F-4A03-A7F6-5B30408D77D7}">
      <dgm:prSet/>
      <dgm:spPr/>
      <dgm:t>
        <a:bodyPr/>
        <a:lstStyle/>
        <a:p>
          <a:endParaRPr lang="en-US" sz="2000"/>
        </a:p>
      </dgm:t>
    </dgm:pt>
    <dgm:pt modelId="{5CF2D4D9-9199-4E6A-8ED9-49766FAB1465}">
      <dgm:prSet custT="1"/>
      <dgm:spPr/>
      <dgm:t>
        <a:bodyPr/>
        <a:lstStyle/>
        <a:p>
          <a:pPr algn="r"/>
          <a:r>
            <a:rPr lang="en-US" sz="3200" dirty="0" smtClean="0">
              <a:latin typeface="Calibri" panose="020F0502020204030204" pitchFamily="34" charset="0"/>
            </a:rPr>
            <a:t> Child: HIV testing, Growth monitoring, Feeding support, </a:t>
          </a:r>
          <a:r>
            <a:rPr lang="en-US" sz="3200" dirty="0" err="1" smtClean="0">
              <a:latin typeface="Calibri" panose="020F0502020204030204" pitchFamily="34" charset="0"/>
            </a:rPr>
            <a:t>Immunisations</a:t>
          </a:r>
          <a:r>
            <a:rPr lang="en-US" sz="3200" dirty="0" smtClean="0">
              <a:latin typeface="Calibri" panose="020F0502020204030204" pitchFamily="34" charset="0"/>
            </a:rPr>
            <a:t>, IMCI</a:t>
          </a:r>
          <a:endParaRPr lang="en-US" sz="3200" dirty="0">
            <a:latin typeface="Calibri" panose="020F0502020204030204" pitchFamily="34" charset="0"/>
          </a:endParaRPr>
        </a:p>
      </dgm:t>
    </dgm:pt>
    <dgm:pt modelId="{F9FA7F32-AD2B-4C2E-863F-86C2F9119AFF}" type="parTrans" cxnId="{FDFB8F76-BEDD-4ACC-A25F-5E916B7C8BB6}">
      <dgm:prSet/>
      <dgm:spPr/>
      <dgm:t>
        <a:bodyPr/>
        <a:lstStyle/>
        <a:p>
          <a:endParaRPr lang="en-US" sz="2000"/>
        </a:p>
      </dgm:t>
    </dgm:pt>
    <dgm:pt modelId="{45986916-BEBC-4BD9-BFFD-7EBAF40EE3A4}" type="sibTrans" cxnId="{FDFB8F76-BEDD-4ACC-A25F-5E916B7C8BB6}">
      <dgm:prSet/>
      <dgm:spPr/>
      <dgm:t>
        <a:bodyPr/>
        <a:lstStyle/>
        <a:p>
          <a:endParaRPr lang="en-US" sz="2000"/>
        </a:p>
      </dgm:t>
    </dgm:pt>
    <dgm:pt modelId="{3E073B73-6CB4-47DA-9FE0-93ADA63B315C}">
      <dgm:prSet custT="1"/>
      <dgm:spPr/>
      <dgm:t>
        <a:bodyPr/>
        <a:lstStyle/>
        <a:p>
          <a:pPr algn="r"/>
          <a:r>
            <a:rPr lang="en-US" sz="3200" dirty="0" smtClean="0">
              <a:latin typeface="Calibri" panose="020F0502020204030204" pitchFamily="34" charset="0"/>
            </a:rPr>
            <a:t>      VL, FP, </a:t>
          </a:r>
          <a:r>
            <a:rPr lang="en-US" sz="3200" dirty="0" err="1" smtClean="0">
              <a:latin typeface="Calibri" panose="020F0502020204030204" pitchFamily="34" charset="0"/>
            </a:rPr>
            <a:t>Papsmear</a:t>
          </a:r>
          <a:endParaRPr lang="en-US" sz="3200" dirty="0">
            <a:latin typeface="Calibri" panose="020F0502020204030204" pitchFamily="34" charset="0"/>
          </a:endParaRPr>
        </a:p>
      </dgm:t>
    </dgm:pt>
    <dgm:pt modelId="{30079FED-FAD0-465A-BEFD-FED3D6DE7B07}" type="parTrans" cxnId="{200A766C-4ED8-4159-A54A-68AB5398488F}">
      <dgm:prSet/>
      <dgm:spPr/>
      <dgm:t>
        <a:bodyPr/>
        <a:lstStyle/>
        <a:p>
          <a:endParaRPr lang="en-US"/>
        </a:p>
      </dgm:t>
    </dgm:pt>
    <dgm:pt modelId="{6F980438-D373-4C04-AAC1-0689E8C80FF3}" type="sibTrans" cxnId="{200A766C-4ED8-4159-A54A-68AB5398488F}">
      <dgm:prSet/>
      <dgm:spPr/>
      <dgm:t>
        <a:bodyPr/>
        <a:lstStyle/>
        <a:p>
          <a:endParaRPr lang="en-US"/>
        </a:p>
      </dgm:t>
    </dgm:pt>
    <dgm:pt modelId="{42E0CD1F-A87F-4FDB-A279-C665CF81CE2C}" type="pres">
      <dgm:prSet presAssocID="{41842714-1BF9-4A88-96F2-097F9FA33746}" presName="cycleMatrixDiagram" presStyleCnt="0">
        <dgm:presLayoutVars>
          <dgm:chMax val="1"/>
          <dgm:dir/>
          <dgm:animLvl val="lvl"/>
          <dgm:resizeHandles val="exact"/>
        </dgm:presLayoutVars>
      </dgm:prSet>
      <dgm:spPr/>
      <dgm:t>
        <a:bodyPr/>
        <a:lstStyle/>
        <a:p>
          <a:endParaRPr lang="en-US"/>
        </a:p>
      </dgm:t>
    </dgm:pt>
    <dgm:pt modelId="{1CC757A3-46D3-4F06-990B-9AB521ACFE90}" type="pres">
      <dgm:prSet presAssocID="{41842714-1BF9-4A88-96F2-097F9FA33746}" presName="children" presStyleCnt="0"/>
      <dgm:spPr/>
    </dgm:pt>
    <dgm:pt modelId="{B5AB0AFB-2BB2-4DD4-859D-A9F71F03A758}" type="pres">
      <dgm:prSet presAssocID="{41842714-1BF9-4A88-96F2-097F9FA33746}" presName="child1group" presStyleCnt="0"/>
      <dgm:spPr/>
    </dgm:pt>
    <dgm:pt modelId="{20225F4F-0488-4A3B-BBDC-6E5928CB658C}" type="pres">
      <dgm:prSet presAssocID="{41842714-1BF9-4A88-96F2-097F9FA33746}" presName="child1" presStyleLbl="bgAcc1" presStyleIdx="0" presStyleCnt="4" custScaleX="114262" custLinFactNeighborX="2049" custLinFactNeighborY="17841"/>
      <dgm:spPr/>
      <dgm:t>
        <a:bodyPr/>
        <a:lstStyle/>
        <a:p>
          <a:endParaRPr lang="en-US"/>
        </a:p>
      </dgm:t>
    </dgm:pt>
    <dgm:pt modelId="{7FF3EB5C-FCB5-4CA2-ADF4-47AD9F030984}" type="pres">
      <dgm:prSet presAssocID="{41842714-1BF9-4A88-96F2-097F9FA33746}" presName="child1Text" presStyleLbl="bgAcc1" presStyleIdx="0" presStyleCnt="4">
        <dgm:presLayoutVars>
          <dgm:bulletEnabled val="1"/>
        </dgm:presLayoutVars>
      </dgm:prSet>
      <dgm:spPr/>
      <dgm:t>
        <a:bodyPr/>
        <a:lstStyle/>
        <a:p>
          <a:endParaRPr lang="en-US"/>
        </a:p>
      </dgm:t>
    </dgm:pt>
    <dgm:pt modelId="{1EBF2A47-9CA4-4C7E-AF7E-13B6DEDE7A72}" type="pres">
      <dgm:prSet presAssocID="{41842714-1BF9-4A88-96F2-097F9FA33746}" presName="child2group" presStyleCnt="0"/>
      <dgm:spPr/>
    </dgm:pt>
    <dgm:pt modelId="{42A5106D-E9E1-4366-AF1A-CA7DF8D312A4}" type="pres">
      <dgm:prSet presAssocID="{41842714-1BF9-4A88-96F2-097F9FA33746}" presName="child2" presStyleLbl="bgAcc1" presStyleIdx="1" presStyleCnt="4" custScaleX="123825" custScaleY="96944" custLinFactNeighborX="-6394" custLinFactNeighborY="17886"/>
      <dgm:spPr/>
      <dgm:t>
        <a:bodyPr/>
        <a:lstStyle/>
        <a:p>
          <a:endParaRPr lang="en-US"/>
        </a:p>
      </dgm:t>
    </dgm:pt>
    <dgm:pt modelId="{7B6EBE29-EFAE-4880-9272-5529C47465E1}" type="pres">
      <dgm:prSet presAssocID="{41842714-1BF9-4A88-96F2-097F9FA33746}" presName="child2Text" presStyleLbl="bgAcc1" presStyleIdx="1" presStyleCnt="4">
        <dgm:presLayoutVars>
          <dgm:bulletEnabled val="1"/>
        </dgm:presLayoutVars>
      </dgm:prSet>
      <dgm:spPr/>
      <dgm:t>
        <a:bodyPr/>
        <a:lstStyle/>
        <a:p>
          <a:endParaRPr lang="en-US"/>
        </a:p>
      </dgm:t>
    </dgm:pt>
    <dgm:pt modelId="{5E1026EE-940F-45D0-8064-44E7E1148C79}" type="pres">
      <dgm:prSet presAssocID="{41842714-1BF9-4A88-96F2-097F9FA33746}" presName="child3group" presStyleCnt="0"/>
      <dgm:spPr/>
    </dgm:pt>
    <dgm:pt modelId="{A7B10799-A68F-41F1-BF22-ACA86A9FAC13}" type="pres">
      <dgm:prSet presAssocID="{41842714-1BF9-4A88-96F2-097F9FA33746}" presName="child3" presStyleLbl="bgAcc1" presStyleIdx="2" presStyleCnt="4" custScaleX="116630" custScaleY="123958" custLinFactNeighborX="-1081" custLinFactNeighborY="-21329"/>
      <dgm:spPr/>
      <dgm:t>
        <a:bodyPr/>
        <a:lstStyle/>
        <a:p>
          <a:endParaRPr lang="en-US"/>
        </a:p>
      </dgm:t>
    </dgm:pt>
    <dgm:pt modelId="{A8185A98-2120-46D2-BE10-28C98A5FAC3E}" type="pres">
      <dgm:prSet presAssocID="{41842714-1BF9-4A88-96F2-097F9FA33746}" presName="child3Text" presStyleLbl="bgAcc1" presStyleIdx="2" presStyleCnt="4">
        <dgm:presLayoutVars>
          <dgm:bulletEnabled val="1"/>
        </dgm:presLayoutVars>
      </dgm:prSet>
      <dgm:spPr/>
      <dgm:t>
        <a:bodyPr/>
        <a:lstStyle/>
        <a:p>
          <a:endParaRPr lang="en-US"/>
        </a:p>
      </dgm:t>
    </dgm:pt>
    <dgm:pt modelId="{E8D5E7C9-45CB-44C8-8BD0-8B9528DB75FF}" type="pres">
      <dgm:prSet presAssocID="{41842714-1BF9-4A88-96F2-097F9FA33746}" presName="child4group" presStyleCnt="0"/>
      <dgm:spPr/>
    </dgm:pt>
    <dgm:pt modelId="{D1A721A5-A6EE-47E2-B3E5-C737AB3E2292}" type="pres">
      <dgm:prSet presAssocID="{41842714-1BF9-4A88-96F2-097F9FA33746}" presName="child4" presStyleLbl="bgAcc1" presStyleIdx="3" presStyleCnt="4" custScaleX="103543" custScaleY="124064" custLinFactNeighborY="-26262"/>
      <dgm:spPr/>
      <dgm:t>
        <a:bodyPr/>
        <a:lstStyle/>
        <a:p>
          <a:endParaRPr lang="en-US"/>
        </a:p>
      </dgm:t>
    </dgm:pt>
    <dgm:pt modelId="{03447942-1D3B-4B35-8149-2E91A643454A}" type="pres">
      <dgm:prSet presAssocID="{41842714-1BF9-4A88-96F2-097F9FA33746}" presName="child4Text" presStyleLbl="bgAcc1" presStyleIdx="3" presStyleCnt="4">
        <dgm:presLayoutVars>
          <dgm:bulletEnabled val="1"/>
        </dgm:presLayoutVars>
      </dgm:prSet>
      <dgm:spPr/>
      <dgm:t>
        <a:bodyPr/>
        <a:lstStyle/>
        <a:p>
          <a:endParaRPr lang="en-US"/>
        </a:p>
      </dgm:t>
    </dgm:pt>
    <dgm:pt modelId="{C9413686-6AF9-4C30-86FB-F5F586BFF128}" type="pres">
      <dgm:prSet presAssocID="{41842714-1BF9-4A88-96F2-097F9FA33746}" presName="childPlaceholder" presStyleCnt="0"/>
      <dgm:spPr/>
    </dgm:pt>
    <dgm:pt modelId="{13DE33CA-2EC6-49F5-A69A-6F389E957398}" type="pres">
      <dgm:prSet presAssocID="{41842714-1BF9-4A88-96F2-097F9FA33746}" presName="circle" presStyleCnt="0"/>
      <dgm:spPr/>
    </dgm:pt>
    <dgm:pt modelId="{01750CF6-B03F-420B-9BF9-481B06370627}" type="pres">
      <dgm:prSet presAssocID="{41842714-1BF9-4A88-96F2-097F9FA33746}" presName="quadrant1" presStyleLbl="node1" presStyleIdx="0" presStyleCnt="4">
        <dgm:presLayoutVars>
          <dgm:chMax val="1"/>
          <dgm:bulletEnabled val="1"/>
        </dgm:presLayoutVars>
      </dgm:prSet>
      <dgm:spPr/>
      <dgm:t>
        <a:bodyPr/>
        <a:lstStyle/>
        <a:p>
          <a:endParaRPr lang="en-US"/>
        </a:p>
      </dgm:t>
    </dgm:pt>
    <dgm:pt modelId="{276FCBE5-28CB-457D-A565-EC02E34C8D15}" type="pres">
      <dgm:prSet presAssocID="{41842714-1BF9-4A88-96F2-097F9FA33746}" presName="quadrant2" presStyleLbl="node1" presStyleIdx="1" presStyleCnt="4">
        <dgm:presLayoutVars>
          <dgm:chMax val="1"/>
          <dgm:bulletEnabled val="1"/>
        </dgm:presLayoutVars>
      </dgm:prSet>
      <dgm:spPr/>
      <dgm:t>
        <a:bodyPr/>
        <a:lstStyle/>
        <a:p>
          <a:endParaRPr lang="en-US"/>
        </a:p>
      </dgm:t>
    </dgm:pt>
    <dgm:pt modelId="{5B5D4454-7DDA-41F3-B15A-F2C43B12EBEB}" type="pres">
      <dgm:prSet presAssocID="{41842714-1BF9-4A88-96F2-097F9FA33746}" presName="quadrant3" presStyleLbl="node1" presStyleIdx="2" presStyleCnt="4" custLinFactNeighborX="-1431" custLinFactNeighborY="-972">
        <dgm:presLayoutVars>
          <dgm:chMax val="1"/>
          <dgm:bulletEnabled val="1"/>
        </dgm:presLayoutVars>
      </dgm:prSet>
      <dgm:spPr/>
      <dgm:t>
        <a:bodyPr/>
        <a:lstStyle/>
        <a:p>
          <a:endParaRPr lang="en-US"/>
        </a:p>
      </dgm:t>
    </dgm:pt>
    <dgm:pt modelId="{A79C5A80-B24A-41BF-8F4D-31C526130BBF}" type="pres">
      <dgm:prSet presAssocID="{41842714-1BF9-4A88-96F2-097F9FA33746}" presName="quadrant4" presStyleLbl="node1" presStyleIdx="3" presStyleCnt="4">
        <dgm:presLayoutVars>
          <dgm:chMax val="1"/>
          <dgm:bulletEnabled val="1"/>
        </dgm:presLayoutVars>
      </dgm:prSet>
      <dgm:spPr/>
      <dgm:t>
        <a:bodyPr/>
        <a:lstStyle/>
        <a:p>
          <a:endParaRPr lang="en-US"/>
        </a:p>
      </dgm:t>
    </dgm:pt>
    <dgm:pt modelId="{FCE71C44-A5BE-41CE-8978-0512A0FCF8C8}" type="pres">
      <dgm:prSet presAssocID="{41842714-1BF9-4A88-96F2-097F9FA33746}" presName="quadrantPlaceholder" presStyleCnt="0"/>
      <dgm:spPr/>
    </dgm:pt>
    <dgm:pt modelId="{C61D555F-312B-494D-B329-E323BB2364D4}" type="pres">
      <dgm:prSet presAssocID="{41842714-1BF9-4A88-96F2-097F9FA33746}" presName="center1" presStyleLbl="fgShp" presStyleIdx="0" presStyleCnt="2"/>
      <dgm:spPr/>
    </dgm:pt>
    <dgm:pt modelId="{D1D3B3B0-EDDD-4E88-89AB-BDAD118B3813}" type="pres">
      <dgm:prSet presAssocID="{41842714-1BF9-4A88-96F2-097F9FA33746}" presName="center2" presStyleLbl="fgShp" presStyleIdx="1" presStyleCnt="2" custLinFactNeighborX="-1647" custLinFactNeighborY="-5931"/>
      <dgm:spPr/>
    </dgm:pt>
  </dgm:ptLst>
  <dgm:cxnLst>
    <dgm:cxn modelId="{65FE3585-BEDB-4C01-B713-697DEA252643}" srcId="{A135BDCE-FA9A-44B8-A25A-248E5F640842}" destId="{DFBDCE4B-C49E-46A6-8DBB-57325DBDE594}" srcOrd="1" destOrd="0" parTransId="{F76CAE52-9600-4BE5-9454-F1FBABE6A36B}" sibTransId="{F3CFA774-5737-4216-87B5-A2FEBB0F68A8}"/>
    <dgm:cxn modelId="{DC5D5A05-B36A-4FCC-9431-4C79530F1020}" type="presOf" srcId="{90B39615-D5B0-4953-9169-17E2FD296776}" destId="{03447942-1D3B-4B35-8149-2E91A643454A}" srcOrd="1" destOrd="0" presId="urn:microsoft.com/office/officeart/2005/8/layout/cycle4"/>
    <dgm:cxn modelId="{C5999011-A804-4B5F-809D-AAB90BAC33F1}" type="presOf" srcId="{5CF2D4D9-9199-4E6A-8ED9-49766FAB1465}" destId="{A7B10799-A68F-41F1-BF22-ACA86A9FAC13}" srcOrd="0" destOrd="2" presId="urn:microsoft.com/office/officeart/2005/8/layout/cycle4"/>
    <dgm:cxn modelId="{03EEFBAE-D453-47F3-9DE4-CC6BE4DBC1F0}" type="presOf" srcId="{D60622A9-81D3-4D6D-B57F-6FF137B5F7EF}" destId="{D1A721A5-A6EE-47E2-B3E5-C737AB3E2292}" srcOrd="0" destOrd="3" presId="urn:microsoft.com/office/officeart/2005/8/layout/cycle4"/>
    <dgm:cxn modelId="{096232E1-C6C4-4BEF-A51A-EB6A4DAC19DA}" srcId="{E22DDEDF-82C0-4AD5-BB67-917706918F71}" destId="{608FF666-6958-42E8-8F3F-3E279A46E1E4}" srcOrd="2" destOrd="0" parTransId="{49AB600D-2B93-4E99-B634-20C58D0C4292}" sibTransId="{6A0A7383-4F02-4B4B-B419-8282E0B1A5DF}"/>
    <dgm:cxn modelId="{E7F3AA1C-2B47-4FC1-99C9-9A465BA79A51}" type="presOf" srcId="{608FF666-6958-42E8-8F3F-3E279A46E1E4}" destId="{D1A721A5-A6EE-47E2-B3E5-C737AB3E2292}" srcOrd="0" destOrd="2" presId="urn:microsoft.com/office/officeart/2005/8/layout/cycle4"/>
    <dgm:cxn modelId="{B78C0C78-DACA-4196-A143-D0D8745DE7F0}" srcId="{E22DDEDF-82C0-4AD5-BB67-917706918F71}" destId="{7A804F86-8ED1-47CC-A8B5-926CA4E6E752}" srcOrd="1" destOrd="0" parTransId="{0BB91B5C-B1CC-4FBC-AD92-4063415C6C4C}" sibTransId="{0398CBC8-842D-42EF-9EF6-F0930785A791}"/>
    <dgm:cxn modelId="{8178377D-DD83-4FDB-B9BA-721723F4A593}" srcId="{E22DDEDF-82C0-4AD5-BB67-917706918F71}" destId="{D60622A9-81D3-4D6D-B57F-6FF137B5F7EF}" srcOrd="3" destOrd="0" parTransId="{AA60B07C-BCF5-4172-B2E2-8B2E0722C698}" sibTransId="{227FEA8C-99C6-4D8E-9923-B4265ED64D1F}"/>
    <dgm:cxn modelId="{0307F87B-E98D-4D33-A9FF-FD8906A9A896}" type="presOf" srcId="{3E073B73-6CB4-47DA-9FE0-93ADA63B315C}" destId="{A8185A98-2120-46D2-BE10-28C98A5FAC3E}" srcOrd="1" destOrd="1" presId="urn:microsoft.com/office/officeart/2005/8/layout/cycle4"/>
    <dgm:cxn modelId="{4B4C592F-6C20-4787-8888-74FD6485D7AD}" type="presOf" srcId="{F2D84BEE-63C6-4D13-A2AD-0D45D21BF960}" destId="{A8185A98-2120-46D2-BE10-28C98A5FAC3E}" srcOrd="1" destOrd="0" presId="urn:microsoft.com/office/officeart/2005/8/layout/cycle4"/>
    <dgm:cxn modelId="{8DBA7C0B-F018-4431-9E26-E5130B1BAACA}" type="presOf" srcId="{581FE36E-6F25-4A0F-9016-6909D09995FD}" destId="{276FCBE5-28CB-457D-A565-EC02E34C8D15}" srcOrd="0" destOrd="0" presId="urn:microsoft.com/office/officeart/2005/8/layout/cycle4"/>
    <dgm:cxn modelId="{E827CFA8-0640-4942-8922-CAF8F94F8374}" type="presOf" srcId="{7A804F86-8ED1-47CC-A8B5-926CA4E6E752}" destId="{03447942-1D3B-4B35-8149-2E91A643454A}" srcOrd="1" destOrd="1" presId="urn:microsoft.com/office/officeart/2005/8/layout/cycle4"/>
    <dgm:cxn modelId="{2D9F9D5B-D8F1-4778-B468-6F8362D2EFB1}" srcId="{E22DDEDF-82C0-4AD5-BB67-917706918F71}" destId="{90B39615-D5B0-4953-9169-17E2FD296776}" srcOrd="0" destOrd="0" parTransId="{F3AF5855-C245-475D-8E2F-FCA46C84D4FF}" sibTransId="{1F875802-69CE-47A5-9A03-165DCA4CA26D}"/>
    <dgm:cxn modelId="{E0A83C65-0660-2E4B-8854-501F27300C7D}" srcId="{581FE36E-6F25-4A0F-9016-6909D09995FD}" destId="{6A34AC85-9FB6-7848-A854-E7877C600E2C}" srcOrd="2" destOrd="0" parTransId="{0EDCA67D-90D2-1744-AB0E-B864B32F0429}" sibTransId="{76D971FC-7088-FE48-BB36-B3FAF678BBD8}"/>
    <dgm:cxn modelId="{FDFB8F76-BEDD-4ACC-A25F-5E916B7C8BB6}" srcId="{1A6341B4-F436-4849-BF1C-9D9C5E7A5BBF}" destId="{5CF2D4D9-9199-4E6A-8ED9-49766FAB1465}" srcOrd="2" destOrd="0" parTransId="{F9FA7F32-AD2B-4C2E-863F-86C2F9119AFF}" sibTransId="{45986916-BEBC-4BD9-BFFD-7EBAF40EE3A4}"/>
    <dgm:cxn modelId="{200A766C-4ED8-4159-A54A-68AB5398488F}" srcId="{1A6341B4-F436-4849-BF1C-9D9C5E7A5BBF}" destId="{3E073B73-6CB4-47DA-9FE0-93ADA63B315C}" srcOrd="1" destOrd="0" parTransId="{30079FED-FAD0-465A-BEFD-FED3D6DE7B07}" sibTransId="{6F980438-D373-4C04-AAC1-0689E8C80FF3}"/>
    <dgm:cxn modelId="{3F0879DE-BC08-452B-9B61-20283FD073E4}" type="presOf" srcId="{2920637E-EDA3-4D30-8DC8-187C02078834}" destId="{42A5106D-E9E1-4366-AF1A-CA7DF8D312A4}" srcOrd="0" destOrd="1" presId="urn:microsoft.com/office/officeart/2005/8/layout/cycle4"/>
    <dgm:cxn modelId="{A298FBFE-90BC-4D7B-A81F-5A782F4297EA}" type="presOf" srcId="{F08CD424-4BFA-4E24-9A21-991A6FCA694E}" destId="{42A5106D-E9E1-4366-AF1A-CA7DF8D312A4}" srcOrd="0" destOrd="0" presId="urn:microsoft.com/office/officeart/2005/8/layout/cycle4"/>
    <dgm:cxn modelId="{1DDF8CE6-89D9-4883-AE40-087058B8FEB3}" type="presOf" srcId="{7A804F86-8ED1-47CC-A8B5-926CA4E6E752}" destId="{D1A721A5-A6EE-47E2-B3E5-C737AB3E2292}" srcOrd="0" destOrd="1" presId="urn:microsoft.com/office/officeart/2005/8/layout/cycle4"/>
    <dgm:cxn modelId="{3C228DC7-D507-4F66-97EC-1DF710EAA640}" type="presOf" srcId="{608FF666-6958-42E8-8F3F-3E279A46E1E4}" destId="{03447942-1D3B-4B35-8149-2E91A643454A}" srcOrd="1" destOrd="2" presId="urn:microsoft.com/office/officeart/2005/8/layout/cycle4"/>
    <dgm:cxn modelId="{CDC38F83-1EF6-49E3-96D8-51CD7C30EDA5}" type="presOf" srcId="{A135BDCE-FA9A-44B8-A25A-248E5F640842}" destId="{01750CF6-B03F-420B-9BF9-481B06370627}" srcOrd="0" destOrd="0" presId="urn:microsoft.com/office/officeart/2005/8/layout/cycle4"/>
    <dgm:cxn modelId="{8DCAD979-5C9F-4053-90D8-9A2867DF89DD}" srcId="{A135BDCE-FA9A-44B8-A25A-248E5F640842}" destId="{9FC0ED1F-8B49-4D49-8CDC-EA64D7AF706F}" srcOrd="3" destOrd="0" parTransId="{0923F775-721E-49C7-B981-69C24A0CE3D9}" sibTransId="{7300AFC1-8D07-42E2-A1B8-C302E49A6EF7}"/>
    <dgm:cxn modelId="{1847932A-58FD-4CD5-9DF9-93C66D4E9EAF}" type="presOf" srcId="{CAB012C9-2413-47AC-A8DA-74E16EC1A0F9}" destId="{20225F4F-0488-4A3B-BBDC-6E5928CB658C}" srcOrd="0" destOrd="0" presId="urn:microsoft.com/office/officeart/2005/8/layout/cycle4"/>
    <dgm:cxn modelId="{2DF9FE1C-C340-41A8-ACCA-A826BAED8661}" type="presOf" srcId="{CAB012C9-2413-47AC-A8DA-74E16EC1A0F9}" destId="{7FF3EB5C-FCB5-4CA2-ADF4-47AD9F030984}" srcOrd="1" destOrd="0" presId="urn:microsoft.com/office/officeart/2005/8/layout/cycle4"/>
    <dgm:cxn modelId="{767C35CA-F12F-4A03-A7F6-5B30408D77D7}" srcId="{1A6341B4-F436-4849-BF1C-9D9C5E7A5BBF}" destId="{F2D84BEE-63C6-4D13-A2AD-0D45D21BF960}" srcOrd="0" destOrd="0" parTransId="{8716F32B-3A45-4186-8728-0B52956CF1B1}" sibTransId="{BBE48BD1-255B-4216-92F1-CB97D01D0495}"/>
    <dgm:cxn modelId="{9BAE42F4-313D-493E-99E1-0927F1699477}" type="presOf" srcId="{DFBDCE4B-C49E-46A6-8DBB-57325DBDE594}" destId="{20225F4F-0488-4A3B-BBDC-6E5928CB658C}" srcOrd="0" destOrd="1" presId="urn:microsoft.com/office/officeart/2005/8/layout/cycle4"/>
    <dgm:cxn modelId="{21033978-FE6A-4262-9897-8B67160BF7BC}" type="presOf" srcId="{2920637E-EDA3-4D30-8DC8-187C02078834}" destId="{7B6EBE29-EFAE-4880-9272-5529C47465E1}" srcOrd="1" destOrd="1" presId="urn:microsoft.com/office/officeart/2005/8/layout/cycle4"/>
    <dgm:cxn modelId="{373F7CAE-FE64-43B5-9FF9-9E9710581DED}" type="presOf" srcId="{90B39615-D5B0-4953-9169-17E2FD296776}" destId="{D1A721A5-A6EE-47E2-B3E5-C737AB3E2292}" srcOrd="0" destOrd="0" presId="urn:microsoft.com/office/officeart/2005/8/layout/cycle4"/>
    <dgm:cxn modelId="{78BDBB65-C14B-4E9C-83F0-652CEF15FAE8}" srcId="{41842714-1BF9-4A88-96F2-097F9FA33746}" destId="{A135BDCE-FA9A-44B8-A25A-248E5F640842}" srcOrd="0" destOrd="0" parTransId="{5A9ECAFA-27EE-403D-90EC-F25B9F06F64C}" sibTransId="{5AFE4340-3BB8-4294-A91B-39672E3C2B86}"/>
    <dgm:cxn modelId="{8AED43F8-0068-4748-A3A6-794CE5B3097F}" srcId="{A135BDCE-FA9A-44B8-A25A-248E5F640842}" destId="{1E74D6B1-31FB-48DB-9191-2625776F192F}" srcOrd="2" destOrd="0" parTransId="{C3B3BBCD-A265-472D-B8FD-02C47D909797}" sibTransId="{A2446ECF-7E54-40DB-9262-79F1BD3987D4}"/>
    <dgm:cxn modelId="{C15DDB6F-9D2A-48C4-B817-8D7C903DCEED}" type="presOf" srcId="{D60622A9-81D3-4D6D-B57F-6FF137B5F7EF}" destId="{03447942-1D3B-4B35-8149-2E91A643454A}" srcOrd="1" destOrd="3" presId="urn:microsoft.com/office/officeart/2005/8/layout/cycle4"/>
    <dgm:cxn modelId="{AF02C521-B2C1-4E4D-897C-B5FA54E65027}" type="presOf" srcId="{E22DDEDF-82C0-4AD5-BB67-917706918F71}" destId="{A79C5A80-B24A-41BF-8F4D-31C526130BBF}" srcOrd="0" destOrd="0" presId="urn:microsoft.com/office/officeart/2005/8/layout/cycle4"/>
    <dgm:cxn modelId="{D9510D5F-5E6E-4249-BD78-686DD35099EE}" srcId="{41842714-1BF9-4A88-96F2-097F9FA33746}" destId="{E22DDEDF-82C0-4AD5-BB67-917706918F71}" srcOrd="3" destOrd="0" parTransId="{305C57FD-359D-4EF8-9028-E447ED1C0A72}" sibTransId="{3E7E136D-2EAC-4250-BABA-910CE7F13EA8}"/>
    <dgm:cxn modelId="{03E8692B-1B74-4523-94B6-772038EC18F8}" type="presOf" srcId="{1A6341B4-F436-4849-BF1C-9D9C5E7A5BBF}" destId="{5B5D4454-7DDA-41F3-B15A-F2C43B12EBEB}" srcOrd="0" destOrd="0" presId="urn:microsoft.com/office/officeart/2005/8/layout/cycle4"/>
    <dgm:cxn modelId="{989F2EC2-FA14-4E87-8F13-A24EB9BB2384}" type="presOf" srcId="{5CF2D4D9-9199-4E6A-8ED9-49766FAB1465}" destId="{A8185A98-2120-46D2-BE10-28C98A5FAC3E}" srcOrd="1" destOrd="2" presId="urn:microsoft.com/office/officeart/2005/8/layout/cycle4"/>
    <dgm:cxn modelId="{6E59660E-D893-4ED7-AEE8-C1ED31076D55}" srcId="{A135BDCE-FA9A-44B8-A25A-248E5F640842}" destId="{CAB012C9-2413-47AC-A8DA-74E16EC1A0F9}" srcOrd="0" destOrd="0" parTransId="{AEA3D54C-F73F-4B76-AD90-F387E4C643A7}" sibTransId="{BAA809CF-079A-4FD5-914D-A38FFB40F1D8}"/>
    <dgm:cxn modelId="{4A29926D-87F9-44AF-B210-EB5383048FE2}" srcId="{41842714-1BF9-4A88-96F2-097F9FA33746}" destId="{1A6341B4-F436-4849-BF1C-9D9C5E7A5BBF}" srcOrd="2" destOrd="0" parTransId="{0F15F94D-3B93-4E9E-B7DC-FA02980E3538}" sibTransId="{CB46B908-405F-4181-99C1-B55B45194670}"/>
    <dgm:cxn modelId="{FAE31525-E0F5-431C-8F0D-425D0C310675}" type="presOf" srcId="{3E073B73-6CB4-47DA-9FE0-93ADA63B315C}" destId="{A7B10799-A68F-41F1-BF22-ACA86A9FAC13}" srcOrd="0" destOrd="1" presId="urn:microsoft.com/office/officeart/2005/8/layout/cycle4"/>
    <dgm:cxn modelId="{E465CD96-213C-4502-96DF-6CA5FA0DFD51}" type="presOf" srcId="{F2D84BEE-63C6-4D13-A2AD-0D45D21BF960}" destId="{A7B10799-A68F-41F1-BF22-ACA86A9FAC13}" srcOrd="0" destOrd="0" presId="urn:microsoft.com/office/officeart/2005/8/layout/cycle4"/>
    <dgm:cxn modelId="{98096657-CC4C-4A36-AACF-17F041DD8519}" type="presOf" srcId="{1E74D6B1-31FB-48DB-9191-2625776F192F}" destId="{7FF3EB5C-FCB5-4CA2-ADF4-47AD9F030984}" srcOrd="1" destOrd="2" presId="urn:microsoft.com/office/officeart/2005/8/layout/cycle4"/>
    <dgm:cxn modelId="{D3C1366F-E152-45FC-BC70-03AC798E3A68}" type="presOf" srcId="{6A34AC85-9FB6-7848-A854-E7877C600E2C}" destId="{42A5106D-E9E1-4366-AF1A-CA7DF8D312A4}" srcOrd="0" destOrd="2" presId="urn:microsoft.com/office/officeart/2005/8/layout/cycle4"/>
    <dgm:cxn modelId="{602D8A8A-EFC1-4C57-9CA3-768C5B22C771}" type="presOf" srcId="{6A34AC85-9FB6-7848-A854-E7877C600E2C}" destId="{7B6EBE29-EFAE-4880-9272-5529C47465E1}" srcOrd="1" destOrd="2" presId="urn:microsoft.com/office/officeart/2005/8/layout/cycle4"/>
    <dgm:cxn modelId="{7A40FF32-DF6D-4965-9E33-21F08BCA32E6}" srcId="{581FE36E-6F25-4A0F-9016-6909D09995FD}" destId="{F08CD424-4BFA-4E24-9A21-991A6FCA694E}" srcOrd="0" destOrd="0" parTransId="{D5FAD449-836E-487D-9288-9C895403F81D}" sibTransId="{486A643D-9506-4F8B-BB73-410C6B303CAD}"/>
    <dgm:cxn modelId="{7D3DC677-2D5F-4719-A4EA-DAA6A1ADEB20}" srcId="{41842714-1BF9-4A88-96F2-097F9FA33746}" destId="{581FE36E-6F25-4A0F-9016-6909D09995FD}" srcOrd="1" destOrd="0" parTransId="{C4E81924-B389-4319-9AAA-ABF55DC411BB}" sibTransId="{662AE2B1-E6D3-4B42-86B4-6E66A55B9C0F}"/>
    <dgm:cxn modelId="{6184B555-5F09-4141-AEB8-C355B29A1095}" type="presOf" srcId="{41842714-1BF9-4A88-96F2-097F9FA33746}" destId="{42E0CD1F-A87F-4FDB-A279-C665CF81CE2C}" srcOrd="0" destOrd="0" presId="urn:microsoft.com/office/officeart/2005/8/layout/cycle4"/>
    <dgm:cxn modelId="{3C3B25D9-D146-4811-A40E-B5D41B59193E}" type="presOf" srcId="{1E74D6B1-31FB-48DB-9191-2625776F192F}" destId="{20225F4F-0488-4A3B-BBDC-6E5928CB658C}" srcOrd="0" destOrd="2" presId="urn:microsoft.com/office/officeart/2005/8/layout/cycle4"/>
    <dgm:cxn modelId="{136BF991-8710-421A-9614-3E7626E870BE}" srcId="{581FE36E-6F25-4A0F-9016-6909D09995FD}" destId="{2920637E-EDA3-4D30-8DC8-187C02078834}" srcOrd="1" destOrd="0" parTransId="{BF9576FA-446F-4291-B4E1-8A038C84A901}" sibTransId="{125DE7DA-7A79-4F5E-9089-C0589F38F527}"/>
    <dgm:cxn modelId="{5AC26FDD-F6F5-4152-AB7F-6C810502B386}" type="presOf" srcId="{9FC0ED1F-8B49-4D49-8CDC-EA64D7AF706F}" destId="{7FF3EB5C-FCB5-4CA2-ADF4-47AD9F030984}" srcOrd="1" destOrd="3" presId="urn:microsoft.com/office/officeart/2005/8/layout/cycle4"/>
    <dgm:cxn modelId="{1B647738-B500-4D6D-8DF3-4A4B23AB7872}" type="presOf" srcId="{9FC0ED1F-8B49-4D49-8CDC-EA64D7AF706F}" destId="{20225F4F-0488-4A3B-BBDC-6E5928CB658C}" srcOrd="0" destOrd="3" presId="urn:microsoft.com/office/officeart/2005/8/layout/cycle4"/>
    <dgm:cxn modelId="{AACF2BA8-DD04-4802-943E-6D6961610DCE}" type="presOf" srcId="{F08CD424-4BFA-4E24-9A21-991A6FCA694E}" destId="{7B6EBE29-EFAE-4880-9272-5529C47465E1}" srcOrd="1" destOrd="0" presId="urn:microsoft.com/office/officeart/2005/8/layout/cycle4"/>
    <dgm:cxn modelId="{8069AE6E-A7A9-4514-B678-72BB194E0770}" type="presOf" srcId="{DFBDCE4B-C49E-46A6-8DBB-57325DBDE594}" destId="{7FF3EB5C-FCB5-4CA2-ADF4-47AD9F030984}" srcOrd="1" destOrd="1" presId="urn:microsoft.com/office/officeart/2005/8/layout/cycle4"/>
    <dgm:cxn modelId="{4C136726-BEA0-436D-9E1F-697D34A89D35}" type="presParOf" srcId="{42E0CD1F-A87F-4FDB-A279-C665CF81CE2C}" destId="{1CC757A3-46D3-4F06-990B-9AB521ACFE90}" srcOrd="0" destOrd="0" presId="urn:microsoft.com/office/officeart/2005/8/layout/cycle4"/>
    <dgm:cxn modelId="{66692A64-224D-483B-9DD6-FF0E720DBE36}" type="presParOf" srcId="{1CC757A3-46D3-4F06-990B-9AB521ACFE90}" destId="{B5AB0AFB-2BB2-4DD4-859D-A9F71F03A758}" srcOrd="0" destOrd="0" presId="urn:microsoft.com/office/officeart/2005/8/layout/cycle4"/>
    <dgm:cxn modelId="{F43A1123-B313-43FF-9BBB-532C6F614709}" type="presParOf" srcId="{B5AB0AFB-2BB2-4DD4-859D-A9F71F03A758}" destId="{20225F4F-0488-4A3B-BBDC-6E5928CB658C}" srcOrd="0" destOrd="0" presId="urn:microsoft.com/office/officeart/2005/8/layout/cycle4"/>
    <dgm:cxn modelId="{B9C79459-C9ED-4238-BF60-97FF0F23EDBF}" type="presParOf" srcId="{B5AB0AFB-2BB2-4DD4-859D-A9F71F03A758}" destId="{7FF3EB5C-FCB5-4CA2-ADF4-47AD9F030984}" srcOrd="1" destOrd="0" presId="urn:microsoft.com/office/officeart/2005/8/layout/cycle4"/>
    <dgm:cxn modelId="{5CF0E75A-D6A5-4A01-B507-9D92E1D19534}" type="presParOf" srcId="{1CC757A3-46D3-4F06-990B-9AB521ACFE90}" destId="{1EBF2A47-9CA4-4C7E-AF7E-13B6DEDE7A72}" srcOrd="1" destOrd="0" presId="urn:microsoft.com/office/officeart/2005/8/layout/cycle4"/>
    <dgm:cxn modelId="{55C03C29-F30E-41C4-B940-2E26818E5D37}" type="presParOf" srcId="{1EBF2A47-9CA4-4C7E-AF7E-13B6DEDE7A72}" destId="{42A5106D-E9E1-4366-AF1A-CA7DF8D312A4}" srcOrd="0" destOrd="0" presId="urn:microsoft.com/office/officeart/2005/8/layout/cycle4"/>
    <dgm:cxn modelId="{733D586A-FFA8-4FEA-B621-C127F29CC720}" type="presParOf" srcId="{1EBF2A47-9CA4-4C7E-AF7E-13B6DEDE7A72}" destId="{7B6EBE29-EFAE-4880-9272-5529C47465E1}" srcOrd="1" destOrd="0" presId="urn:microsoft.com/office/officeart/2005/8/layout/cycle4"/>
    <dgm:cxn modelId="{EF8105F8-BD2E-4FCD-93CF-AE080ACA1049}" type="presParOf" srcId="{1CC757A3-46D3-4F06-990B-9AB521ACFE90}" destId="{5E1026EE-940F-45D0-8064-44E7E1148C79}" srcOrd="2" destOrd="0" presId="urn:microsoft.com/office/officeart/2005/8/layout/cycle4"/>
    <dgm:cxn modelId="{F5B1340D-93C4-4F3E-A9A6-289F491B5CA5}" type="presParOf" srcId="{5E1026EE-940F-45D0-8064-44E7E1148C79}" destId="{A7B10799-A68F-41F1-BF22-ACA86A9FAC13}" srcOrd="0" destOrd="0" presId="urn:microsoft.com/office/officeart/2005/8/layout/cycle4"/>
    <dgm:cxn modelId="{6B6AFC06-DCB2-47E5-B2EC-96ECF1803155}" type="presParOf" srcId="{5E1026EE-940F-45D0-8064-44E7E1148C79}" destId="{A8185A98-2120-46D2-BE10-28C98A5FAC3E}" srcOrd="1" destOrd="0" presId="urn:microsoft.com/office/officeart/2005/8/layout/cycle4"/>
    <dgm:cxn modelId="{7F092ED1-FF86-4EC8-BB6F-6A3981DF3B17}" type="presParOf" srcId="{1CC757A3-46D3-4F06-990B-9AB521ACFE90}" destId="{E8D5E7C9-45CB-44C8-8BD0-8B9528DB75FF}" srcOrd="3" destOrd="0" presId="urn:microsoft.com/office/officeart/2005/8/layout/cycle4"/>
    <dgm:cxn modelId="{236BF91D-10C1-475A-BA94-E266C0CAB15F}" type="presParOf" srcId="{E8D5E7C9-45CB-44C8-8BD0-8B9528DB75FF}" destId="{D1A721A5-A6EE-47E2-B3E5-C737AB3E2292}" srcOrd="0" destOrd="0" presId="urn:microsoft.com/office/officeart/2005/8/layout/cycle4"/>
    <dgm:cxn modelId="{A6E49B2E-83D5-40F6-A888-E5C8071879C9}" type="presParOf" srcId="{E8D5E7C9-45CB-44C8-8BD0-8B9528DB75FF}" destId="{03447942-1D3B-4B35-8149-2E91A643454A}" srcOrd="1" destOrd="0" presId="urn:microsoft.com/office/officeart/2005/8/layout/cycle4"/>
    <dgm:cxn modelId="{147927A7-37CD-48CE-9B18-05F0E7751421}" type="presParOf" srcId="{1CC757A3-46D3-4F06-990B-9AB521ACFE90}" destId="{C9413686-6AF9-4C30-86FB-F5F586BFF128}" srcOrd="4" destOrd="0" presId="urn:microsoft.com/office/officeart/2005/8/layout/cycle4"/>
    <dgm:cxn modelId="{85E685A1-E630-4AE6-A46C-F149D6308027}" type="presParOf" srcId="{42E0CD1F-A87F-4FDB-A279-C665CF81CE2C}" destId="{13DE33CA-2EC6-49F5-A69A-6F389E957398}" srcOrd="1" destOrd="0" presId="urn:microsoft.com/office/officeart/2005/8/layout/cycle4"/>
    <dgm:cxn modelId="{4FA4D432-65EE-4B13-A18E-3928FF2ED6B8}" type="presParOf" srcId="{13DE33CA-2EC6-49F5-A69A-6F389E957398}" destId="{01750CF6-B03F-420B-9BF9-481B06370627}" srcOrd="0" destOrd="0" presId="urn:microsoft.com/office/officeart/2005/8/layout/cycle4"/>
    <dgm:cxn modelId="{582FED03-6BC1-4980-B9C9-38EF28B3B08E}" type="presParOf" srcId="{13DE33CA-2EC6-49F5-A69A-6F389E957398}" destId="{276FCBE5-28CB-457D-A565-EC02E34C8D15}" srcOrd="1" destOrd="0" presId="urn:microsoft.com/office/officeart/2005/8/layout/cycle4"/>
    <dgm:cxn modelId="{55B95240-F1C0-42EC-B791-272CB24ECE11}" type="presParOf" srcId="{13DE33CA-2EC6-49F5-A69A-6F389E957398}" destId="{5B5D4454-7DDA-41F3-B15A-F2C43B12EBEB}" srcOrd="2" destOrd="0" presId="urn:microsoft.com/office/officeart/2005/8/layout/cycle4"/>
    <dgm:cxn modelId="{7BEB0854-82DD-4125-8449-C6F42A7BAB9B}" type="presParOf" srcId="{13DE33CA-2EC6-49F5-A69A-6F389E957398}" destId="{A79C5A80-B24A-41BF-8F4D-31C526130BBF}" srcOrd="3" destOrd="0" presId="urn:microsoft.com/office/officeart/2005/8/layout/cycle4"/>
    <dgm:cxn modelId="{1F2D582E-3CFC-44F0-84AE-C5BF897BFBF5}" type="presParOf" srcId="{13DE33CA-2EC6-49F5-A69A-6F389E957398}" destId="{FCE71C44-A5BE-41CE-8978-0512A0FCF8C8}" srcOrd="4" destOrd="0" presId="urn:microsoft.com/office/officeart/2005/8/layout/cycle4"/>
    <dgm:cxn modelId="{5B77DFCA-A018-49E6-95AC-E657669B39AE}" type="presParOf" srcId="{42E0CD1F-A87F-4FDB-A279-C665CF81CE2C}" destId="{C61D555F-312B-494D-B329-E323BB2364D4}" srcOrd="2" destOrd="0" presId="urn:microsoft.com/office/officeart/2005/8/layout/cycle4"/>
    <dgm:cxn modelId="{94AF5DFA-C440-4A78-918D-9B76440B9E0B}" type="presParOf" srcId="{42E0CD1F-A87F-4FDB-A279-C665CF81CE2C}" destId="{D1D3B3B0-EDDD-4E88-89AB-BDAD118B3813}" srcOrd="3" destOrd="0" presId="urn:microsoft.com/office/officeart/2005/8/layout/cycle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10799-A68F-41F1-BF22-ACA86A9FAC13}">
      <dsp:nvSpPr>
        <dsp:cNvPr id="0" name=""/>
        <dsp:cNvSpPr/>
      </dsp:nvSpPr>
      <dsp:spPr>
        <a:xfrm>
          <a:off x="7785068" y="6655333"/>
          <a:ext cx="5899595" cy="406171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r" defTabSz="622300">
            <a:lnSpc>
              <a:spcPct val="90000"/>
            </a:lnSpc>
            <a:spcBef>
              <a:spcPct val="0"/>
            </a:spcBef>
            <a:spcAft>
              <a:spcPct val="15000"/>
            </a:spcAft>
            <a:buChar char="••"/>
          </a:pPr>
          <a:r>
            <a:rPr lang="en-US" sz="1400" kern="1200" dirty="0" smtClean="0">
              <a:latin typeface="Calibri" panose="020F0502020204030204" pitchFamily="34" charset="0"/>
            </a:rPr>
            <a:t> </a:t>
          </a:r>
          <a:r>
            <a:rPr lang="en-US" sz="3200" kern="1200" dirty="0" smtClean="0">
              <a:latin typeface="Calibri" panose="020F0502020204030204" pitchFamily="34" charset="0"/>
            </a:rPr>
            <a:t>Mother:</a:t>
          </a:r>
          <a:endParaRPr lang="en-US" sz="3200" kern="1200" dirty="0">
            <a:latin typeface="Calibri" panose="020F0502020204030204" pitchFamily="34" charset="0"/>
          </a:endParaRPr>
        </a:p>
        <a:p>
          <a:pPr marL="285750" lvl="1" indent="-285750" algn="r" defTabSz="1422400">
            <a:lnSpc>
              <a:spcPct val="90000"/>
            </a:lnSpc>
            <a:spcBef>
              <a:spcPct val="0"/>
            </a:spcBef>
            <a:spcAft>
              <a:spcPct val="15000"/>
            </a:spcAft>
            <a:buChar char="••"/>
          </a:pPr>
          <a:r>
            <a:rPr lang="en-US" sz="3200" kern="1200" dirty="0" smtClean="0">
              <a:latin typeface="Calibri" panose="020F0502020204030204" pitchFamily="34" charset="0"/>
            </a:rPr>
            <a:t>      VL, FP, </a:t>
          </a:r>
          <a:r>
            <a:rPr lang="en-US" sz="3200" kern="1200" dirty="0" err="1" smtClean="0">
              <a:latin typeface="Calibri" panose="020F0502020204030204" pitchFamily="34" charset="0"/>
            </a:rPr>
            <a:t>Papsmear</a:t>
          </a:r>
          <a:endParaRPr lang="en-US" sz="3200" kern="1200" dirty="0">
            <a:latin typeface="Calibri" panose="020F0502020204030204" pitchFamily="34" charset="0"/>
          </a:endParaRPr>
        </a:p>
        <a:p>
          <a:pPr marL="285750" lvl="1" indent="-285750" algn="r" defTabSz="1422400">
            <a:lnSpc>
              <a:spcPct val="90000"/>
            </a:lnSpc>
            <a:spcBef>
              <a:spcPct val="0"/>
            </a:spcBef>
            <a:spcAft>
              <a:spcPct val="15000"/>
            </a:spcAft>
            <a:buChar char="••"/>
          </a:pPr>
          <a:r>
            <a:rPr lang="en-US" sz="3200" kern="1200" dirty="0" smtClean="0">
              <a:latin typeface="Calibri" panose="020F0502020204030204" pitchFamily="34" charset="0"/>
            </a:rPr>
            <a:t> Child: HIV testing, Growth monitoring, Feeding support, </a:t>
          </a:r>
          <a:r>
            <a:rPr lang="en-US" sz="3200" kern="1200" dirty="0" err="1" smtClean="0">
              <a:latin typeface="Calibri" panose="020F0502020204030204" pitchFamily="34" charset="0"/>
            </a:rPr>
            <a:t>Immunisations</a:t>
          </a:r>
          <a:r>
            <a:rPr lang="en-US" sz="3200" kern="1200" dirty="0" smtClean="0">
              <a:latin typeface="Calibri" panose="020F0502020204030204" pitchFamily="34" charset="0"/>
            </a:rPr>
            <a:t>, IMCI</a:t>
          </a:r>
          <a:endParaRPr lang="en-US" sz="3200" kern="1200" dirty="0">
            <a:latin typeface="Calibri" panose="020F0502020204030204" pitchFamily="34" charset="0"/>
          </a:endParaRPr>
        </a:p>
      </dsp:txBody>
      <dsp:txXfrm>
        <a:off x="9644170" y="7759985"/>
        <a:ext cx="3951271" cy="2867841"/>
      </dsp:txXfrm>
    </dsp:sp>
    <dsp:sp modelId="{D1A721A5-A6EE-47E2-B3E5-C737AB3E2292}">
      <dsp:nvSpPr>
        <dsp:cNvPr id="0" name=""/>
        <dsp:cNvSpPr/>
      </dsp:nvSpPr>
      <dsp:spPr>
        <a:xfrm>
          <a:off x="-82411" y="6491957"/>
          <a:ext cx="5237604" cy="40651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latin typeface="Calibri" panose="020F0502020204030204" pitchFamily="34" charset="0"/>
            </a:rPr>
            <a:t>One stop shop</a:t>
          </a:r>
          <a:endParaRPr lang="en-US" sz="2800" kern="1200" dirty="0">
            <a:latin typeface="Calibri" panose="020F0502020204030204" pitchFamily="34" charset="0"/>
          </a:endParaRPr>
        </a:p>
        <a:p>
          <a:pPr marL="285750" lvl="1" indent="-285750" algn="l" defTabSz="1244600">
            <a:lnSpc>
              <a:spcPct val="90000"/>
            </a:lnSpc>
            <a:spcBef>
              <a:spcPct val="0"/>
            </a:spcBef>
            <a:spcAft>
              <a:spcPct val="15000"/>
            </a:spcAft>
            <a:buChar char="••"/>
          </a:pPr>
          <a:r>
            <a:rPr lang="en-US" sz="2800" kern="1200" dirty="0" smtClean="0">
              <a:latin typeface="Calibri" panose="020F0502020204030204" pitchFamily="34" charset="0"/>
            </a:rPr>
            <a:t>Clinical visit at                          every session</a:t>
          </a:r>
          <a:endParaRPr lang="en-US" sz="2800" kern="1200" dirty="0">
            <a:latin typeface="Calibri" panose="020F0502020204030204" pitchFamily="34" charset="0"/>
          </a:endParaRPr>
        </a:p>
        <a:p>
          <a:pPr marL="285750" lvl="1" indent="-285750" algn="l" defTabSz="1244600">
            <a:lnSpc>
              <a:spcPct val="90000"/>
            </a:lnSpc>
            <a:spcBef>
              <a:spcPct val="0"/>
            </a:spcBef>
            <a:spcAft>
              <a:spcPct val="15000"/>
            </a:spcAft>
            <a:buChar char="••"/>
          </a:pPr>
          <a:r>
            <a:rPr lang="en-US" sz="2800" kern="1200" dirty="0" smtClean="0">
              <a:latin typeface="Calibri" panose="020F0502020204030204" pitchFamily="34" charset="0"/>
            </a:rPr>
            <a:t>Pre-packed  medicine</a:t>
          </a:r>
          <a:endParaRPr lang="en-US" sz="2800" kern="1200" dirty="0">
            <a:latin typeface="Calibri" panose="020F0502020204030204" pitchFamily="34" charset="0"/>
          </a:endParaRPr>
        </a:p>
        <a:p>
          <a:pPr marL="285750" lvl="1" indent="-285750" algn="l" defTabSz="1244600">
            <a:lnSpc>
              <a:spcPct val="90000"/>
            </a:lnSpc>
            <a:spcBef>
              <a:spcPct val="0"/>
            </a:spcBef>
            <a:spcAft>
              <a:spcPct val="15000"/>
            </a:spcAft>
            <a:buChar char="••"/>
          </a:pPr>
          <a:r>
            <a:rPr lang="en-US" sz="2800" kern="1200" dirty="0" smtClean="0">
              <a:latin typeface="Calibri" panose="020F0502020204030204" pitchFamily="34" charset="0"/>
            </a:rPr>
            <a:t>Experienced nurse (ART, MCH)</a:t>
          </a:r>
          <a:endParaRPr lang="en-US" sz="2800" kern="1200" dirty="0">
            <a:latin typeface="Calibri" panose="020F0502020204030204" pitchFamily="34" charset="0"/>
          </a:endParaRPr>
        </a:p>
      </dsp:txBody>
      <dsp:txXfrm>
        <a:off x="6888" y="7597553"/>
        <a:ext cx="3487725" cy="2870294"/>
      </dsp:txXfrm>
    </dsp:sp>
    <dsp:sp modelId="{42A5106D-E9E1-4366-AF1A-CA7DF8D312A4}">
      <dsp:nvSpPr>
        <dsp:cNvPr id="0" name=""/>
        <dsp:cNvSpPr/>
      </dsp:nvSpPr>
      <dsp:spPr>
        <a:xfrm>
          <a:off x="7334341" y="1419907"/>
          <a:ext cx="6263546" cy="3176551"/>
        </a:xfrm>
        <a:prstGeom prst="roundRect">
          <a:avLst>
            <a:gd name="adj" fmla="val 10000"/>
          </a:avLst>
        </a:prstGeom>
        <a:solidFill>
          <a:schemeClr val="bg1">
            <a:alpha val="9000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09538" lvl="1" indent="-109538" algn="r" defTabSz="1244600">
            <a:lnSpc>
              <a:spcPct val="90000"/>
            </a:lnSpc>
            <a:spcBef>
              <a:spcPct val="0"/>
            </a:spcBef>
            <a:spcAft>
              <a:spcPct val="15000"/>
            </a:spcAft>
            <a:buChar char="••"/>
          </a:pPr>
          <a:r>
            <a:rPr lang="en-US" sz="2800" kern="1200" dirty="0" smtClean="0">
              <a:latin typeface="Calibri" panose="020F0502020204030204" pitchFamily="34" charset="0"/>
            </a:rPr>
            <a:t> Mental health  screen              6 monthly</a:t>
          </a:r>
          <a:endParaRPr lang="en-US" sz="2800" kern="1200" dirty="0">
            <a:latin typeface="Calibri" panose="020F0502020204030204" pitchFamily="34" charset="0"/>
          </a:endParaRPr>
        </a:p>
        <a:p>
          <a:pPr marL="109538" lvl="1" indent="-109538" algn="r" defTabSz="1244600">
            <a:lnSpc>
              <a:spcPct val="90000"/>
            </a:lnSpc>
            <a:spcBef>
              <a:spcPct val="0"/>
            </a:spcBef>
            <a:spcAft>
              <a:spcPct val="15000"/>
            </a:spcAft>
            <a:buChar char="••"/>
          </a:pPr>
          <a:r>
            <a:rPr lang="en-US" sz="2800" kern="1200" dirty="0" smtClean="0">
              <a:latin typeface="Calibri" panose="020F0502020204030204" pitchFamily="34" charset="0"/>
            </a:rPr>
            <a:t> Early childhood development</a:t>
          </a:r>
          <a:endParaRPr lang="en-US" sz="2800" kern="1200" dirty="0">
            <a:latin typeface="Calibri" panose="020F0502020204030204" pitchFamily="34" charset="0"/>
          </a:endParaRPr>
        </a:p>
        <a:p>
          <a:pPr marL="109538" lvl="1" indent="-109538" algn="r" defTabSz="1244600">
            <a:lnSpc>
              <a:spcPct val="90000"/>
            </a:lnSpc>
            <a:spcBef>
              <a:spcPct val="0"/>
            </a:spcBef>
            <a:spcAft>
              <a:spcPct val="15000"/>
            </a:spcAft>
            <a:buChar char="••"/>
          </a:pPr>
          <a:r>
            <a:rPr lang="en-US" sz="2800" kern="1200" dirty="0" smtClean="0">
              <a:latin typeface="Calibri" panose="020F0502020204030204" pitchFamily="34" charset="0"/>
            </a:rPr>
            <a:t>Breast feeding           support</a:t>
          </a:r>
          <a:endParaRPr lang="en-US" sz="2800" kern="1200" dirty="0">
            <a:latin typeface="Calibri" panose="020F0502020204030204" pitchFamily="34" charset="0"/>
          </a:endParaRPr>
        </a:p>
      </dsp:txBody>
      <dsp:txXfrm>
        <a:off x="9283183" y="1489685"/>
        <a:ext cx="4244926" cy="2242857"/>
      </dsp:txXfrm>
    </dsp:sp>
    <dsp:sp modelId="{20225F4F-0488-4A3B-BBDC-6E5928CB658C}">
      <dsp:nvSpPr>
        <dsp:cNvPr id="0" name=""/>
        <dsp:cNvSpPr/>
      </dsp:nvSpPr>
      <dsp:spPr>
        <a:xfrm>
          <a:off x="-249868" y="1368365"/>
          <a:ext cx="5779813" cy="32766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latin typeface="Calibri" panose="020F0502020204030204" pitchFamily="34" charset="0"/>
            </a:rPr>
            <a:t>45 min group session</a:t>
          </a:r>
          <a:endParaRPr lang="en-US" sz="2800" kern="1200" dirty="0">
            <a:latin typeface="Calibri" panose="020F0502020204030204" pitchFamily="34" charset="0"/>
          </a:endParaRPr>
        </a:p>
        <a:p>
          <a:pPr marL="285750" lvl="1" indent="-285750" algn="l" defTabSz="1244600">
            <a:lnSpc>
              <a:spcPct val="90000"/>
            </a:lnSpc>
            <a:spcBef>
              <a:spcPct val="0"/>
            </a:spcBef>
            <a:spcAft>
              <a:spcPct val="15000"/>
            </a:spcAft>
            <a:buChar char="••"/>
          </a:pPr>
          <a:r>
            <a:rPr lang="en-US" sz="2800" kern="1200" dirty="0" smtClean="0">
              <a:latin typeface="Calibri" panose="020F0502020204030204" pitchFamily="34" charset="0"/>
            </a:rPr>
            <a:t>Peer support</a:t>
          </a:r>
          <a:endParaRPr lang="en-US" sz="2800" kern="1200" dirty="0">
            <a:latin typeface="Calibri" panose="020F0502020204030204" pitchFamily="34" charset="0"/>
          </a:endParaRPr>
        </a:p>
        <a:p>
          <a:pPr marL="285750" lvl="1" indent="-285750" algn="l" defTabSz="1244600">
            <a:lnSpc>
              <a:spcPct val="90000"/>
            </a:lnSpc>
            <a:spcBef>
              <a:spcPct val="0"/>
            </a:spcBef>
            <a:spcAft>
              <a:spcPct val="15000"/>
            </a:spcAft>
            <a:buChar char="••"/>
          </a:pPr>
          <a:r>
            <a:rPr lang="en-US" sz="2800" kern="1200" dirty="0" smtClean="0">
              <a:latin typeface="Calibri" panose="020F0502020204030204" pitchFamily="34" charset="0"/>
            </a:rPr>
            <a:t>Adherence counseling</a:t>
          </a:r>
          <a:endParaRPr lang="en-US" sz="2800" kern="1200" dirty="0">
            <a:latin typeface="Calibri" panose="020F0502020204030204" pitchFamily="34" charset="0"/>
          </a:endParaRPr>
        </a:p>
        <a:p>
          <a:pPr marL="285750" lvl="1" indent="-285750" algn="l" defTabSz="1244600">
            <a:lnSpc>
              <a:spcPct val="90000"/>
            </a:lnSpc>
            <a:spcBef>
              <a:spcPct val="0"/>
            </a:spcBef>
            <a:spcAft>
              <a:spcPct val="15000"/>
            </a:spcAft>
            <a:buChar char="••"/>
          </a:pPr>
          <a:r>
            <a:rPr lang="en-US" sz="2800" kern="1200" dirty="0" smtClean="0">
              <a:latin typeface="Calibri" panose="020F0502020204030204" pitchFamily="34" charset="0"/>
            </a:rPr>
            <a:t>HIV &amp; non HIV topics</a:t>
          </a:r>
          <a:endParaRPr lang="en-US" sz="2800" kern="1200" dirty="0">
            <a:latin typeface="Calibri" panose="020F0502020204030204" pitchFamily="34" charset="0"/>
          </a:endParaRPr>
        </a:p>
      </dsp:txBody>
      <dsp:txXfrm>
        <a:off x="-177890" y="1440343"/>
        <a:ext cx="3901913" cy="2313559"/>
      </dsp:txXfrm>
    </dsp:sp>
    <dsp:sp modelId="{01750CF6-B03F-420B-9BF9-481B06370627}">
      <dsp:nvSpPr>
        <dsp:cNvPr id="0" name=""/>
        <dsp:cNvSpPr/>
      </dsp:nvSpPr>
      <dsp:spPr>
        <a:xfrm>
          <a:off x="2247738" y="1564556"/>
          <a:ext cx="4433767" cy="4433767"/>
        </a:xfrm>
        <a:prstGeom prst="pieWedge">
          <a:avLst/>
        </a:prstGeom>
        <a:solidFill>
          <a:srgbClr val="FFC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latin typeface="Calibri" panose="020F0502020204030204" pitchFamily="34" charset="0"/>
            </a:rPr>
            <a:t>Adult ART club model</a:t>
          </a:r>
          <a:endParaRPr lang="en-US" sz="3600" kern="1200" dirty="0">
            <a:latin typeface="Calibri" panose="020F0502020204030204" pitchFamily="34" charset="0"/>
          </a:endParaRPr>
        </a:p>
      </dsp:txBody>
      <dsp:txXfrm>
        <a:off x="3546358" y="2863176"/>
        <a:ext cx="3135147" cy="3135147"/>
      </dsp:txXfrm>
    </dsp:sp>
    <dsp:sp modelId="{276FCBE5-28CB-457D-A565-EC02E34C8D15}">
      <dsp:nvSpPr>
        <dsp:cNvPr id="0" name=""/>
        <dsp:cNvSpPr/>
      </dsp:nvSpPr>
      <dsp:spPr>
        <a:xfrm rot="5400000">
          <a:off x="6886299" y="1564556"/>
          <a:ext cx="4433767" cy="4433767"/>
        </a:xfrm>
        <a:prstGeom prst="pieWedge">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latin typeface="Calibri" panose="020F0502020204030204" pitchFamily="34" charset="0"/>
            </a:rPr>
            <a:t>1000 days</a:t>
          </a:r>
          <a:endParaRPr lang="en-US" sz="3600" kern="1200" dirty="0">
            <a:latin typeface="Calibri" panose="020F0502020204030204" pitchFamily="34" charset="0"/>
          </a:endParaRPr>
        </a:p>
      </dsp:txBody>
      <dsp:txXfrm rot="-5400000">
        <a:off x="6886299" y="2863176"/>
        <a:ext cx="3135147" cy="3135147"/>
      </dsp:txXfrm>
    </dsp:sp>
    <dsp:sp modelId="{5B5D4454-7DDA-41F3-B15A-F2C43B12EBEB}">
      <dsp:nvSpPr>
        <dsp:cNvPr id="0" name=""/>
        <dsp:cNvSpPr/>
      </dsp:nvSpPr>
      <dsp:spPr>
        <a:xfrm rot="10800000">
          <a:off x="6822852" y="6160021"/>
          <a:ext cx="4433767" cy="4433767"/>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latin typeface="Calibri" panose="020F0502020204030204" pitchFamily="34" charset="0"/>
            </a:rPr>
            <a:t>Integration of HIV and non HIV care</a:t>
          </a:r>
          <a:endParaRPr lang="en-US" sz="3600" kern="1200" dirty="0">
            <a:latin typeface="Calibri" panose="020F0502020204030204" pitchFamily="34" charset="0"/>
          </a:endParaRPr>
        </a:p>
      </dsp:txBody>
      <dsp:txXfrm rot="10800000">
        <a:off x="6822852" y="6160021"/>
        <a:ext cx="3135147" cy="3135147"/>
      </dsp:txXfrm>
    </dsp:sp>
    <dsp:sp modelId="{A79C5A80-B24A-41BF-8F4D-31C526130BBF}">
      <dsp:nvSpPr>
        <dsp:cNvPr id="0" name=""/>
        <dsp:cNvSpPr/>
      </dsp:nvSpPr>
      <dsp:spPr>
        <a:xfrm rot="16200000">
          <a:off x="2247738" y="6203117"/>
          <a:ext cx="4433767" cy="4433767"/>
        </a:xfrm>
        <a:prstGeom prst="pieWedge">
          <a:avLst/>
        </a:prstGeom>
        <a:solidFill>
          <a:schemeClr val="accent2">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latin typeface="Calibri" panose="020F0502020204030204" pitchFamily="34" charset="0"/>
            </a:rPr>
            <a:t>Integration of maternal and child health </a:t>
          </a:r>
          <a:endParaRPr lang="en-US" sz="3600" kern="1200" dirty="0">
            <a:latin typeface="Calibri" panose="020F0502020204030204" pitchFamily="34" charset="0"/>
          </a:endParaRPr>
        </a:p>
      </dsp:txBody>
      <dsp:txXfrm rot="5400000">
        <a:off x="3546358" y="6203117"/>
        <a:ext cx="3135147" cy="3135147"/>
      </dsp:txXfrm>
    </dsp:sp>
    <dsp:sp modelId="{C61D555F-312B-494D-B329-E323BB2364D4}">
      <dsp:nvSpPr>
        <dsp:cNvPr id="0" name=""/>
        <dsp:cNvSpPr/>
      </dsp:nvSpPr>
      <dsp:spPr>
        <a:xfrm>
          <a:off x="6018489" y="5179152"/>
          <a:ext cx="1530827" cy="1331154"/>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D3B3B0-EDDD-4E88-89AB-BDAD118B3813}">
      <dsp:nvSpPr>
        <dsp:cNvPr id="0" name=""/>
        <dsp:cNvSpPr/>
      </dsp:nvSpPr>
      <dsp:spPr>
        <a:xfrm rot="10800000">
          <a:off x="5993276" y="5612184"/>
          <a:ext cx="1530827" cy="1331154"/>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0.10204</cdr:x>
      <cdr:y>0.93432</cdr:y>
    </cdr:from>
    <cdr:to>
      <cdr:x>0.9504</cdr:x>
      <cdr:y>1</cdr:y>
    </cdr:to>
    <cdr:sp macro="" textlink="">
      <cdr:nvSpPr>
        <cdr:cNvPr id="2" name="TextBox 1"/>
        <cdr:cNvSpPr txBox="1"/>
      </cdr:nvSpPr>
      <cdr:spPr>
        <a:xfrm xmlns:a="http://schemas.openxmlformats.org/drawingml/2006/main">
          <a:off x="1152365" y="7648455"/>
          <a:ext cx="9580451" cy="5377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latin typeface="Calibri" panose="020F0502020204030204" pitchFamily="34" charset="0"/>
            </a:rPr>
            <a:t>*Denominator</a:t>
          </a:r>
          <a:r>
            <a:rPr lang="en-US" sz="2000" baseline="0" dirty="0">
              <a:latin typeface="Calibri" panose="020F0502020204030204" pitchFamily="34" charset="0"/>
            </a:rPr>
            <a:t> at each point is those with enough follow-up time to be due for the </a:t>
          </a:r>
          <a:r>
            <a:rPr lang="en-US" sz="2000" baseline="0" dirty="0" smtClean="0">
              <a:latin typeface="Calibri" panose="020F0502020204030204" pitchFamily="34" charset="0"/>
            </a:rPr>
            <a:t>visit</a:t>
          </a:r>
          <a:endParaRPr lang="en-US" sz="2000" dirty="0">
            <a:latin typeface="Calibri" panose="020F0502020204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4015084" cy="367624"/>
          </a:xfrm>
          <a:prstGeom prst="rect">
            <a:avLst/>
          </a:prstGeom>
          <a:noFill/>
          <a:ln w="9525">
            <a:noFill/>
            <a:miter lim="800000"/>
            <a:headEnd/>
            <a:tailEnd/>
          </a:ln>
          <a:effectLst/>
        </p:spPr>
        <p:txBody>
          <a:bodyPr vert="horz" wrap="square" lIns="88502" tIns="44252" rIns="88502" bIns="44252" numCol="1" anchor="t" anchorCtr="0" compatLnSpc="1">
            <a:prstTxWarp prst="textNoShape">
              <a:avLst/>
            </a:prstTxWarp>
          </a:bodyPr>
          <a:lstStyle>
            <a:lvl1pPr defTabSz="886259" eaLnBrk="0" hangingPunct="0">
              <a:defRPr sz="1200">
                <a:latin typeface="Times New Roman" charset="0"/>
                <a:cs typeface="+mn-cs"/>
              </a:defRPr>
            </a:lvl1pPr>
          </a:lstStyle>
          <a:p>
            <a:pPr>
              <a:defRPr/>
            </a:pPr>
            <a:endParaRPr lang="en-AU"/>
          </a:p>
        </p:txBody>
      </p:sp>
      <p:sp>
        <p:nvSpPr>
          <p:cNvPr id="4099" name="Rectangle 3"/>
          <p:cNvSpPr>
            <a:spLocks noGrp="1" noChangeArrowheads="1"/>
          </p:cNvSpPr>
          <p:nvPr>
            <p:ph type="dt" sz="quarter" idx="1"/>
          </p:nvPr>
        </p:nvSpPr>
        <p:spPr bwMode="auto">
          <a:xfrm>
            <a:off x="5219183" y="0"/>
            <a:ext cx="4113641" cy="367624"/>
          </a:xfrm>
          <a:prstGeom prst="rect">
            <a:avLst/>
          </a:prstGeom>
          <a:noFill/>
          <a:ln w="9525">
            <a:noFill/>
            <a:miter lim="800000"/>
            <a:headEnd/>
            <a:tailEnd/>
          </a:ln>
          <a:effectLst/>
        </p:spPr>
        <p:txBody>
          <a:bodyPr vert="horz" wrap="square" lIns="88502" tIns="44252" rIns="88502" bIns="44252" numCol="1" anchor="t" anchorCtr="0" compatLnSpc="1">
            <a:prstTxWarp prst="textNoShape">
              <a:avLst/>
            </a:prstTxWarp>
          </a:bodyPr>
          <a:lstStyle>
            <a:lvl1pPr algn="r" defTabSz="886259" eaLnBrk="0" hangingPunct="0">
              <a:defRPr sz="1200">
                <a:latin typeface="Times New Roman" charset="0"/>
                <a:cs typeface="+mn-cs"/>
              </a:defRPr>
            </a:lvl1pPr>
          </a:lstStyle>
          <a:p>
            <a:pPr>
              <a:defRPr/>
            </a:pPr>
            <a:endParaRPr lang="en-AU"/>
          </a:p>
        </p:txBody>
      </p:sp>
      <p:sp>
        <p:nvSpPr>
          <p:cNvPr id="4100" name="Rectangle 4"/>
          <p:cNvSpPr>
            <a:spLocks noGrp="1" noChangeArrowheads="1"/>
          </p:cNvSpPr>
          <p:nvPr>
            <p:ph type="ftr" sz="quarter" idx="2"/>
          </p:nvPr>
        </p:nvSpPr>
        <p:spPr bwMode="auto">
          <a:xfrm>
            <a:off x="1" y="6660548"/>
            <a:ext cx="4015084" cy="366514"/>
          </a:xfrm>
          <a:prstGeom prst="rect">
            <a:avLst/>
          </a:prstGeom>
          <a:noFill/>
          <a:ln w="9525">
            <a:noFill/>
            <a:miter lim="800000"/>
            <a:headEnd/>
            <a:tailEnd/>
          </a:ln>
          <a:effectLst/>
        </p:spPr>
        <p:txBody>
          <a:bodyPr vert="horz" wrap="square" lIns="88502" tIns="44252" rIns="88502" bIns="44252" numCol="1" anchor="b" anchorCtr="0" compatLnSpc="1">
            <a:prstTxWarp prst="textNoShape">
              <a:avLst/>
            </a:prstTxWarp>
          </a:bodyPr>
          <a:lstStyle>
            <a:lvl1pPr defTabSz="886259" eaLnBrk="0" hangingPunct="0">
              <a:defRPr sz="1200">
                <a:latin typeface="Times New Roman" charset="0"/>
                <a:cs typeface="+mn-cs"/>
              </a:defRPr>
            </a:lvl1pPr>
          </a:lstStyle>
          <a:p>
            <a:pPr>
              <a:defRPr/>
            </a:pPr>
            <a:endParaRPr lang="en-AU"/>
          </a:p>
        </p:txBody>
      </p:sp>
      <p:sp>
        <p:nvSpPr>
          <p:cNvPr id="4101" name="Rectangle 5"/>
          <p:cNvSpPr>
            <a:spLocks noGrp="1" noChangeArrowheads="1"/>
          </p:cNvSpPr>
          <p:nvPr>
            <p:ph type="sldNum" sz="quarter" idx="3"/>
          </p:nvPr>
        </p:nvSpPr>
        <p:spPr bwMode="auto">
          <a:xfrm>
            <a:off x="5219183" y="6660548"/>
            <a:ext cx="4113641" cy="366514"/>
          </a:xfrm>
          <a:prstGeom prst="rect">
            <a:avLst/>
          </a:prstGeom>
          <a:noFill/>
          <a:ln w="9525">
            <a:noFill/>
            <a:miter lim="800000"/>
            <a:headEnd/>
            <a:tailEnd/>
          </a:ln>
          <a:effectLst/>
        </p:spPr>
        <p:txBody>
          <a:bodyPr vert="horz" wrap="square" lIns="88502" tIns="44252" rIns="88502" bIns="44252" numCol="1" anchor="b" anchorCtr="0" compatLnSpc="1">
            <a:prstTxWarp prst="textNoShape">
              <a:avLst/>
            </a:prstTxWarp>
          </a:bodyPr>
          <a:lstStyle>
            <a:lvl1pPr algn="r" defTabSz="886259" eaLnBrk="0" hangingPunct="0">
              <a:defRPr sz="1200">
                <a:latin typeface="Times New Roman" charset="0"/>
                <a:cs typeface="+mn-cs"/>
              </a:defRPr>
            </a:lvl1pPr>
          </a:lstStyle>
          <a:p>
            <a:pPr>
              <a:defRPr/>
            </a:pPr>
            <a:fld id="{7EED9977-296A-4057-8149-95E205E612BC}" type="slidenum">
              <a:rPr lang="en-AU"/>
              <a:pPr>
                <a:defRPr/>
              </a:pPr>
              <a:t>‹#›</a:t>
            </a:fld>
            <a:endParaRPr lang="en-AU"/>
          </a:p>
        </p:txBody>
      </p:sp>
    </p:spTree>
    <p:extLst>
      <p:ext uri="{BB962C8B-B14F-4D97-AF65-F5344CB8AC3E}">
        <p14:creationId xmlns:p14="http://schemas.microsoft.com/office/powerpoint/2010/main" val="239533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4015084" cy="367624"/>
          </a:xfrm>
          <a:prstGeom prst="rect">
            <a:avLst/>
          </a:prstGeom>
          <a:noFill/>
          <a:ln w="9525">
            <a:noFill/>
            <a:miter lim="800000"/>
            <a:headEnd/>
            <a:tailEnd/>
          </a:ln>
          <a:effectLst/>
        </p:spPr>
        <p:txBody>
          <a:bodyPr vert="horz" wrap="square" lIns="88502" tIns="44252" rIns="88502" bIns="44252" numCol="1" anchor="t" anchorCtr="0" compatLnSpc="1">
            <a:prstTxWarp prst="textNoShape">
              <a:avLst/>
            </a:prstTxWarp>
          </a:bodyPr>
          <a:lstStyle>
            <a:lvl1pPr defTabSz="886259" eaLnBrk="0" hangingPunct="0">
              <a:defRPr sz="1200">
                <a:latin typeface="Times New Roman" charset="0"/>
                <a:cs typeface="+mn-cs"/>
              </a:defRPr>
            </a:lvl1pPr>
          </a:lstStyle>
          <a:p>
            <a:pPr>
              <a:defRPr/>
            </a:pPr>
            <a:endParaRPr lang="en-AU"/>
          </a:p>
        </p:txBody>
      </p:sp>
      <p:sp>
        <p:nvSpPr>
          <p:cNvPr id="3075" name="Rectangle 3"/>
          <p:cNvSpPr>
            <a:spLocks noGrp="1" noChangeArrowheads="1"/>
          </p:cNvSpPr>
          <p:nvPr>
            <p:ph type="dt" idx="1"/>
          </p:nvPr>
        </p:nvSpPr>
        <p:spPr bwMode="auto">
          <a:xfrm>
            <a:off x="5219183" y="0"/>
            <a:ext cx="4113641" cy="367624"/>
          </a:xfrm>
          <a:prstGeom prst="rect">
            <a:avLst/>
          </a:prstGeom>
          <a:noFill/>
          <a:ln w="9525">
            <a:noFill/>
            <a:miter lim="800000"/>
            <a:headEnd/>
            <a:tailEnd/>
          </a:ln>
          <a:effectLst/>
        </p:spPr>
        <p:txBody>
          <a:bodyPr vert="horz" wrap="square" lIns="88502" tIns="44252" rIns="88502" bIns="44252" numCol="1" anchor="t" anchorCtr="0" compatLnSpc="1">
            <a:prstTxWarp prst="textNoShape">
              <a:avLst/>
            </a:prstTxWarp>
          </a:bodyPr>
          <a:lstStyle>
            <a:lvl1pPr algn="r" defTabSz="886259" eaLnBrk="0" hangingPunct="0">
              <a:defRPr sz="1200">
                <a:latin typeface="Times New Roman" charset="0"/>
                <a:cs typeface="+mn-cs"/>
              </a:defRPr>
            </a:lvl1pPr>
          </a:lstStyle>
          <a:p>
            <a:pPr>
              <a:defRPr/>
            </a:pPr>
            <a:endParaRPr lang="en-AU"/>
          </a:p>
        </p:txBody>
      </p:sp>
      <p:sp>
        <p:nvSpPr>
          <p:cNvPr id="13316" name="Rectangle 4"/>
          <p:cNvSpPr>
            <a:spLocks noGrp="1" noRot="1" noChangeAspect="1" noChangeArrowheads="1" noTextEdit="1"/>
          </p:cNvSpPr>
          <p:nvPr>
            <p:ph type="sldImg" idx="2"/>
          </p:nvPr>
        </p:nvSpPr>
        <p:spPr bwMode="auto">
          <a:xfrm>
            <a:off x="2752725" y="523875"/>
            <a:ext cx="3732213" cy="262413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204098" y="3356373"/>
            <a:ext cx="6823931" cy="3146462"/>
          </a:xfrm>
          <a:prstGeom prst="rect">
            <a:avLst/>
          </a:prstGeom>
          <a:noFill/>
          <a:ln w="9525">
            <a:noFill/>
            <a:miter lim="800000"/>
            <a:headEnd/>
            <a:tailEnd/>
          </a:ln>
          <a:effectLst/>
        </p:spPr>
        <p:txBody>
          <a:bodyPr vert="horz" wrap="square" lIns="88502" tIns="44252" rIns="88502" bIns="44252"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3078" name="Rectangle 6"/>
          <p:cNvSpPr>
            <a:spLocks noGrp="1" noChangeArrowheads="1"/>
          </p:cNvSpPr>
          <p:nvPr>
            <p:ph type="ftr" sz="quarter" idx="4"/>
          </p:nvPr>
        </p:nvSpPr>
        <p:spPr bwMode="auto">
          <a:xfrm>
            <a:off x="1" y="6660548"/>
            <a:ext cx="4015084" cy="366514"/>
          </a:xfrm>
          <a:prstGeom prst="rect">
            <a:avLst/>
          </a:prstGeom>
          <a:noFill/>
          <a:ln w="9525">
            <a:noFill/>
            <a:miter lim="800000"/>
            <a:headEnd/>
            <a:tailEnd/>
          </a:ln>
          <a:effectLst/>
        </p:spPr>
        <p:txBody>
          <a:bodyPr vert="horz" wrap="square" lIns="88502" tIns="44252" rIns="88502" bIns="44252" numCol="1" anchor="b" anchorCtr="0" compatLnSpc="1">
            <a:prstTxWarp prst="textNoShape">
              <a:avLst/>
            </a:prstTxWarp>
          </a:bodyPr>
          <a:lstStyle>
            <a:lvl1pPr defTabSz="886259" eaLnBrk="0" hangingPunct="0">
              <a:defRPr sz="1200">
                <a:latin typeface="Times New Roman" charset="0"/>
                <a:cs typeface="+mn-cs"/>
              </a:defRPr>
            </a:lvl1pPr>
          </a:lstStyle>
          <a:p>
            <a:pPr>
              <a:defRPr/>
            </a:pPr>
            <a:endParaRPr lang="en-AU"/>
          </a:p>
        </p:txBody>
      </p:sp>
      <p:sp>
        <p:nvSpPr>
          <p:cNvPr id="3079" name="Rectangle 7"/>
          <p:cNvSpPr>
            <a:spLocks noGrp="1" noChangeArrowheads="1"/>
          </p:cNvSpPr>
          <p:nvPr>
            <p:ph type="sldNum" sz="quarter" idx="5"/>
          </p:nvPr>
        </p:nvSpPr>
        <p:spPr bwMode="auto">
          <a:xfrm>
            <a:off x="5219183" y="6660548"/>
            <a:ext cx="4113641" cy="366514"/>
          </a:xfrm>
          <a:prstGeom prst="rect">
            <a:avLst/>
          </a:prstGeom>
          <a:noFill/>
          <a:ln w="9525">
            <a:noFill/>
            <a:miter lim="800000"/>
            <a:headEnd/>
            <a:tailEnd/>
          </a:ln>
          <a:effectLst/>
        </p:spPr>
        <p:txBody>
          <a:bodyPr vert="horz" wrap="square" lIns="88502" tIns="44252" rIns="88502" bIns="44252" numCol="1" anchor="b" anchorCtr="0" compatLnSpc="1">
            <a:prstTxWarp prst="textNoShape">
              <a:avLst/>
            </a:prstTxWarp>
          </a:bodyPr>
          <a:lstStyle>
            <a:lvl1pPr algn="r" defTabSz="886259" eaLnBrk="0" hangingPunct="0">
              <a:defRPr sz="1200">
                <a:latin typeface="Times New Roman" charset="0"/>
                <a:cs typeface="+mn-cs"/>
              </a:defRPr>
            </a:lvl1pPr>
          </a:lstStyle>
          <a:p>
            <a:pPr>
              <a:defRPr/>
            </a:pPr>
            <a:fld id="{81752F58-F746-4B6E-BECE-2AC784292D18}" type="slidenum">
              <a:rPr lang="en-AU"/>
              <a:pPr>
                <a:defRPr/>
              </a:pPr>
              <a:t>‹#›</a:t>
            </a:fld>
            <a:endParaRPr lang="en-AU"/>
          </a:p>
        </p:txBody>
      </p:sp>
    </p:spTree>
    <p:extLst>
      <p:ext uri="{BB962C8B-B14F-4D97-AF65-F5344CB8AC3E}">
        <p14:creationId xmlns:p14="http://schemas.microsoft.com/office/powerpoint/2010/main" val="1896585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Times New Roman" charset="0"/>
        <a:ea typeface="+mn-ea"/>
        <a:cs typeface="+mn-cs"/>
      </a:defRPr>
    </a:lvl1pPr>
    <a:lvl2pPr marL="416137" algn="l" rtl="0" eaLnBrk="0" fontAlgn="base" hangingPunct="0">
      <a:spcBef>
        <a:spcPct val="30000"/>
      </a:spcBef>
      <a:spcAft>
        <a:spcPct val="0"/>
      </a:spcAft>
      <a:defRPr sz="1000" kern="1200">
        <a:solidFill>
          <a:schemeClr val="tx1"/>
        </a:solidFill>
        <a:latin typeface="Times New Roman" charset="0"/>
        <a:ea typeface="+mn-ea"/>
        <a:cs typeface="+mn-cs"/>
      </a:defRPr>
    </a:lvl2pPr>
    <a:lvl3pPr marL="832272" algn="l" rtl="0" eaLnBrk="0" fontAlgn="base" hangingPunct="0">
      <a:spcBef>
        <a:spcPct val="30000"/>
      </a:spcBef>
      <a:spcAft>
        <a:spcPct val="0"/>
      </a:spcAft>
      <a:defRPr sz="1000" kern="1200">
        <a:solidFill>
          <a:schemeClr val="tx1"/>
        </a:solidFill>
        <a:latin typeface="Times New Roman" charset="0"/>
        <a:ea typeface="+mn-ea"/>
        <a:cs typeface="+mn-cs"/>
      </a:defRPr>
    </a:lvl3pPr>
    <a:lvl4pPr marL="1248409" algn="l" rtl="0" eaLnBrk="0" fontAlgn="base" hangingPunct="0">
      <a:spcBef>
        <a:spcPct val="30000"/>
      </a:spcBef>
      <a:spcAft>
        <a:spcPct val="0"/>
      </a:spcAft>
      <a:defRPr sz="1000" kern="1200">
        <a:solidFill>
          <a:schemeClr val="tx1"/>
        </a:solidFill>
        <a:latin typeface="Times New Roman" charset="0"/>
        <a:ea typeface="+mn-ea"/>
        <a:cs typeface="+mn-cs"/>
      </a:defRPr>
    </a:lvl4pPr>
    <a:lvl5pPr marL="1664546" algn="l" rtl="0" eaLnBrk="0" fontAlgn="base" hangingPunct="0">
      <a:spcBef>
        <a:spcPct val="30000"/>
      </a:spcBef>
      <a:spcAft>
        <a:spcPct val="0"/>
      </a:spcAft>
      <a:defRPr sz="1000" kern="1200">
        <a:solidFill>
          <a:schemeClr val="tx1"/>
        </a:solidFill>
        <a:latin typeface="Times New Roman" charset="0"/>
        <a:ea typeface="+mn-ea"/>
        <a:cs typeface="+mn-cs"/>
      </a:defRPr>
    </a:lvl5pPr>
    <a:lvl6pPr marL="2080681" algn="l" defTabSz="832272" rtl="0" eaLnBrk="1" latinLnBrk="0" hangingPunct="1">
      <a:defRPr sz="1000" kern="1200">
        <a:solidFill>
          <a:schemeClr val="tx1"/>
        </a:solidFill>
        <a:latin typeface="+mn-lt"/>
        <a:ea typeface="+mn-ea"/>
        <a:cs typeface="+mn-cs"/>
      </a:defRPr>
    </a:lvl6pPr>
    <a:lvl7pPr marL="2496818" algn="l" defTabSz="832272" rtl="0" eaLnBrk="1" latinLnBrk="0" hangingPunct="1">
      <a:defRPr sz="1000" kern="1200">
        <a:solidFill>
          <a:schemeClr val="tx1"/>
        </a:solidFill>
        <a:latin typeface="+mn-lt"/>
        <a:ea typeface="+mn-ea"/>
        <a:cs typeface="+mn-cs"/>
      </a:defRPr>
    </a:lvl7pPr>
    <a:lvl8pPr marL="2912954" algn="l" defTabSz="832272" rtl="0" eaLnBrk="1" latinLnBrk="0" hangingPunct="1">
      <a:defRPr sz="1000" kern="1200">
        <a:solidFill>
          <a:schemeClr val="tx1"/>
        </a:solidFill>
        <a:latin typeface="+mn-lt"/>
        <a:ea typeface="+mn-ea"/>
        <a:cs typeface="+mn-cs"/>
      </a:defRPr>
    </a:lvl8pPr>
    <a:lvl9pPr marL="3329090" algn="l" defTabSz="83227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3875"/>
            <a:ext cx="3732213" cy="2624138"/>
          </a:xfrm>
        </p:spPr>
      </p:sp>
      <p:sp>
        <p:nvSpPr>
          <p:cNvPr id="3" name="Notes Placeholder 2"/>
          <p:cNvSpPr>
            <a:spLocks noGrp="1"/>
          </p:cNvSpPr>
          <p:nvPr>
            <p:ph type="body" idx="1"/>
          </p:nvPr>
        </p:nvSpPr>
        <p:spPr/>
        <p:txBody>
          <a:bodyPr/>
          <a:lstStyle/>
          <a:p>
            <a:pPr fontAlgn="base"/>
            <a:r>
              <a:rPr lang="en-US" sz="1000" b="0" i="0" kern="1200" dirty="0" smtClean="0">
                <a:solidFill>
                  <a:schemeClr val="tx1"/>
                </a:solidFill>
                <a:effectLst/>
                <a:latin typeface="Times New Roman" charset="0"/>
                <a:ea typeface="+mn-ea"/>
                <a:cs typeface="+mn-cs"/>
              </a:rPr>
              <a:t>Dimensions</a:t>
            </a:r>
          </a:p>
          <a:p>
            <a:pPr fontAlgn="base"/>
            <a:r>
              <a:rPr lang="en-US" sz="1000" b="0" i="0" kern="1200" dirty="0" smtClean="0">
                <a:solidFill>
                  <a:schemeClr val="tx1"/>
                </a:solidFill>
                <a:effectLst/>
                <a:latin typeface="Times New Roman" charset="0"/>
                <a:ea typeface="+mn-ea"/>
                <a:cs typeface="+mn-cs"/>
              </a:rPr>
              <a:t>The poster boards are 4 feet (48 inches) by 8 feet (96 inches) long landscape orientation. The useable area of the poster board is 45 inches by 93 inches and is the maximum recommended size for the poster boards. The minimum size recommended is 24 inches by 36 inches so attendees can see the poster at a minimum of 10 feet away. The face of the poster board is covered with Velcro receptive fabric. Push pins will be provided for your poster.</a:t>
            </a:r>
          </a:p>
          <a:p>
            <a:pPr fontAlgn="base"/>
            <a:r>
              <a:rPr lang="en-US" dirty="0" smtClean="0"/>
              <a:t/>
            </a:r>
            <a:br>
              <a:rPr lang="en-US" dirty="0" smtClean="0"/>
            </a:br>
            <a:r>
              <a:rPr lang="en-US" dirty="0" smtClean="0"/>
              <a:t> </a:t>
            </a:r>
            <a:r>
              <a:rPr lang="en-US" sz="1000" b="0" i="0" kern="1200" dirty="0" smtClean="0">
                <a:solidFill>
                  <a:schemeClr val="tx1"/>
                </a:solidFill>
                <a:effectLst/>
                <a:latin typeface="Times New Roman" charset="0"/>
                <a:ea typeface="+mn-ea"/>
                <a:cs typeface="+mn-cs"/>
              </a:rPr>
              <a:t>Format and Required Information</a:t>
            </a:r>
          </a:p>
          <a:p>
            <a:pPr fontAlgn="base"/>
            <a:r>
              <a:rPr lang="en-US" sz="1000" b="0" i="0" kern="1200" dirty="0" smtClean="0">
                <a:solidFill>
                  <a:schemeClr val="tx1"/>
                </a:solidFill>
                <a:effectLst/>
                <a:latin typeface="Times New Roman" charset="0"/>
                <a:ea typeface="+mn-ea"/>
                <a:cs typeface="+mn-cs"/>
              </a:rPr>
              <a:t>Poster material should be well labeled and legible from a distance of 10 to 15 feet. The title should be the same as the title submitted with the abstract and appear in boldface at the top. For additional text, use standard American Medical Association (AMA) title case. Nouns, pronouns, verbs, and other important words begin with uppercase letters; coordinating conjunctions, articles, and prepositions of 3 letters or fewer should all be in lowercase letters unless they are the first or last words in a title or subtitle. </a:t>
            </a:r>
            <a:r>
              <a:rPr lang="en-US" sz="1000" b="1" i="0" kern="1200" dirty="0" smtClean="0">
                <a:solidFill>
                  <a:schemeClr val="tx1"/>
                </a:solidFill>
                <a:effectLst/>
                <a:latin typeface="Times New Roman" charset="0"/>
                <a:ea typeface="+mn-ea"/>
                <a:cs typeface="+mn-cs"/>
              </a:rPr>
              <a:t>Please note that QR codes or bar codes are not permitted on posters displayed at CROI or on electronic versions of the posters to be uploaded to the CROI website.</a:t>
            </a:r>
            <a:endParaRPr lang="en-US" sz="1000" b="0" i="0" kern="1200" dirty="0" smtClean="0">
              <a:solidFill>
                <a:schemeClr val="tx1"/>
              </a:solidFill>
              <a:effectLst/>
              <a:latin typeface="Times New Roman" charset="0"/>
              <a:ea typeface="+mn-ea"/>
              <a:cs typeface="+mn-cs"/>
            </a:endParaRPr>
          </a:p>
          <a:p>
            <a:pPr fontAlgn="base"/>
            <a:r>
              <a:rPr lang="en-US" sz="1000" b="0" i="0" kern="1200" dirty="0" smtClean="0">
                <a:solidFill>
                  <a:schemeClr val="tx1"/>
                </a:solidFill>
                <a:effectLst/>
                <a:latin typeface="Times New Roman" charset="0"/>
                <a:ea typeface="+mn-ea"/>
                <a:cs typeface="+mn-cs"/>
              </a:rPr>
              <a:t>Poster Presenters</a:t>
            </a:r>
          </a:p>
          <a:p>
            <a:pPr fontAlgn="base"/>
            <a:r>
              <a:rPr lang="en-US" sz="1000" b="0" i="0" kern="1200" dirty="0" smtClean="0">
                <a:solidFill>
                  <a:schemeClr val="tx1"/>
                </a:solidFill>
                <a:effectLst/>
                <a:latin typeface="Times New Roman" charset="0"/>
                <a:ea typeface="+mn-ea"/>
                <a:cs typeface="+mn-cs"/>
              </a:rPr>
              <a:t>Poster presenters must supply an electronic version of their posters prior to the start of CROI (February 7, 2017 for CROI 2017 to receive credentials for Poster Hall access. Please load your poster on to a portable drive. Posters should be submitted as a PDF or PowerPoint file. </a:t>
            </a:r>
            <a:r>
              <a:rPr lang="en-US" sz="1000" b="1" i="0" kern="1200" dirty="0" smtClean="0">
                <a:solidFill>
                  <a:schemeClr val="tx1"/>
                </a:solidFill>
                <a:effectLst/>
                <a:latin typeface="Times New Roman" charset="0"/>
                <a:ea typeface="+mn-ea"/>
                <a:cs typeface="+mn-cs"/>
              </a:rPr>
              <a:t>Please rename your file with your abstract number (</a:t>
            </a:r>
            <a:r>
              <a:rPr lang="en-US" sz="1000" b="1" i="0" kern="1200" dirty="0" err="1" smtClean="0">
                <a:solidFill>
                  <a:schemeClr val="tx1"/>
                </a:solidFill>
                <a:effectLst/>
                <a:latin typeface="Times New Roman" charset="0"/>
                <a:ea typeface="+mn-ea"/>
                <a:cs typeface="+mn-cs"/>
              </a:rPr>
              <a:t>eg</a:t>
            </a:r>
            <a:r>
              <a:rPr lang="en-US" sz="1000" b="1" i="0" kern="1200" dirty="0" smtClean="0">
                <a:solidFill>
                  <a:schemeClr val="tx1"/>
                </a:solidFill>
                <a:effectLst/>
                <a:latin typeface="Times New Roman" charset="0"/>
                <a:ea typeface="+mn-ea"/>
                <a:cs typeface="+mn-cs"/>
              </a:rPr>
              <a:t>, if your abstract number is 1234, save the file as 1234). </a:t>
            </a:r>
            <a:r>
              <a:rPr lang="en-US" sz="1000" b="0" i="0" kern="1200" dirty="0" smtClean="0">
                <a:solidFill>
                  <a:schemeClr val="tx1"/>
                </a:solidFill>
                <a:effectLst/>
                <a:latin typeface="Times New Roman" charset="0"/>
                <a:ea typeface="+mn-ea"/>
                <a:cs typeface="+mn-cs"/>
              </a:rPr>
              <a:t>The electronic version will be posted on the CROI website.</a:t>
            </a:r>
          </a:p>
          <a:p>
            <a:pPr fontAlgn="base"/>
            <a:r>
              <a:rPr lang="en-US" sz="1000" b="0" i="0" kern="1200" dirty="0" smtClean="0">
                <a:solidFill>
                  <a:schemeClr val="tx1"/>
                </a:solidFill>
                <a:effectLst/>
                <a:latin typeface="Times New Roman" charset="0"/>
                <a:ea typeface="+mn-ea"/>
                <a:cs typeface="+mn-cs"/>
              </a:rPr>
              <a:t>On your designated board you will find all the materials needed for mounting your poster (poster number and thumb tacks).</a:t>
            </a:r>
          </a:p>
          <a:p>
            <a:pPr fontAlgn="base"/>
            <a:r>
              <a:rPr lang="en-US" sz="1000" b="0" i="0" kern="1200" dirty="0" smtClean="0">
                <a:solidFill>
                  <a:schemeClr val="tx1"/>
                </a:solidFill>
                <a:effectLst/>
                <a:latin typeface="Times New Roman" charset="0"/>
                <a:ea typeface="+mn-ea"/>
                <a:cs typeface="+mn-cs"/>
              </a:rPr>
              <a:t>Poster viewing sessions are scheduled for Tuesday, February 14, Wednesday, February 15, or Thursday, February 16, from 2:30 PM to 4:00 PM. Please make sure that you are standing in front of your poster by 2:30 PM on the designated day. Coauthors are welcome to join you. All posters will be displayed through the close of the final poster session on Thursday, February 16, at 4:00 PM. All posters must be picked up on Thursday, February 16, between 4:00 PM and 6:00 PM. </a:t>
            </a:r>
            <a:r>
              <a:rPr lang="en-US" sz="1000" b="0" i="0" kern="1200" smtClean="0">
                <a:solidFill>
                  <a:schemeClr val="tx1"/>
                </a:solidFill>
                <a:effectLst/>
                <a:latin typeface="Times New Roman" charset="0"/>
                <a:ea typeface="+mn-ea"/>
                <a:cs typeface="+mn-cs"/>
              </a:rPr>
              <a:t>Any posters remaining after 6:00 PM will be discarded.</a:t>
            </a:r>
          </a:p>
          <a:p>
            <a:endParaRPr lang="en-US"/>
          </a:p>
        </p:txBody>
      </p:sp>
      <p:sp>
        <p:nvSpPr>
          <p:cNvPr id="4" name="Slide Number Placeholder 3"/>
          <p:cNvSpPr>
            <a:spLocks noGrp="1"/>
          </p:cNvSpPr>
          <p:nvPr>
            <p:ph type="sldNum" sz="quarter" idx="10"/>
          </p:nvPr>
        </p:nvSpPr>
        <p:spPr/>
        <p:txBody>
          <a:bodyPr/>
          <a:lstStyle/>
          <a:p>
            <a:pPr>
              <a:defRPr/>
            </a:pPr>
            <a:fld id="{81752F58-F746-4B6E-BECE-2AC784292D18}" type="slidenum">
              <a:rPr lang="en-AU" smtClean="0"/>
              <a:pPr>
                <a:defRPr/>
              </a:pPr>
              <a:t>1</a:t>
            </a:fld>
            <a:endParaRPr lang="en-AU"/>
          </a:p>
        </p:txBody>
      </p:sp>
    </p:spTree>
    <p:extLst>
      <p:ext uri="{BB962C8B-B14F-4D97-AF65-F5344CB8AC3E}">
        <p14:creationId xmlns:p14="http://schemas.microsoft.com/office/powerpoint/2010/main" val="185846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 y="1"/>
            <a:ext cx="51206400" cy="36004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388788" tIns="194393" rIns="388788" bIns="194393" anchor="ctr"/>
          <a:lstStyle/>
          <a:p>
            <a:pPr algn="ctr">
              <a:defRPr/>
            </a:pPr>
            <a:endParaRPr lang="en-US"/>
          </a:p>
        </p:txBody>
      </p:sp>
      <p:sp useBgFill="1">
        <p:nvSpPr>
          <p:cNvPr id="5" name="Rounded Rectangle 4"/>
          <p:cNvSpPr/>
          <p:nvPr/>
        </p:nvSpPr>
        <p:spPr>
          <a:xfrm>
            <a:off x="366142" y="365932"/>
            <a:ext cx="50474128" cy="351346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388788" tIns="194393" rIns="388788" bIns="194393" anchor="ctr"/>
          <a:lstStyle/>
          <a:p>
            <a:pPr algn="ctr">
              <a:defRPr/>
            </a:pPr>
            <a:endParaRPr lang="en-US"/>
          </a:p>
        </p:txBody>
      </p:sp>
      <p:sp>
        <p:nvSpPr>
          <p:cNvPr id="6" name="Rectangle 5"/>
          <p:cNvSpPr/>
          <p:nvPr/>
        </p:nvSpPr>
        <p:spPr>
          <a:xfrm>
            <a:off x="352970" y="7609027"/>
            <a:ext cx="50518908" cy="801792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388788" tIns="194393" rIns="388788" bIns="194393" anchor="ctr"/>
          <a:lstStyle/>
          <a:p>
            <a:pPr algn="ctr">
              <a:defRPr/>
            </a:pPr>
            <a:endParaRPr lang="en-US"/>
          </a:p>
        </p:txBody>
      </p:sp>
      <p:sp>
        <p:nvSpPr>
          <p:cNvPr id="7" name="Rectangle 6"/>
          <p:cNvSpPr/>
          <p:nvPr/>
        </p:nvSpPr>
        <p:spPr>
          <a:xfrm>
            <a:off x="352970" y="7332949"/>
            <a:ext cx="50518908" cy="632891"/>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388788" tIns="194393" rIns="388788" bIns="194393" anchor="ctr"/>
          <a:lstStyle/>
          <a:p>
            <a:pPr algn="ctr">
              <a:defRPr/>
            </a:pPr>
            <a:endParaRPr lang="en-US"/>
          </a:p>
        </p:txBody>
      </p:sp>
      <p:sp>
        <p:nvSpPr>
          <p:cNvPr id="10" name="Rectangle 9"/>
          <p:cNvSpPr/>
          <p:nvPr/>
        </p:nvSpPr>
        <p:spPr>
          <a:xfrm>
            <a:off x="352970" y="15626953"/>
            <a:ext cx="50518908" cy="580803"/>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388788" tIns="194393" rIns="388788" bIns="194393" anchor="ctr"/>
          <a:lstStyle/>
          <a:p>
            <a:pPr algn="ctr">
              <a:defRPr/>
            </a:pPr>
            <a:endParaRPr lang="en-US"/>
          </a:p>
        </p:txBody>
      </p:sp>
      <p:sp>
        <p:nvSpPr>
          <p:cNvPr id="9" name="Subtitle 8"/>
          <p:cNvSpPr>
            <a:spLocks noGrp="1"/>
          </p:cNvSpPr>
          <p:nvPr>
            <p:ph type="subTitle" idx="1"/>
          </p:nvPr>
        </p:nvSpPr>
        <p:spPr>
          <a:xfrm>
            <a:off x="7254243" y="16802102"/>
            <a:ext cx="35844480" cy="8401050"/>
          </a:xfrm>
        </p:spPr>
        <p:txBody>
          <a:bodyPr/>
          <a:lstStyle>
            <a:lvl1pPr marL="0" indent="0" algn="ctr">
              <a:buNone/>
              <a:defRPr sz="11100">
                <a:solidFill>
                  <a:schemeClr val="tx2"/>
                </a:solidFill>
              </a:defRPr>
            </a:lvl1pPr>
            <a:lvl2pPr marL="1943939" indent="0" algn="ctr">
              <a:buNone/>
            </a:lvl2pPr>
            <a:lvl3pPr marL="3887879" indent="0" algn="ctr">
              <a:buNone/>
            </a:lvl3pPr>
            <a:lvl4pPr marL="5831817" indent="0" algn="ctr">
              <a:buNone/>
            </a:lvl4pPr>
            <a:lvl5pPr marL="7775756" indent="0" algn="ctr">
              <a:buNone/>
            </a:lvl5pPr>
            <a:lvl6pPr marL="9719694" indent="0" algn="ctr">
              <a:buNone/>
            </a:lvl6pPr>
            <a:lvl7pPr marL="11663633" indent="0" algn="ctr">
              <a:buNone/>
            </a:lvl7pPr>
            <a:lvl8pPr marL="13607574" indent="0" algn="ctr">
              <a:buNone/>
            </a:lvl8pPr>
            <a:lvl9pPr marL="15551512" indent="0" algn="ctr">
              <a:buNone/>
            </a:lvl9pPr>
          </a:lstStyle>
          <a:p>
            <a:r>
              <a:rPr lang="en-US" smtClean="0"/>
              <a:t>Click to edit Master subtitle style</a:t>
            </a:r>
            <a:endParaRPr lang="en-US"/>
          </a:p>
        </p:txBody>
      </p:sp>
      <p:sp>
        <p:nvSpPr>
          <p:cNvPr id="8" name="Title 7"/>
          <p:cNvSpPr>
            <a:spLocks noGrp="1"/>
          </p:cNvSpPr>
          <p:nvPr>
            <p:ph type="ctrTitle"/>
          </p:nvPr>
        </p:nvSpPr>
        <p:spPr>
          <a:xfrm>
            <a:off x="2560324" y="7906135"/>
            <a:ext cx="46085760" cy="7717631"/>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5800">
                <a:solidFill>
                  <a:srgbClr val="FFFFFF"/>
                </a:solidFill>
              </a:defRPr>
            </a:lvl1pPr>
          </a:lstStyle>
          <a:p>
            <a:pPr>
              <a:defRPr/>
            </a:pPr>
            <a:fld id="{22817CA5-E64F-48E1-9C45-8B2E17B56D9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D8CDC87-FAAF-4556-83FF-7DDF47495C5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2" y="1441869"/>
            <a:ext cx="11265408" cy="3072050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20643" y="1441864"/>
            <a:ext cx="31150559" cy="307205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792093C-C13B-4FA0-91E3-25AE24A79D9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5120641" y="7600951"/>
            <a:ext cx="43525441" cy="24003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12D468B-793A-46A5-B385-09AD207A377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 y="1"/>
            <a:ext cx="51206400" cy="36004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388788" tIns="194393" rIns="388788" bIns="194393" anchor="ctr"/>
          <a:lstStyle/>
          <a:p>
            <a:pPr algn="ctr">
              <a:defRPr/>
            </a:pPr>
            <a:endParaRPr lang="en-US"/>
          </a:p>
        </p:txBody>
      </p:sp>
      <p:sp useBgFill="1">
        <p:nvSpPr>
          <p:cNvPr id="5" name="Rounded Rectangle 4"/>
          <p:cNvSpPr/>
          <p:nvPr/>
        </p:nvSpPr>
        <p:spPr>
          <a:xfrm>
            <a:off x="366142" y="365932"/>
            <a:ext cx="50474128" cy="351346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lIns="388788" tIns="194393" rIns="388788" bIns="194393" anchor="ctr"/>
          <a:lstStyle/>
          <a:p>
            <a:pPr algn="ctr">
              <a:defRPr/>
            </a:pPr>
            <a:endParaRPr lang="en-US"/>
          </a:p>
        </p:txBody>
      </p:sp>
      <p:sp>
        <p:nvSpPr>
          <p:cNvPr id="6" name="Rectangle 5"/>
          <p:cNvSpPr/>
          <p:nvPr/>
        </p:nvSpPr>
        <p:spPr>
          <a:xfrm flipV="1">
            <a:off x="389849" y="12478124"/>
            <a:ext cx="50474128" cy="48052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388788" tIns="194393" rIns="388788" bIns="194393" anchor="ctr"/>
          <a:lstStyle/>
          <a:p>
            <a:pPr algn="ctr">
              <a:defRPr/>
            </a:pPr>
            <a:endParaRPr lang="en-US"/>
          </a:p>
        </p:txBody>
      </p:sp>
      <p:sp>
        <p:nvSpPr>
          <p:cNvPr id="7" name="Rectangle 6"/>
          <p:cNvSpPr/>
          <p:nvPr/>
        </p:nvSpPr>
        <p:spPr>
          <a:xfrm>
            <a:off x="387209" y="12293208"/>
            <a:ext cx="50476761" cy="239613"/>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388788" tIns="194393" rIns="388788" bIns="194393" anchor="ctr"/>
          <a:lstStyle/>
          <a:p>
            <a:pPr algn="ctr">
              <a:defRPr/>
            </a:pPr>
            <a:endParaRPr lang="en-US"/>
          </a:p>
        </p:txBody>
      </p:sp>
      <p:sp>
        <p:nvSpPr>
          <p:cNvPr id="8" name="Rectangle 7"/>
          <p:cNvSpPr/>
          <p:nvPr/>
        </p:nvSpPr>
        <p:spPr>
          <a:xfrm>
            <a:off x="381947" y="12961258"/>
            <a:ext cx="50482028" cy="240916"/>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388788" tIns="194393" rIns="388788" bIns="194393" anchor="ctr"/>
          <a:lstStyle/>
          <a:p>
            <a:pPr algn="ctr">
              <a:defRPr/>
            </a:pPr>
            <a:endParaRPr lang="en-US"/>
          </a:p>
        </p:txBody>
      </p:sp>
      <p:sp>
        <p:nvSpPr>
          <p:cNvPr id="2" name="Title 1"/>
          <p:cNvSpPr>
            <a:spLocks noGrp="1"/>
          </p:cNvSpPr>
          <p:nvPr>
            <p:ph type="title"/>
          </p:nvPr>
        </p:nvSpPr>
        <p:spPr>
          <a:xfrm>
            <a:off x="4044952" y="5000627"/>
            <a:ext cx="43525441" cy="7150894"/>
          </a:xfrm>
        </p:spPr>
        <p:txBody>
          <a:bodyPr/>
          <a:lstStyle>
            <a:lvl1pPr algn="l">
              <a:buNone/>
              <a:defRPr sz="16900" b="0" cap="none"/>
            </a:lvl1pPr>
          </a:lstStyle>
          <a:p>
            <a:r>
              <a:rPr lang="en-US" smtClean="0"/>
              <a:t>Click to edit Master title style</a:t>
            </a:r>
            <a:endParaRPr lang="en-US"/>
          </a:p>
        </p:txBody>
      </p:sp>
      <p:sp>
        <p:nvSpPr>
          <p:cNvPr id="3" name="Text Placeholder 2"/>
          <p:cNvSpPr>
            <a:spLocks noGrp="1"/>
          </p:cNvSpPr>
          <p:nvPr>
            <p:ph type="body" idx="1"/>
          </p:nvPr>
        </p:nvSpPr>
        <p:spPr>
          <a:xfrm>
            <a:off x="4044952" y="13376679"/>
            <a:ext cx="43525441" cy="7025874"/>
          </a:xfrm>
        </p:spPr>
        <p:txBody>
          <a:bodyPr/>
          <a:lstStyle>
            <a:lvl1pPr marL="0" indent="0">
              <a:buNone/>
              <a:defRPr sz="10200">
                <a:solidFill>
                  <a:schemeClr val="tx1">
                    <a:tint val="75000"/>
                  </a:schemeClr>
                </a:solidFill>
              </a:defRPr>
            </a:lvl1pPr>
            <a:lvl2pPr>
              <a:buNone/>
              <a:defRPr sz="7600">
                <a:solidFill>
                  <a:schemeClr val="tx1">
                    <a:tint val="75000"/>
                  </a:schemeClr>
                </a:solidFill>
              </a:defRPr>
            </a:lvl2pPr>
            <a:lvl3pPr>
              <a:buNone/>
              <a:defRPr sz="6900">
                <a:solidFill>
                  <a:schemeClr val="tx1">
                    <a:tint val="75000"/>
                  </a:schemeClr>
                </a:solidFill>
              </a:defRPr>
            </a:lvl3pPr>
            <a:lvl4pPr>
              <a:buNone/>
              <a:defRPr sz="5800">
                <a:solidFill>
                  <a:schemeClr val="tx1">
                    <a:tint val="75000"/>
                  </a:schemeClr>
                </a:solidFill>
              </a:defRPr>
            </a:lvl4pPr>
            <a:lvl5pPr>
              <a:buNone/>
              <a:defRPr sz="58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a:xfrm>
            <a:off x="4480566" y="32403793"/>
            <a:ext cx="22402798" cy="2400039"/>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819200" y="32596523"/>
            <a:ext cx="2560321" cy="2400039"/>
          </a:xfrm>
        </p:spPr>
        <p:txBody>
          <a:bodyPr/>
          <a:lstStyle>
            <a:lvl1pPr>
              <a:defRPr/>
            </a:lvl1pPr>
          </a:lstStyle>
          <a:p>
            <a:pPr>
              <a:defRPr/>
            </a:pPr>
            <a:fld id="{86E0F36F-43D9-4EB0-BEBF-732287F22C2F}"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5120641" y="7600951"/>
            <a:ext cx="20994625" cy="24003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27630122" y="7600951"/>
            <a:ext cx="20994625" cy="24003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CE97677-707F-4964-8200-7A49B4C5015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20641" y="1433514"/>
            <a:ext cx="43525441" cy="60007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20642" y="7600951"/>
            <a:ext cx="20909279" cy="4000500"/>
          </a:xfrm>
          <a:noFill/>
          <a:ln w="12700" cap="sq" cmpd="sng" algn="ctr">
            <a:noFill/>
            <a:prstDash val="solid"/>
          </a:ln>
        </p:spPr>
        <p:txBody>
          <a:bodyPr anchor="b">
            <a:noAutofit/>
          </a:bodyPr>
          <a:lstStyle>
            <a:lvl1pPr marL="0" indent="0">
              <a:buNone/>
              <a:defRPr sz="10200" b="1">
                <a:solidFill>
                  <a:schemeClr val="accent1"/>
                </a:solidFill>
                <a:latin typeface="+mj-lt"/>
                <a:ea typeface="+mj-ea"/>
                <a:cs typeface="+mj-cs"/>
              </a:defRPr>
            </a:lvl1pPr>
            <a:lvl2pPr>
              <a:buNone/>
              <a:defRPr sz="8500" b="1"/>
            </a:lvl2pPr>
            <a:lvl3pPr>
              <a:buNone/>
              <a:defRPr sz="7600" b="1"/>
            </a:lvl3pPr>
            <a:lvl4pPr>
              <a:buNone/>
              <a:defRPr sz="6900" b="1"/>
            </a:lvl4pPr>
            <a:lvl5pPr>
              <a:buNone/>
              <a:defRPr sz="6900" b="1"/>
            </a:lvl5pPr>
          </a:lstStyle>
          <a:p>
            <a:pPr lvl="0"/>
            <a:r>
              <a:rPr lang="en-US" smtClean="0"/>
              <a:t>Click to edit Master text styles</a:t>
            </a:r>
          </a:p>
        </p:txBody>
      </p:sp>
      <p:sp>
        <p:nvSpPr>
          <p:cNvPr id="4" name="Text Placeholder 3"/>
          <p:cNvSpPr>
            <a:spLocks noGrp="1"/>
          </p:cNvSpPr>
          <p:nvPr>
            <p:ph type="body" sz="half" idx="3"/>
          </p:nvPr>
        </p:nvSpPr>
        <p:spPr>
          <a:xfrm>
            <a:off x="27736803" y="7600951"/>
            <a:ext cx="20909279" cy="4000500"/>
          </a:xfrm>
          <a:noFill/>
          <a:ln w="12700" cap="sq" cmpd="sng" algn="ctr">
            <a:noFill/>
            <a:prstDash val="solid"/>
          </a:ln>
        </p:spPr>
        <p:txBody>
          <a:bodyPr anchor="b">
            <a:noAutofit/>
          </a:bodyPr>
          <a:lstStyle>
            <a:lvl1pPr marL="0" indent="0">
              <a:buNone/>
              <a:defRPr sz="10200" b="1">
                <a:solidFill>
                  <a:schemeClr val="accent1"/>
                </a:solidFill>
                <a:latin typeface="+mj-lt"/>
                <a:ea typeface="+mj-ea"/>
                <a:cs typeface="+mj-cs"/>
              </a:defRPr>
            </a:lvl1pPr>
            <a:lvl2pPr>
              <a:buNone/>
              <a:defRPr sz="8500" b="1"/>
            </a:lvl2pPr>
            <a:lvl3pPr>
              <a:buNone/>
              <a:defRPr sz="7600" b="1"/>
            </a:lvl3pPr>
            <a:lvl4pPr>
              <a:buNone/>
              <a:defRPr sz="6900" b="1"/>
            </a:lvl4pPr>
            <a:lvl5pPr>
              <a:buNone/>
              <a:defRPr sz="6900" b="1"/>
            </a:lvl5pPr>
          </a:lstStyle>
          <a:p>
            <a:pPr lvl="0"/>
            <a:r>
              <a:rPr lang="en-US" smtClean="0"/>
              <a:t>Click to edit Master text styles</a:t>
            </a:r>
          </a:p>
        </p:txBody>
      </p:sp>
      <p:sp>
        <p:nvSpPr>
          <p:cNvPr id="11" name="Content Placeholder 10"/>
          <p:cNvSpPr>
            <a:spLocks noGrp="1"/>
          </p:cNvSpPr>
          <p:nvPr>
            <p:ph sz="half" idx="2"/>
          </p:nvPr>
        </p:nvSpPr>
        <p:spPr>
          <a:xfrm>
            <a:off x="5120642" y="11801477"/>
            <a:ext cx="20909279" cy="204025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27736803" y="11801477"/>
            <a:ext cx="20909279" cy="204025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2C0F50D3-0342-45D4-838E-B12BEEFBC50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43690D75-116A-4BAE-AF33-BCBEF0B0D9B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CCE7A7C0-F7E3-4FD5-A0A8-DE5D00B8130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 y="1"/>
            <a:ext cx="51206400" cy="360045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388788" tIns="194393" rIns="388788" bIns="194393" anchor="ctr"/>
          <a:lstStyle/>
          <a:p>
            <a:pPr algn="ctr">
              <a:defRPr/>
            </a:pPr>
            <a:endParaRPr lang="en-US"/>
          </a:p>
        </p:txBody>
      </p:sp>
      <p:sp useBgFill="1">
        <p:nvSpPr>
          <p:cNvPr id="6" name="Rounded Rectangle 5"/>
          <p:cNvSpPr/>
          <p:nvPr/>
        </p:nvSpPr>
        <p:spPr>
          <a:xfrm>
            <a:off x="358239" y="365933"/>
            <a:ext cx="50474128" cy="35141109"/>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388788" tIns="194393" rIns="388788" bIns="194393" anchor="ctr"/>
          <a:lstStyle/>
          <a:p>
            <a:pPr algn="ctr">
              <a:defRPr/>
            </a:pPr>
            <a:endParaRPr lang="en-US"/>
          </a:p>
        </p:txBody>
      </p:sp>
      <p:sp>
        <p:nvSpPr>
          <p:cNvPr id="2" name="Title 1"/>
          <p:cNvSpPr>
            <a:spLocks noGrp="1"/>
          </p:cNvSpPr>
          <p:nvPr>
            <p:ph type="title"/>
          </p:nvPr>
        </p:nvSpPr>
        <p:spPr>
          <a:xfrm>
            <a:off x="5120641" y="1433514"/>
            <a:ext cx="43525441" cy="6000750"/>
          </a:xfrm>
        </p:spPr>
        <p:txBody>
          <a:bodyPr/>
          <a:lstStyle>
            <a:lvl1pPr algn="l">
              <a:buNone/>
              <a:defRPr sz="16900" b="0"/>
            </a:lvl1pPr>
          </a:lstStyle>
          <a:p>
            <a:r>
              <a:rPr lang="en-US" smtClean="0"/>
              <a:t>Click to edit Master title style</a:t>
            </a:r>
            <a:endParaRPr lang="en-US"/>
          </a:p>
        </p:txBody>
      </p:sp>
      <p:sp>
        <p:nvSpPr>
          <p:cNvPr id="3" name="Text Placeholder 2"/>
          <p:cNvSpPr>
            <a:spLocks noGrp="1"/>
          </p:cNvSpPr>
          <p:nvPr>
            <p:ph type="body" idx="2"/>
          </p:nvPr>
        </p:nvSpPr>
        <p:spPr>
          <a:xfrm>
            <a:off x="5120644" y="8401051"/>
            <a:ext cx="10667999" cy="23602950"/>
          </a:xfrm>
        </p:spPr>
        <p:txBody>
          <a:bodyPr/>
          <a:lstStyle>
            <a:lvl1pPr marL="0" indent="0">
              <a:buNone/>
              <a:defRPr sz="7600"/>
            </a:lvl1pPr>
            <a:lvl2pPr>
              <a:buNone/>
              <a:defRPr sz="5100"/>
            </a:lvl2pPr>
            <a:lvl3pPr>
              <a:buNone/>
              <a:defRPr sz="4300"/>
            </a:lvl3pPr>
            <a:lvl4pPr>
              <a:buNone/>
              <a:defRPr sz="3700"/>
            </a:lvl4pPr>
            <a:lvl5pPr>
              <a:buNone/>
              <a:defRPr sz="3700"/>
            </a:lvl5pPr>
          </a:lstStyle>
          <a:p>
            <a:pPr lvl="0"/>
            <a:r>
              <a:rPr lang="en-US" smtClean="0"/>
              <a:t>Click to edit Master text styles</a:t>
            </a:r>
          </a:p>
        </p:txBody>
      </p:sp>
      <p:sp>
        <p:nvSpPr>
          <p:cNvPr id="11" name="Content Placeholder 10"/>
          <p:cNvSpPr>
            <a:spLocks noGrp="1"/>
          </p:cNvSpPr>
          <p:nvPr>
            <p:ph sz="quarter" idx="1"/>
          </p:nvPr>
        </p:nvSpPr>
        <p:spPr>
          <a:xfrm>
            <a:off x="16642081" y="8401051"/>
            <a:ext cx="32004001" cy="23602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83FB6FEB-F96F-455A-AAF1-346077F1B1F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381946" y="24589012"/>
            <a:ext cx="50439885" cy="479227"/>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388788" tIns="194393" rIns="388788" bIns="194393" anchor="ctr"/>
          <a:lstStyle/>
          <a:p>
            <a:pPr algn="ctr">
              <a:defRPr/>
            </a:pPr>
            <a:endParaRPr lang="en-US"/>
          </a:p>
        </p:txBody>
      </p:sp>
      <p:sp>
        <p:nvSpPr>
          <p:cNvPr id="6" name="Rectangle 5"/>
          <p:cNvSpPr/>
          <p:nvPr/>
        </p:nvSpPr>
        <p:spPr>
          <a:xfrm>
            <a:off x="384579" y="24414512"/>
            <a:ext cx="50437250" cy="24091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388788" tIns="194393" rIns="388788" bIns="194393" anchor="ctr"/>
          <a:lstStyle/>
          <a:p>
            <a:pPr algn="ctr">
              <a:defRPr/>
            </a:pPr>
            <a:endParaRPr lang="en-US"/>
          </a:p>
        </p:txBody>
      </p:sp>
      <p:sp>
        <p:nvSpPr>
          <p:cNvPr id="7" name="Rectangle 6"/>
          <p:cNvSpPr/>
          <p:nvPr/>
        </p:nvSpPr>
        <p:spPr>
          <a:xfrm>
            <a:off x="384579" y="25059124"/>
            <a:ext cx="50437250" cy="256541"/>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388788" tIns="194393" rIns="388788" bIns="194393" anchor="ctr"/>
          <a:lstStyle/>
          <a:p>
            <a:pPr algn="ctr">
              <a:defRPr/>
            </a:pPr>
            <a:endParaRPr lang="en-US"/>
          </a:p>
        </p:txBody>
      </p:sp>
      <p:sp>
        <p:nvSpPr>
          <p:cNvPr id="2" name="Title 1"/>
          <p:cNvSpPr>
            <a:spLocks noGrp="1"/>
          </p:cNvSpPr>
          <p:nvPr>
            <p:ph type="title"/>
          </p:nvPr>
        </p:nvSpPr>
        <p:spPr>
          <a:xfrm>
            <a:off x="5120640" y="25727891"/>
            <a:ext cx="40965120" cy="2742010"/>
          </a:xfrm>
        </p:spPr>
        <p:txBody>
          <a:bodyPr anchor="ctr">
            <a:noAutofit/>
          </a:bodyPr>
          <a:lstStyle>
            <a:lvl1pPr algn="l">
              <a:buNone/>
              <a:defRPr sz="12000" b="0"/>
            </a:lvl1pPr>
          </a:lstStyle>
          <a:p>
            <a:r>
              <a:rPr lang="en-US" smtClean="0"/>
              <a:t>Click to edit Master title style</a:t>
            </a:r>
            <a:endParaRPr lang="en-US"/>
          </a:p>
        </p:txBody>
      </p:sp>
      <p:sp>
        <p:nvSpPr>
          <p:cNvPr id="4" name="Text Placeholder 3"/>
          <p:cNvSpPr>
            <a:spLocks noGrp="1"/>
          </p:cNvSpPr>
          <p:nvPr>
            <p:ph type="body" sz="half" idx="2"/>
          </p:nvPr>
        </p:nvSpPr>
        <p:spPr>
          <a:xfrm>
            <a:off x="5120640" y="28590582"/>
            <a:ext cx="40965120" cy="3600450"/>
          </a:xfrm>
        </p:spPr>
        <p:txBody>
          <a:bodyPr/>
          <a:lstStyle>
            <a:lvl1pPr marL="0" indent="0">
              <a:buFontTx/>
              <a:buNone/>
              <a:defRPr sz="6900"/>
            </a:lvl1pPr>
            <a:lvl2pPr>
              <a:defRPr sz="5100"/>
            </a:lvl2pPr>
            <a:lvl3pPr>
              <a:defRPr sz="4300"/>
            </a:lvl3pPr>
            <a:lvl4pPr>
              <a:defRPr sz="3700"/>
            </a:lvl4pPr>
            <a:lvl5pPr>
              <a:defRPr sz="3700"/>
            </a:lvl5pPr>
          </a:lstStyle>
          <a:p>
            <a:pPr lvl="0"/>
            <a:r>
              <a:rPr lang="en-US" smtClean="0"/>
              <a:t>Click to edit Master text styles</a:t>
            </a:r>
          </a:p>
        </p:txBody>
      </p:sp>
      <p:sp>
        <p:nvSpPr>
          <p:cNvPr id="3" name="Picture Placeholder 2"/>
          <p:cNvSpPr>
            <a:spLocks noGrp="1"/>
          </p:cNvSpPr>
          <p:nvPr>
            <p:ph type="pic" idx="1"/>
          </p:nvPr>
        </p:nvSpPr>
        <p:spPr>
          <a:xfrm>
            <a:off x="382530" y="350047"/>
            <a:ext cx="50410490" cy="24053006"/>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135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a:xfrm>
            <a:off x="5120642" y="32403793"/>
            <a:ext cx="21762721" cy="2400039"/>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19200" y="32596523"/>
            <a:ext cx="2560321" cy="2400039"/>
          </a:xfrm>
        </p:spPr>
        <p:txBody>
          <a:bodyPr/>
          <a:lstStyle>
            <a:lvl1pPr>
              <a:defRPr/>
            </a:lvl1pPr>
          </a:lstStyle>
          <a:p>
            <a:pPr>
              <a:defRPr/>
            </a:pPr>
            <a:fld id="{A12C0D2A-2E74-49AC-9D23-1D24E34BA0B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2" y="1"/>
            <a:ext cx="51206400" cy="36004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388788" tIns="194393" rIns="388788" bIns="194393" anchor="ctr"/>
          <a:lstStyle/>
          <a:p>
            <a:pPr algn="ctr">
              <a:defRPr/>
            </a:pPr>
            <a:endParaRPr lang="en-US"/>
          </a:p>
        </p:txBody>
      </p:sp>
      <p:sp useBgFill="1">
        <p:nvSpPr>
          <p:cNvPr id="8" name="Rounded Rectangle 7"/>
          <p:cNvSpPr/>
          <p:nvPr/>
        </p:nvSpPr>
        <p:spPr>
          <a:xfrm>
            <a:off x="358239" y="365933"/>
            <a:ext cx="50474128" cy="35141109"/>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388788" tIns="194393" rIns="388788" bIns="194393" anchor="ctr"/>
          <a:lstStyle/>
          <a:p>
            <a:pPr algn="ctr">
              <a:defRPr/>
            </a:pPr>
            <a:endParaRPr lang="en-US"/>
          </a:p>
        </p:txBody>
      </p:sp>
      <p:sp>
        <p:nvSpPr>
          <p:cNvPr id="1028" name="Title Placeholder 21"/>
          <p:cNvSpPr>
            <a:spLocks noGrp="1"/>
          </p:cNvSpPr>
          <p:nvPr>
            <p:ph type="title"/>
          </p:nvPr>
        </p:nvSpPr>
        <p:spPr bwMode="auto">
          <a:xfrm>
            <a:off x="5120641" y="1441586"/>
            <a:ext cx="43525441" cy="6000750"/>
          </a:xfrm>
          <a:prstGeom prst="rect">
            <a:avLst/>
          </a:prstGeom>
          <a:noFill/>
          <a:ln w="9525">
            <a:noFill/>
            <a:miter lim="800000"/>
            <a:headEnd/>
            <a:tailEnd/>
          </a:ln>
        </p:spPr>
        <p:txBody>
          <a:bodyPr vert="horz" wrap="square" lIns="388788" tIns="194393" rIns="388788" bIns="388788"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5120641" y="7601214"/>
            <a:ext cx="43525441" cy="24003001"/>
          </a:xfrm>
          <a:prstGeom prst="rect">
            <a:avLst/>
          </a:prstGeom>
          <a:noFill/>
          <a:ln w="9525">
            <a:noFill/>
            <a:miter lim="800000"/>
            <a:headEnd/>
            <a:tailEnd/>
          </a:ln>
        </p:spPr>
        <p:txBody>
          <a:bodyPr vert="horz" wrap="square" lIns="388788" tIns="194393" rIns="388788" bIns="19439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34564322" y="32504065"/>
            <a:ext cx="13868400" cy="2500313"/>
          </a:xfrm>
          <a:prstGeom prst="rect">
            <a:avLst/>
          </a:prstGeom>
        </p:spPr>
        <p:txBody>
          <a:bodyPr lIns="388788" tIns="194393" rIns="388788" bIns="194393" anchor="ctr" anchorCtr="0"/>
          <a:lstStyle>
            <a:lvl1pPr algn="r" eaLnBrk="1" latinLnBrk="0" hangingPunct="1">
              <a:defRPr kumimoji="0" sz="5800">
                <a:solidFill>
                  <a:schemeClr val="tx2"/>
                </a:solidFill>
                <a:latin typeface="Times New Roman" charset="0"/>
                <a:cs typeface="+mn-cs"/>
              </a:defRPr>
            </a:lvl1pPr>
          </a:lstStyle>
          <a:p>
            <a:pPr>
              <a:defRPr/>
            </a:pPr>
            <a:endParaRPr lang="en-US"/>
          </a:p>
        </p:txBody>
      </p:sp>
      <p:sp>
        <p:nvSpPr>
          <p:cNvPr id="3" name="Footer Placeholder 2"/>
          <p:cNvSpPr>
            <a:spLocks noGrp="1"/>
          </p:cNvSpPr>
          <p:nvPr>
            <p:ph type="ftr" sz="quarter" idx="3"/>
          </p:nvPr>
        </p:nvSpPr>
        <p:spPr>
          <a:xfrm>
            <a:off x="5120645" y="32403793"/>
            <a:ext cx="22189440" cy="2400039"/>
          </a:xfrm>
          <a:prstGeom prst="rect">
            <a:avLst/>
          </a:prstGeom>
        </p:spPr>
        <p:txBody>
          <a:bodyPr lIns="388788" tIns="194393" rIns="388788" bIns="194393" anchor="ctr" anchorCtr="0"/>
          <a:lstStyle>
            <a:lvl1pPr eaLnBrk="1" latinLnBrk="0" hangingPunct="1">
              <a:defRPr kumimoji="0" sz="5800">
                <a:solidFill>
                  <a:schemeClr val="tx2"/>
                </a:solidFill>
                <a:latin typeface="Times New Roman" charset="0"/>
                <a:cs typeface="+mn-cs"/>
              </a:defRPr>
            </a:lvl1pPr>
          </a:lstStyle>
          <a:p>
            <a:pPr>
              <a:defRPr/>
            </a:pPr>
            <a:endParaRPr lang="en-US"/>
          </a:p>
        </p:txBody>
      </p:sp>
      <p:sp>
        <p:nvSpPr>
          <p:cNvPr id="23" name="Slide Number Placeholder 22"/>
          <p:cNvSpPr>
            <a:spLocks noGrp="1"/>
          </p:cNvSpPr>
          <p:nvPr>
            <p:ph type="sldNum" sz="quarter" idx="4"/>
          </p:nvPr>
        </p:nvSpPr>
        <p:spPr>
          <a:xfrm>
            <a:off x="819200" y="32604339"/>
            <a:ext cx="2560321" cy="2400039"/>
          </a:xfrm>
          <a:prstGeom prst="ellipse">
            <a:avLst/>
          </a:prstGeom>
          <a:solidFill>
            <a:schemeClr val="accent1"/>
          </a:solidFill>
        </p:spPr>
        <p:txBody>
          <a:bodyPr wrap="none" lIns="0" tIns="0" rIns="0" bIns="0" anchor="ctr" anchorCtr="1">
            <a:noAutofit/>
          </a:bodyPr>
          <a:lstStyle>
            <a:lvl1pPr algn="ctr" eaLnBrk="1" latinLnBrk="0" hangingPunct="1">
              <a:defRPr kumimoji="0" sz="5800">
                <a:solidFill>
                  <a:srgbClr val="FFFFFF"/>
                </a:solidFill>
                <a:latin typeface="+mj-lt"/>
                <a:ea typeface="+mj-ea"/>
                <a:cs typeface="+mj-cs"/>
              </a:defRPr>
            </a:lvl1pPr>
          </a:lstStyle>
          <a:p>
            <a:pPr>
              <a:defRPr/>
            </a:pPr>
            <a:fld id="{BC365C17-C5CA-4ABF-9A80-8CA480C09D85}" type="slidenum">
              <a:rPr lang="en-US"/>
              <a:pPr>
                <a:defRPr/>
              </a:pPr>
              <a:t>‹#›</a:t>
            </a:fld>
            <a:endParaRPr lang="en-US"/>
          </a:p>
        </p:txBody>
      </p:sp>
      <p:sp>
        <p:nvSpPr>
          <p:cNvPr id="10" name="Rectangle 11"/>
          <p:cNvSpPr>
            <a:spLocks noChangeArrowheads="1"/>
          </p:cNvSpPr>
          <p:nvPr userDrawn="1"/>
        </p:nvSpPr>
        <p:spPr bwMode="auto">
          <a:xfrm>
            <a:off x="2" y="1"/>
            <a:ext cx="51206400" cy="36004500"/>
          </a:xfrm>
          <a:prstGeom prst="rect">
            <a:avLst/>
          </a:prstGeom>
          <a:noFill/>
          <a:ln w="25400">
            <a:solidFill>
              <a:schemeClr val="tx1"/>
            </a:solidFill>
            <a:miter lim="800000"/>
            <a:headEnd/>
            <a:tailEnd/>
          </a:ln>
          <a:effectLst/>
        </p:spPr>
        <p:txBody>
          <a:bodyPr wrap="none" lIns="83226" tIns="41615" rIns="83226" bIns="41615" anchor="ctr"/>
          <a:lstStyle/>
          <a:p>
            <a:pPr eaLnBrk="0" hangingPunct="0">
              <a:defRPr/>
            </a:pPr>
            <a:endParaRPr lang="en-US">
              <a:latin typeface="Times New Roman" charset="0"/>
              <a:cs typeface="+mn-cs"/>
            </a:endParaRPr>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74" r:id="rId8"/>
    <p:sldLayoutId id="2147483675" r:id="rId9"/>
    <p:sldLayoutId id="2147483666" r:id="rId10"/>
    <p:sldLayoutId id="2147483665" r:id="rId11"/>
  </p:sldLayoutIdLst>
  <p:txStyles>
    <p:titleStyle>
      <a:lvl1pPr algn="l" rtl="0" eaLnBrk="0" fontAlgn="base" hangingPunct="0">
        <a:spcBef>
          <a:spcPct val="0"/>
        </a:spcBef>
        <a:spcAft>
          <a:spcPct val="0"/>
        </a:spcAft>
        <a:defRPr sz="16900" kern="1200">
          <a:solidFill>
            <a:schemeClr val="tx2"/>
          </a:solidFill>
          <a:latin typeface="+mj-lt"/>
          <a:ea typeface="+mj-ea"/>
          <a:cs typeface="+mj-cs"/>
        </a:defRPr>
      </a:lvl1pPr>
      <a:lvl2pPr algn="l" rtl="0" eaLnBrk="0" fontAlgn="base" hangingPunct="0">
        <a:spcBef>
          <a:spcPct val="0"/>
        </a:spcBef>
        <a:spcAft>
          <a:spcPct val="0"/>
        </a:spcAft>
        <a:defRPr sz="16900">
          <a:solidFill>
            <a:schemeClr val="tx2"/>
          </a:solidFill>
          <a:latin typeface="Franklin Gothic Book" pitchFamily="34" charset="0"/>
        </a:defRPr>
      </a:lvl2pPr>
      <a:lvl3pPr algn="l" rtl="0" eaLnBrk="0" fontAlgn="base" hangingPunct="0">
        <a:spcBef>
          <a:spcPct val="0"/>
        </a:spcBef>
        <a:spcAft>
          <a:spcPct val="0"/>
        </a:spcAft>
        <a:defRPr sz="16900">
          <a:solidFill>
            <a:schemeClr val="tx2"/>
          </a:solidFill>
          <a:latin typeface="Franklin Gothic Book" pitchFamily="34" charset="0"/>
        </a:defRPr>
      </a:lvl3pPr>
      <a:lvl4pPr algn="l" rtl="0" eaLnBrk="0" fontAlgn="base" hangingPunct="0">
        <a:spcBef>
          <a:spcPct val="0"/>
        </a:spcBef>
        <a:spcAft>
          <a:spcPct val="0"/>
        </a:spcAft>
        <a:defRPr sz="16900">
          <a:solidFill>
            <a:schemeClr val="tx2"/>
          </a:solidFill>
          <a:latin typeface="Franklin Gothic Book" pitchFamily="34" charset="0"/>
        </a:defRPr>
      </a:lvl4pPr>
      <a:lvl5pPr algn="l" rtl="0" eaLnBrk="0" fontAlgn="base" hangingPunct="0">
        <a:spcBef>
          <a:spcPct val="0"/>
        </a:spcBef>
        <a:spcAft>
          <a:spcPct val="0"/>
        </a:spcAft>
        <a:defRPr sz="16900">
          <a:solidFill>
            <a:schemeClr val="tx2"/>
          </a:solidFill>
          <a:latin typeface="Franklin Gothic Book" pitchFamily="34" charset="0"/>
        </a:defRPr>
      </a:lvl5pPr>
      <a:lvl6pPr marL="416137" algn="l" rtl="0" fontAlgn="base">
        <a:spcBef>
          <a:spcPct val="0"/>
        </a:spcBef>
        <a:spcAft>
          <a:spcPct val="0"/>
        </a:spcAft>
        <a:defRPr sz="16900">
          <a:solidFill>
            <a:schemeClr val="tx2"/>
          </a:solidFill>
          <a:latin typeface="Franklin Gothic Book" pitchFamily="34" charset="0"/>
        </a:defRPr>
      </a:lvl6pPr>
      <a:lvl7pPr marL="832272" algn="l" rtl="0" fontAlgn="base">
        <a:spcBef>
          <a:spcPct val="0"/>
        </a:spcBef>
        <a:spcAft>
          <a:spcPct val="0"/>
        </a:spcAft>
        <a:defRPr sz="16900">
          <a:solidFill>
            <a:schemeClr val="tx2"/>
          </a:solidFill>
          <a:latin typeface="Franklin Gothic Book" pitchFamily="34" charset="0"/>
        </a:defRPr>
      </a:lvl7pPr>
      <a:lvl8pPr marL="1248409" algn="l" rtl="0" fontAlgn="base">
        <a:spcBef>
          <a:spcPct val="0"/>
        </a:spcBef>
        <a:spcAft>
          <a:spcPct val="0"/>
        </a:spcAft>
        <a:defRPr sz="16900">
          <a:solidFill>
            <a:schemeClr val="tx2"/>
          </a:solidFill>
          <a:latin typeface="Franklin Gothic Book" pitchFamily="34" charset="0"/>
        </a:defRPr>
      </a:lvl8pPr>
      <a:lvl9pPr marL="1664546" algn="l" rtl="0" fontAlgn="base">
        <a:spcBef>
          <a:spcPct val="0"/>
        </a:spcBef>
        <a:spcAft>
          <a:spcPct val="0"/>
        </a:spcAft>
        <a:defRPr sz="16900">
          <a:solidFill>
            <a:schemeClr val="tx2"/>
          </a:solidFill>
          <a:latin typeface="Franklin Gothic Book" pitchFamily="34" charset="0"/>
        </a:defRPr>
      </a:lvl9pPr>
    </p:titleStyle>
    <p:bodyStyle>
      <a:lvl1pPr marL="1166049" indent="-1166049" algn="l" rtl="0" eaLnBrk="0" fontAlgn="base" hangingPunct="0">
        <a:spcBef>
          <a:spcPts val="2469"/>
        </a:spcBef>
        <a:spcAft>
          <a:spcPct val="0"/>
        </a:spcAft>
        <a:buClr>
          <a:schemeClr val="accent1"/>
        </a:buClr>
        <a:buSzPct val="85000"/>
        <a:buFont typeface="Wingdings 2" pitchFamily="18" charset="2"/>
        <a:buChar char=""/>
        <a:defRPr sz="11100" kern="1200">
          <a:solidFill>
            <a:schemeClr val="tx1"/>
          </a:solidFill>
          <a:latin typeface="+mn-lt"/>
          <a:ea typeface="+mn-ea"/>
          <a:cs typeface="+mn-cs"/>
        </a:defRPr>
      </a:lvl1pPr>
      <a:lvl2pPr marL="2332097" indent="-970984" algn="l" rtl="0" eaLnBrk="0" fontAlgn="base" hangingPunct="0">
        <a:spcBef>
          <a:spcPts val="1570"/>
        </a:spcBef>
        <a:spcAft>
          <a:spcPct val="0"/>
        </a:spcAft>
        <a:buClr>
          <a:schemeClr val="accent2"/>
        </a:buClr>
        <a:buSzPct val="85000"/>
        <a:buFont typeface="Wingdings 2" pitchFamily="18" charset="2"/>
        <a:buChar char=""/>
        <a:defRPr sz="10200" kern="1200">
          <a:solidFill>
            <a:schemeClr val="tx1"/>
          </a:solidFill>
          <a:latin typeface="+mn-lt"/>
          <a:ea typeface="+mn-ea"/>
          <a:cs typeface="+mn-cs"/>
        </a:defRPr>
      </a:lvl2pPr>
      <a:lvl3pPr marL="3498146" indent="-970984" algn="l" rtl="0" eaLnBrk="0" fontAlgn="base" hangingPunct="0">
        <a:spcBef>
          <a:spcPts val="1570"/>
        </a:spcBef>
        <a:spcAft>
          <a:spcPct val="0"/>
        </a:spcAft>
        <a:buClr>
          <a:srgbClr val="E6B1AB"/>
        </a:buClr>
        <a:buSzPct val="85000"/>
        <a:buFont typeface="Wingdings 2" pitchFamily="18" charset="2"/>
        <a:buChar char=""/>
        <a:defRPr sz="8500" kern="1200">
          <a:solidFill>
            <a:schemeClr val="tx1"/>
          </a:solidFill>
          <a:latin typeface="+mn-lt"/>
          <a:ea typeface="+mn-ea"/>
          <a:cs typeface="+mn-cs"/>
        </a:defRPr>
      </a:lvl3pPr>
      <a:lvl4pPr marL="4664194" indent="-970984" algn="l" rtl="0" eaLnBrk="0" fontAlgn="base" hangingPunct="0">
        <a:spcBef>
          <a:spcPts val="1570"/>
        </a:spcBef>
        <a:spcAft>
          <a:spcPct val="0"/>
        </a:spcAft>
        <a:buClr>
          <a:srgbClr val="A28E6A"/>
        </a:buClr>
        <a:buSzPct val="80000"/>
        <a:buFont typeface="Wingdings 2" pitchFamily="18" charset="2"/>
        <a:buChar char=""/>
        <a:defRPr sz="8500" kern="1200">
          <a:solidFill>
            <a:schemeClr val="tx1"/>
          </a:solidFill>
          <a:latin typeface="+mn-lt"/>
          <a:ea typeface="+mn-ea"/>
          <a:cs typeface="+mn-cs"/>
        </a:defRPr>
      </a:lvl4pPr>
      <a:lvl5pPr marL="5831688" indent="-970984" algn="l" rtl="0" eaLnBrk="0" fontAlgn="base" hangingPunct="0">
        <a:spcBef>
          <a:spcPts val="1570"/>
        </a:spcBef>
        <a:spcAft>
          <a:spcPct val="0"/>
        </a:spcAft>
        <a:buClr>
          <a:srgbClr val="A28E6A"/>
        </a:buClr>
        <a:buChar char="o"/>
        <a:defRPr sz="8500" kern="1200">
          <a:solidFill>
            <a:schemeClr val="tx1"/>
          </a:solidFill>
          <a:latin typeface="+mn-lt"/>
          <a:ea typeface="+mn-ea"/>
          <a:cs typeface="+mn-cs"/>
        </a:defRPr>
      </a:lvl5pPr>
      <a:lvl6pPr marL="6998181" indent="-971970" algn="l" rtl="0" eaLnBrk="1" latinLnBrk="0" hangingPunct="1">
        <a:spcBef>
          <a:spcPts val="1573"/>
        </a:spcBef>
        <a:buClr>
          <a:schemeClr val="accent3"/>
        </a:buClr>
        <a:buChar char="•"/>
        <a:defRPr kumimoji="0" sz="7600" kern="1200" baseline="0">
          <a:solidFill>
            <a:schemeClr val="tx1"/>
          </a:solidFill>
          <a:latin typeface="+mn-lt"/>
          <a:ea typeface="+mn-ea"/>
          <a:cs typeface="+mn-cs"/>
        </a:defRPr>
      </a:lvl6pPr>
      <a:lvl7pPr marL="8164544" indent="-971970" algn="l" rtl="0" eaLnBrk="1" latinLnBrk="0" hangingPunct="1">
        <a:spcBef>
          <a:spcPts val="1573"/>
        </a:spcBef>
        <a:buClr>
          <a:schemeClr val="accent2"/>
        </a:buClr>
        <a:buChar char="•"/>
        <a:defRPr kumimoji="0" sz="7600" kern="1200">
          <a:solidFill>
            <a:schemeClr val="tx1"/>
          </a:solidFill>
          <a:latin typeface="+mn-lt"/>
          <a:ea typeface="+mn-ea"/>
          <a:cs typeface="+mn-cs"/>
        </a:defRPr>
      </a:lvl7pPr>
      <a:lvl8pPr marL="9330908" indent="-971970" algn="l" rtl="0" eaLnBrk="1" latinLnBrk="0" hangingPunct="1">
        <a:spcBef>
          <a:spcPts val="1573"/>
        </a:spcBef>
        <a:buClr>
          <a:schemeClr val="accent1">
            <a:tint val="60000"/>
          </a:schemeClr>
        </a:buClr>
        <a:buChar char="•"/>
        <a:defRPr kumimoji="0" sz="7600" kern="1200">
          <a:solidFill>
            <a:schemeClr val="tx1"/>
          </a:solidFill>
          <a:latin typeface="+mn-lt"/>
          <a:ea typeface="+mn-ea"/>
          <a:cs typeface="+mn-cs"/>
        </a:defRPr>
      </a:lvl8pPr>
      <a:lvl9pPr marL="10497271" indent="-971970" algn="l" rtl="0" eaLnBrk="1" latinLnBrk="0" hangingPunct="1">
        <a:spcBef>
          <a:spcPts val="1573"/>
        </a:spcBef>
        <a:buClr>
          <a:schemeClr val="accent2">
            <a:tint val="60000"/>
          </a:schemeClr>
        </a:buClr>
        <a:buChar char="•"/>
        <a:defRPr kumimoji="0" sz="7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943939" algn="l" rtl="0" eaLnBrk="1" latinLnBrk="0" hangingPunct="1">
        <a:defRPr kumimoji="0" kern="1200">
          <a:solidFill>
            <a:schemeClr val="tx1"/>
          </a:solidFill>
          <a:latin typeface="+mn-lt"/>
          <a:ea typeface="+mn-ea"/>
          <a:cs typeface="+mn-cs"/>
        </a:defRPr>
      </a:lvl2pPr>
      <a:lvl3pPr marL="3887879" algn="l" rtl="0" eaLnBrk="1" latinLnBrk="0" hangingPunct="1">
        <a:defRPr kumimoji="0" kern="1200">
          <a:solidFill>
            <a:schemeClr val="tx1"/>
          </a:solidFill>
          <a:latin typeface="+mn-lt"/>
          <a:ea typeface="+mn-ea"/>
          <a:cs typeface="+mn-cs"/>
        </a:defRPr>
      </a:lvl3pPr>
      <a:lvl4pPr marL="5831817" algn="l" rtl="0" eaLnBrk="1" latinLnBrk="0" hangingPunct="1">
        <a:defRPr kumimoji="0" kern="1200">
          <a:solidFill>
            <a:schemeClr val="tx1"/>
          </a:solidFill>
          <a:latin typeface="+mn-lt"/>
          <a:ea typeface="+mn-ea"/>
          <a:cs typeface="+mn-cs"/>
        </a:defRPr>
      </a:lvl4pPr>
      <a:lvl5pPr marL="7775756" algn="l" rtl="0" eaLnBrk="1" latinLnBrk="0" hangingPunct="1">
        <a:defRPr kumimoji="0" kern="1200">
          <a:solidFill>
            <a:schemeClr val="tx1"/>
          </a:solidFill>
          <a:latin typeface="+mn-lt"/>
          <a:ea typeface="+mn-ea"/>
          <a:cs typeface="+mn-cs"/>
        </a:defRPr>
      </a:lvl5pPr>
      <a:lvl6pPr marL="9719694" algn="l" rtl="0" eaLnBrk="1" latinLnBrk="0" hangingPunct="1">
        <a:defRPr kumimoji="0" kern="1200">
          <a:solidFill>
            <a:schemeClr val="tx1"/>
          </a:solidFill>
          <a:latin typeface="+mn-lt"/>
          <a:ea typeface="+mn-ea"/>
          <a:cs typeface="+mn-cs"/>
        </a:defRPr>
      </a:lvl6pPr>
      <a:lvl7pPr marL="11663633" algn="l" rtl="0" eaLnBrk="1" latinLnBrk="0" hangingPunct="1">
        <a:defRPr kumimoji="0" kern="1200">
          <a:solidFill>
            <a:schemeClr val="tx1"/>
          </a:solidFill>
          <a:latin typeface="+mn-lt"/>
          <a:ea typeface="+mn-ea"/>
          <a:cs typeface="+mn-cs"/>
        </a:defRPr>
      </a:lvl7pPr>
      <a:lvl8pPr marL="13607574" algn="l" rtl="0" eaLnBrk="1" latinLnBrk="0" hangingPunct="1">
        <a:defRPr kumimoji="0" kern="1200">
          <a:solidFill>
            <a:schemeClr val="tx1"/>
          </a:solidFill>
          <a:latin typeface="+mn-lt"/>
          <a:ea typeface="+mn-ea"/>
          <a:cs typeface="+mn-cs"/>
        </a:defRPr>
      </a:lvl8pPr>
      <a:lvl9pPr marL="1555151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diagramData" Target="../diagrams/data1.xml"/><Relationship Id="rId12" Type="http://schemas.openxmlformats.org/officeDocument/2006/relationships/image" Target="../media/image6.png"/><Relationship Id="rId17" Type="http://schemas.openxmlformats.org/officeDocument/2006/relationships/chart" Target="../charts/chart2.xml"/><Relationship Id="rId2" Type="http://schemas.openxmlformats.org/officeDocument/2006/relationships/notesSlide" Target="../notesSlides/notesSlide1.xml"/><Relationship Id="rId16"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diagramDrawing" Target="../diagrams/drawing1.xml"/><Relationship Id="rId5" Type="http://schemas.openxmlformats.org/officeDocument/2006/relationships/image" Target="../media/image4.png"/><Relationship Id="rId15" Type="http://schemas.openxmlformats.org/officeDocument/2006/relationships/image" Target="../media/image9.jpeg"/><Relationship Id="rId10" Type="http://schemas.openxmlformats.org/officeDocument/2006/relationships/diagramColors" Target="../diagrams/colors1.xml"/><Relationship Id="rId4" Type="http://schemas.openxmlformats.org/officeDocument/2006/relationships/image" Target="../media/image3.png"/><Relationship Id="rId9" Type="http://schemas.openxmlformats.org/officeDocument/2006/relationships/diagramQuickStyle" Target="../diagrams/quickStyle1.xml"/><Relationship Id="rId1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p:cNvPicPr>
            <a:picLocks noChangeAspect="1"/>
          </p:cNvPicPr>
          <p:nvPr/>
        </p:nvPicPr>
        <p:blipFill rotWithShape="1">
          <a:blip r:embed="rId3" cstate="print">
            <a:extLst>
              <a:ext uri="{28A0092B-C50C-407E-A947-70E740481C1C}">
                <a14:useLocalDpi xmlns:a14="http://schemas.microsoft.com/office/drawing/2010/main" val="0"/>
              </a:ext>
            </a:extLst>
          </a:blip>
          <a:srcRect l="4921"/>
          <a:stretch/>
        </p:blipFill>
        <p:spPr>
          <a:xfrm>
            <a:off x="18379055" y="11725456"/>
            <a:ext cx="6966091" cy="4884420"/>
          </a:xfrm>
          <a:prstGeom prst="roundRect">
            <a:avLst>
              <a:gd name="adj" fmla="val 16667"/>
            </a:avLst>
          </a:prstGeom>
          <a:ln>
            <a:noFill/>
          </a:ln>
          <a:effectLst>
            <a:outerShdw blurRad="76200" dist="38100" dir="7800000" algn="tl" rotWithShape="0">
              <a:srgbClr val="000000">
                <a:alpha val="40000"/>
              </a:srgbClr>
            </a:outerShdw>
          </a:effectLst>
        </p:spPr>
      </p:pic>
      <p:sp>
        <p:nvSpPr>
          <p:cNvPr id="52" name="AutoShape 1868"/>
          <p:cNvSpPr>
            <a:spLocks noChangeArrowheads="1"/>
          </p:cNvSpPr>
          <p:nvPr/>
        </p:nvSpPr>
        <p:spPr bwMode="auto">
          <a:xfrm>
            <a:off x="1360365" y="10873458"/>
            <a:ext cx="23984781" cy="20180740"/>
          </a:xfrm>
          <a:prstGeom prst="roundRect">
            <a:avLst>
              <a:gd name="adj" fmla="val 3523"/>
            </a:avLst>
          </a:prstGeom>
          <a:noFill/>
          <a:ln w="9525">
            <a:solidFill>
              <a:schemeClr val="tx1"/>
            </a:solidFill>
            <a:round/>
            <a:headEnd/>
            <a:tailEnd/>
          </a:ln>
        </p:spPr>
        <p:txBody>
          <a:bodyPr wrap="none" lIns="83226" tIns="41615" rIns="83226" bIns="41615" anchor="ctr"/>
          <a:lstStyle/>
          <a:p>
            <a:pPr eaLnBrk="0" hangingPunct="0"/>
            <a:endParaRPr lang="en-GB" sz="10800" dirty="0"/>
          </a:p>
        </p:txBody>
      </p:sp>
      <p:sp>
        <p:nvSpPr>
          <p:cNvPr id="15366" name="AutoShape 1868"/>
          <p:cNvSpPr>
            <a:spLocks noChangeArrowheads="1"/>
          </p:cNvSpPr>
          <p:nvPr/>
        </p:nvSpPr>
        <p:spPr bwMode="auto">
          <a:xfrm>
            <a:off x="26057739" y="4678531"/>
            <a:ext cx="23748532" cy="5762879"/>
          </a:xfrm>
          <a:prstGeom prst="roundRect">
            <a:avLst>
              <a:gd name="adj" fmla="val 3523"/>
            </a:avLst>
          </a:prstGeom>
          <a:solidFill>
            <a:schemeClr val="bg1"/>
          </a:solidFill>
          <a:ln w="9525">
            <a:solidFill>
              <a:schemeClr val="tx1"/>
            </a:solidFill>
            <a:round/>
            <a:headEnd/>
            <a:tailEnd/>
          </a:ln>
        </p:spPr>
        <p:txBody>
          <a:bodyPr wrap="none" lIns="83226" tIns="41615" rIns="83226" bIns="41615" anchor="ctr"/>
          <a:lstStyle/>
          <a:p>
            <a:pPr eaLnBrk="0" hangingPunct="0"/>
            <a:endParaRPr lang="en-GB" sz="10800" dirty="0"/>
          </a:p>
        </p:txBody>
      </p:sp>
      <p:sp>
        <p:nvSpPr>
          <p:cNvPr id="37" name="AutoShape 1868"/>
          <p:cNvSpPr>
            <a:spLocks noChangeArrowheads="1"/>
          </p:cNvSpPr>
          <p:nvPr/>
        </p:nvSpPr>
        <p:spPr bwMode="auto">
          <a:xfrm>
            <a:off x="26035248" y="10873458"/>
            <a:ext cx="23842978" cy="20180740"/>
          </a:xfrm>
          <a:prstGeom prst="roundRect">
            <a:avLst>
              <a:gd name="adj" fmla="val 3523"/>
            </a:avLst>
          </a:prstGeom>
          <a:noFill/>
          <a:ln w="9525">
            <a:solidFill>
              <a:schemeClr val="tx1"/>
            </a:solidFill>
            <a:round/>
            <a:headEnd/>
            <a:tailEnd/>
          </a:ln>
        </p:spPr>
        <p:txBody>
          <a:bodyPr wrap="none" lIns="83226" tIns="41615" rIns="83226" bIns="41615" anchor="ctr"/>
          <a:lstStyle/>
          <a:p>
            <a:pPr eaLnBrk="0" hangingPunct="0"/>
            <a:endParaRPr lang="en-GB" sz="10800" dirty="0"/>
          </a:p>
        </p:txBody>
      </p:sp>
      <p:sp>
        <p:nvSpPr>
          <p:cNvPr id="15368" name="Rectangle 31"/>
          <p:cNvSpPr>
            <a:spLocks noChangeArrowheads="1"/>
          </p:cNvSpPr>
          <p:nvPr/>
        </p:nvSpPr>
        <p:spPr bwMode="auto">
          <a:xfrm>
            <a:off x="2" y="1"/>
            <a:ext cx="51206400" cy="36004500"/>
          </a:xfrm>
          <a:prstGeom prst="rect">
            <a:avLst/>
          </a:prstGeom>
          <a:noFill/>
          <a:ln w="25400">
            <a:solidFill>
              <a:schemeClr val="bg1"/>
            </a:solidFill>
            <a:miter lim="800000"/>
            <a:headEnd/>
            <a:tailEnd/>
          </a:ln>
        </p:spPr>
        <p:txBody>
          <a:bodyPr wrap="none" lIns="83226" tIns="41615" rIns="83226" bIns="41615" anchor="ctr"/>
          <a:lstStyle/>
          <a:p>
            <a:pPr eaLnBrk="0" hangingPunct="0"/>
            <a:endParaRPr lang="en-US"/>
          </a:p>
        </p:txBody>
      </p:sp>
      <p:sp>
        <p:nvSpPr>
          <p:cNvPr id="15370" name="Rectangle 56"/>
          <p:cNvSpPr>
            <a:spLocks noChangeArrowheads="1"/>
          </p:cNvSpPr>
          <p:nvPr/>
        </p:nvSpPr>
        <p:spPr bwMode="auto">
          <a:xfrm>
            <a:off x="670706" y="31251722"/>
            <a:ext cx="30117071" cy="1129843"/>
          </a:xfrm>
          <a:prstGeom prst="rect">
            <a:avLst/>
          </a:prstGeom>
          <a:solidFill>
            <a:schemeClr val="bg1"/>
          </a:solidFill>
          <a:ln w="9525">
            <a:solidFill>
              <a:schemeClr val="bg1"/>
            </a:solidFill>
            <a:miter lim="800000"/>
            <a:headEnd/>
            <a:tailEnd/>
          </a:ln>
        </p:spPr>
        <p:txBody>
          <a:bodyPr lIns="327667" tIns="327667" rIns="327667" bIns="327667"/>
          <a:lstStyle/>
          <a:p>
            <a:pPr eaLnBrk="0" hangingPunct="0">
              <a:spcBef>
                <a:spcPct val="50000"/>
              </a:spcBef>
            </a:pPr>
            <a:endParaRPr lang="en-GB" sz="4000" b="1" dirty="0" smtClean="0">
              <a:solidFill>
                <a:srgbClr val="006699"/>
              </a:solidFill>
              <a:latin typeface="Calibri" panose="020F0502020204030204" pitchFamily="34" charset="0"/>
              <a:cs typeface="Calibri" panose="020F0502020204030204" pitchFamily="34" charset="0"/>
            </a:endParaRPr>
          </a:p>
          <a:p>
            <a:pPr marL="1030617" lvl="2" indent="-198345">
              <a:buFont typeface="Arial" pitchFamily="34" charset="0"/>
              <a:buChar char="•"/>
            </a:pPr>
            <a:r>
              <a:rPr lang="en-US" sz="4000" dirty="0" smtClean="0">
                <a:latin typeface="Calibri" pitchFamily="34" charset="0"/>
              </a:rPr>
              <a:t>Among those enrolled we observed good retention-in-care, viral load completion and suppression </a:t>
            </a:r>
            <a:r>
              <a:rPr lang="en-US" sz="4000" dirty="0">
                <a:latin typeface="Calibri" pitchFamily="34" charset="0"/>
              </a:rPr>
              <a:t>for the </a:t>
            </a:r>
            <a:r>
              <a:rPr lang="en-US" sz="4000" dirty="0" smtClean="0">
                <a:latin typeface="Calibri" pitchFamily="34" charset="0"/>
              </a:rPr>
              <a:t>mother and </a:t>
            </a:r>
            <a:r>
              <a:rPr lang="en-US" sz="4000" dirty="0">
                <a:latin typeface="Calibri" pitchFamily="34" charset="0"/>
              </a:rPr>
              <a:t>optimal testing uptake for the child </a:t>
            </a:r>
            <a:r>
              <a:rPr lang="en-US" sz="4000" dirty="0" smtClean="0">
                <a:latin typeface="Calibri" pitchFamily="34" charset="0"/>
              </a:rPr>
              <a:t> with no seroconversion.</a:t>
            </a:r>
          </a:p>
          <a:p>
            <a:pPr marL="1030617" lvl="3" indent="-198345">
              <a:buFont typeface="Arial" pitchFamily="34" charset="0"/>
              <a:buChar char="•"/>
            </a:pPr>
            <a:r>
              <a:rPr lang="en-US" sz="4000" dirty="0" smtClean="0">
                <a:latin typeface="Calibri" pitchFamily="34" charset="0"/>
              </a:rPr>
              <a:t>The model allowed for comprehensive </a:t>
            </a:r>
            <a:r>
              <a:rPr lang="en-US" sz="4000" dirty="0">
                <a:latin typeface="Calibri" pitchFamily="34" charset="0"/>
              </a:rPr>
              <a:t>integration of services for the mother and infant </a:t>
            </a:r>
            <a:r>
              <a:rPr lang="en-US" sz="4000" dirty="0" smtClean="0">
                <a:latin typeface="Calibri" pitchFamily="34" charset="0"/>
              </a:rPr>
              <a:t>pair with good uptake of services.</a:t>
            </a:r>
          </a:p>
          <a:p>
            <a:pPr marL="1030617" lvl="3" indent="-198345">
              <a:buFont typeface="Arial" pitchFamily="34" charset="0"/>
              <a:buChar char="•"/>
            </a:pPr>
            <a:r>
              <a:rPr lang="en-US" sz="4000" dirty="0">
                <a:latin typeface="Calibri" pitchFamily="34" charset="0"/>
              </a:rPr>
              <a:t>Operational and monitoring challenges of the model are being worked on for future scalability.</a:t>
            </a:r>
          </a:p>
          <a:p>
            <a:pPr marL="1030617" lvl="3" indent="-198345">
              <a:buFont typeface="Arial" pitchFamily="34" charset="0"/>
              <a:buChar char="•"/>
            </a:pPr>
            <a:r>
              <a:rPr lang="en-ZA" sz="4000" dirty="0">
                <a:latin typeface="Calibri" pitchFamily="34" charset="0"/>
              </a:rPr>
              <a:t>Learn more about Postnatal Clubs – visit </a:t>
            </a:r>
            <a:r>
              <a:rPr lang="en-ZA" sz="4000" b="1" dirty="0" smtClean="0">
                <a:solidFill>
                  <a:schemeClr val="accent2"/>
                </a:solidFill>
                <a:latin typeface="Calibri" pitchFamily="34" charset="0"/>
              </a:rPr>
              <a:t>bit.ly/</a:t>
            </a:r>
            <a:r>
              <a:rPr lang="en-ZA" sz="4000" b="1" dirty="0" err="1" smtClean="0">
                <a:solidFill>
                  <a:schemeClr val="accent2"/>
                </a:solidFill>
                <a:latin typeface="Calibri" pitchFamily="34" charset="0"/>
              </a:rPr>
              <a:t>PNCtoolkit</a:t>
            </a:r>
            <a:r>
              <a:rPr lang="en-US" sz="4000" b="1" dirty="0">
                <a:solidFill>
                  <a:schemeClr val="accent2"/>
                </a:solidFill>
                <a:latin typeface="Calibri" pitchFamily="34" charset="0"/>
              </a:rPr>
              <a:t> </a:t>
            </a:r>
            <a:r>
              <a:rPr lang="en-US" sz="4000" b="1" dirty="0" smtClean="0">
                <a:solidFill>
                  <a:schemeClr val="accent2"/>
                </a:solidFill>
                <a:latin typeface="Calibri" pitchFamily="34" charset="0"/>
              </a:rPr>
              <a:t>  </a:t>
            </a:r>
            <a:r>
              <a:rPr lang="en-ZA" sz="2800" i="1" dirty="0" smtClean="0"/>
              <a:t>Features </a:t>
            </a:r>
            <a:r>
              <a:rPr lang="en-ZA" sz="2800" i="1" dirty="0"/>
              <a:t>step-by-step implementation guides &amp; how-to videos from </a:t>
            </a:r>
            <a:r>
              <a:rPr lang="en-ZA" sz="2800" i="1" dirty="0" err="1"/>
              <a:t>Khayelitsha</a:t>
            </a:r>
            <a:r>
              <a:rPr lang="en-ZA" sz="2800" i="1" dirty="0"/>
              <a:t>, South Africa</a:t>
            </a:r>
            <a:r>
              <a:rPr lang="en-ZA" sz="2800" dirty="0"/>
              <a:t> </a:t>
            </a:r>
            <a:endParaRPr lang="en-US" sz="2800" dirty="0"/>
          </a:p>
          <a:p>
            <a:r>
              <a:rPr lang="en-ZA" sz="1800" dirty="0"/>
              <a:t> </a:t>
            </a:r>
            <a:endParaRPr lang="en-US" sz="2400" dirty="0"/>
          </a:p>
        </p:txBody>
      </p:sp>
      <p:sp>
        <p:nvSpPr>
          <p:cNvPr id="15381" name="AutoShape 5"/>
          <p:cNvSpPr>
            <a:spLocks noChangeArrowheads="1"/>
          </p:cNvSpPr>
          <p:nvPr/>
        </p:nvSpPr>
        <p:spPr bwMode="auto">
          <a:xfrm>
            <a:off x="355603" y="178675"/>
            <a:ext cx="50467988" cy="4142056"/>
          </a:xfrm>
          <a:prstGeom prst="roundRect">
            <a:avLst>
              <a:gd name="adj" fmla="val 9361"/>
            </a:avLst>
          </a:prstGeom>
          <a:solidFill>
            <a:srgbClr val="CC3300"/>
          </a:solidFill>
          <a:ln w="9525">
            <a:solidFill>
              <a:srgbClr val="CC0000"/>
            </a:solidFill>
            <a:round/>
            <a:headEnd/>
            <a:tailEnd/>
          </a:ln>
        </p:spPr>
        <p:txBody>
          <a:bodyPr wrap="none" lIns="576979" tIns="288488" rIns="576979" bIns="288488" anchor="ctr"/>
          <a:lstStyle/>
          <a:p>
            <a:pPr algn="ctr" eaLnBrk="0" hangingPunct="0"/>
            <a:r>
              <a:rPr lang="en-US" sz="6900" b="1" dirty="0">
                <a:solidFill>
                  <a:schemeClr val="bg1"/>
                </a:solidFill>
                <a:latin typeface="Calibri" pitchFamily="34" charset="0"/>
              </a:rPr>
              <a:t>Post Natal Clubs: a differentiated model of care integrating maternal, </a:t>
            </a:r>
            <a:r>
              <a:rPr lang="en-US" sz="6900" b="1" dirty="0" smtClean="0">
                <a:solidFill>
                  <a:schemeClr val="bg1"/>
                </a:solidFill>
                <a:latin typeface="Calibri" pitchFamily="34" charset="0"/>
              </a:rPr>
              <a:t>child </a:t>
            </a:r>
            <a:r>
              <a:rPr lang="en-US" sz="6900" b="1" dirty="0">
                <a:solidFill>
                  <a:schemeClr val="bg1"/>
                </a:solidFill>
                <a:latin typeface="Calibri" pitchFamily="34" charset="0"/>
              </a:rPr>
              <a:t>health and prevention of </a:t>
            </a:r>
            <a:endParaRPr lang="en-US" sz="6900" b="1" dirty="0" smtClean="0">
              <a:solidFill>
                <a:schemeClr val="bg1"/>
              </a:solidFill>
              <a:latin typeface="Calibri" pitchFamily="34" charset="0"/>
            </a:endParaRPr>
          </a:p>
          <a:p>
            <a:pPr algn="ctr" eaLnBrk="0" hangingPunct="0"/>
            <a:r>
              <a:rPr lang="en-US" sz="6900" b="1" dirty="0" smtClean="0">
                <a:solidFill>
                  <a:schemeClr val="bg1"/>
                </a:solidFill>
                <a:latin typeface="Calibri" pitchFamily="34" charset="0"/>
              </a:rPr>
              <a:t>mother </a:t>
            </a:r>
            <a:r>
              <a:rPr lang="en-US" sz="6900" b="1" dirty="0">
                <a:solidFill>
                  <a:schemeClr val="bg1"/>
                </a:solidFill>
                <a:latin typeface="Calibri" pitchFamily="34" charset="0"/>
              </a:rPr>
              <a:t>to child </a:t>
            </a:r>
            <a:r>
              <a:rPr lang="en-US" sz="6900" b="1" dirty="0" smtClean="0">
                <a:solidFill>
                  <a:schemeClr val="bg1"/>
                </a:solidFill>
                <a:latin typeface="Calibri" pitchFamily="34" charset="0"/>
              </a:rPr>
              <a:t>transmission </a:t>
            </a:r>
            <a:r>
              <a:rPr lang="en-US" sz="6900" b="1" dirty="0">
                <a:solidFill>
                  <a:schemeClr val="bg1"/>
                </a:solidFill>
                <a:latin typeface="Calibri" pitchFamily="34" charset="0"/>
              </a:rPr>
              <a:t>(PMTCT</a:t>
            </a:r>
            <a:r>
              <a:rPr lang="en-US" sz="6900" b="1" dirty="0" smtClean="0">
                <a:solidFill>
                  <a:schemeClr val="bg1"/>
                </a:solidFill>
                <a:latin typeface="Calibri" pitchFamily="34" charset="0"/>
              </a:rPr>
              <a:t>) </a:t>
            </a:r>
            <a:r>
              <a:rPr lang="en-US" sz="6900" b="1" dirty="0">
                <a:solidFill>
                  <a:schemeClr val="bg1"/>
                </a:solidFill>
                <a:latin typeface="Calibri" pitchFamily="34" charset="0"/>
              </a:rPr>
              <a:t>in Khayelitsha, South </a:t>
            </a:r>
            <a:r>
              <a:rPr lang="en-US" sz="6900" b="1" dirty="0" smtClean="0">
                <a:solidFill>
                  <a:schemeClr val="bg1"/>
                </a:solidFill>
                <a:latin typeface="Calibri" pitchFamily="34" charset="0"/>
              </a:rPr>
              <a:t>Africa</a:t>
            </a:r>
          </a:p>
          <a:p>
            <a:pPr algn="ctr" eaLnBrk="0" hangingPunct="0"/>
            <a:r>
              <a:rPr lang="en-US" sz="3600" dirty="0" err="1">
                <a:solidFill>
                  <a:schemeClr val="bg1"/>
                </a:solidFill>
                <a:latin typeface="Calibri"/>
                <a:ea typeface="Calibri"/>
                <a:cs typeface="Arial"/>
              </a:rPr>
              <a:t>Aurélie</a:t>
            </a:r>
            <a:r>
              <a:rPr lang="en-US" sz="3600" dirty="0">
                <a:solidFill>
                  <a:schemeClr val="bg1"/>
                </a:solidFill>
                <a:latin typeface="Calibri"/>
                <a:ea typeface="Calibri"/>
                <a:cs typeface="Arial"/>
              </a:rPr>
              <a:t> Nelson</a:t>
            </a:r>
            <a:r>
              <a:rPr lang="en-US" sz="3600" baseline="30000" dirty="0">
                <a:solidFill>
                  <a:schemeClr val="bg1"/>
                </a:solidFill>
                <a:latin typeface="Calibri"/>
                <a:ea typeface="Calibri"/>
                <a:cs typeface="Arial"/>
              </a:rPr>
              <a:t>1</a:t>
            </a:r>
            <a:r>
              <a:rPr lang="en-US" sz="3600" dirty="0">
                <a:solidFill>
                  <a:schemeClr val="bg1"/>
                </a:solidFill>
                <a:latin typeface="Calibri"/>
                <a:ea typeface="Calibri"/>
                <a:cs typeface="Arial"/>
              </a:rPr>
              <a:t>, Laura </a:t>
            </a:r>
            <a:r>
              <a:rPr lang="en-US" sz="3600" dirty="0" err="1">
                <a:solidFill>
                  <a:schemeClr val="bg1"/>
                </a:solidFill>
                <a:latin typeface="Calibri"/>
                <a:ea typeface="Calibri"/>
                <a:cs typeface="Arial"/>
              </a:rPr>
              <a:t>Trivino</a:t>
            </a:r>
            <a:r>
              <a:rPr lang="en-US" sz="3600" dirty="0">
                <a:solidFill>
                  <a:schemeClr val="bg1"/>
                </a:solidFill>
                <a:latin typeface="Calibri"/>
                <a:ea typeface="Calibri"/>
                <a:cs typeface="Arial"/>
              </a:rPr>
              <a:t> Duran</a:t>
            </a:r>
            <a:r>
              <a:rPr lang="en-US" sz="3600" baseline="30000" dirty="0">
                <a:solidFill>
                  <a:schemeClr val="bg1"/>
                </a:solidFill>
                <a:latin typeface="Calibri"/>
                <a:ea typeface="Calibri"/>
                <a:cs typeface="Arial"/>
              </a:rPr>
              <a:t>1</a:t>
            </a:r>
            <a:r>
              <a:rPr lang="en-US" sz="3600" dirty="0">
                <a:solidFill>
                  <a:schemeClr val="bg1"/>
                </a:solidFill>
                <a:latin typeface="Calibri"/>
                <a:ea typeface="Calibri"/>
                <a:cs typeface="Arial"/>
              </a:rPr>
              <a:t>, </a:t>
            </a:r>
            <a:r>
              <a:rPr lang="en-US" sz="3600" dirty="0" err="1">
                <a:solidFill>
                  <a:schemeClr val="bg1"/>
                </a:solidFill>
                <a:latin typeface="Calibri"/>
                <a:ea typeface="Calibri"/>
                <a:cs typeface="Arial"/>
              </a:rPr>
              <a:t>Tali</a:t>
            </a:r>
            <a:r>
              <a:rPr lang="en-US" sz="3600" dirty="0">
                <a:solidFill>
                  <a:schemeClr val="bg1"/>
                </a:solidFill>
                <a:latin typeface="Calibri"/>
                <a:ea typeface="Calibri"/>
                <a:cs typeface="Arial"/>
              </a:rPr>
              <a:t> </a:t>
            </a:r>
            <a:r>
              <a:rPr lang="en-US" sz="3600" dirty="0" smtClean="0">
                <a:solidFill>
                  <a:schemeClr val="bg1"/>
                </a:solidFill>
                <a:latin typeface="Calibri"/>
                <a:ea typeface="Calibri"/>
                <a:cs typeface="Arial"/>
              </a:rPr>
              <a:t>Cassidy</a:t>
            </a:r>
            <a:r>
              <a:rPr lang="en-US" sz="3600" baseline="30000" dirty="0" smtClean="0">
                <a:solidFill>
                  <a:schemeClr val="bg1"/>
                </a:solidFill>
                <a:latin typeface="Calibri"/>
                <a:ea typeface="Calibri"/>
                <a:cs typeface="Arial"/>
              </a:rPr>
              <a:t>1,2</a:t>
            </a:r>
            <a:r>
              <a:rPr lang="en-US" sz="3600" dirty="0" smtClean="0">
                <a:solidFill>
                  <a:schemeClr val="bg1"/>
                </a:solidFill>
                <a:latin typeface="Calibri"/>
                <a:ea typeface="Calibri"/>
                <a:cs typeface="Arial"/>
              </a:rPr>
              <a:t>, </a:t>
            </a:r>
            <a:r>
              <a:rPr lang="en-US" sz="3600" dirty="0">
                <a:solidFill>
                  <a:schemeClr val="bg1"/>
                </a:solidFill>
                <a:latin typeface="Calibri"/>
                <a:ea typeface="Calibri"/>
                <a:cs typeface="Arial"/>
              </a:rPr>
              <a:t>Ana Hoxha</a:t>
            </a:r>
            <a:r>
              <a:rPr lang="en-US" sz="3600" baseline="30000" dirty="0">
                <a:solidFill>
                  <a:schemeClr val="bg1"/>
                </a:solidFill>
                <a:latin typeface="Calibri"/>
                <a:ea typeface="Calibri"/>
                <a:cs typeface="Arial"/>
              </a:rPr>
              <a:t>1</a:t>
            </a:r>
            <a:r>
              <a:rPr lang="en-US" sz="3600" dirty="0">
                <a:solidFill>
                  <a:schemeClr val="bg1"/>
                </a:solidFill>
                <a:latin typeface="Calibri"/>
                <a:ea typeface="Calibri"/>
                <a:cs typeface="Arial"/>
              </a:rPr>
              <a:t>, Kate Buchanan</a:t>
            </a:r>
            <a:r>
              <a:rPr lang="en-US" sz="3600" baseline="30000" dirty="0">
                <a:solidFill>
                  <a:schemeClr val="bg1"/>
                </a:solidFill>
                <a:latin typeface="Calibri"/>
                <a:ea typeface="Calibri"/>
                <a:cs typeface="Arial"/>
              </a:rPr>
              <a:t>1</a:t>
            </a:r>
            <a:r>
              <a:rPr lang="en-US" sz="3600" dirty="0">
                <a:solidFill>
                  <a:schemeClr val="bg1"/>
                </a:solidFill>
                <a:latin typeface="Calibri"/>
                <a:ea typeface="Calibri"/>
                <a:cs typeface="Arial"/>
              </a:rPr>
              <a:t>, Amir Shroufi</a:t>
            </a:r>
            <a:r>
              <a:rPr lang="en-US" sz="3600" baseline="30000" dirty="0">
                <a:solidFill>
                  <a:schemeClr val="bg1"/>
                </a:solidFill>
                <a:latin typeface="Calibri"/>
                <a:ea typeface="Calibri"/>
                <a:cs typeface="Arial"/>
              </a:rPr>
              <a:t>1</a:t>
            </a:r>
            <a:r>
              <a:rPr lang="en-US" sz="3600" dirty="0">
                <a:solidFill>
                  <a:schemeClr val="bg1"/>
                </a:solidFill>
                <a:latin typeface="Calibri"/>
                <a:ea typeface="Calibri"/>
                <a:cs typeface="Arial"/>
              </a:rPr>
              <a:t>, </a:t>
            </a:r>
            <a:r>
              <a:rPr lang="en-US" sz="3600" dirty="0" err="1">
                <a:solidFill>
                  <a:schemeClr val="bg1"/>
                </a:solidFill>
                <a:latin typeface="Calibri"/>
                <a:ea typeface="Calibri"/>
                <a:cs typeface="Arial"/>
              </a:rPr>
              <a:t>Rinako</a:t>
            </a:r>
            <a:r>
              <a:rPr lang="en-US" sz="3600" dirty="0">
                <a:solidFill>
                  <a:schemeClr val="bg1"/>
                </a:solidFill>
                <a:latin typeface="Calibri"/>
                <a:ea typeface="Calibri"/>
                <a:cs typeface="Arial"/>
              </a:rPr>
              <a:t> Uenishi</a:t>
            </a:r>
            <a:r>
              <a:rPr lang="en-US" sz="3600" baseline="30000" dirty="0">
                <a:solidFill>
                  <a:schemeClr val="bg1"/>
                </a:solidFill>
                <a:latin typeface="Calibri"/>
                <a:ea typeface="Calibri"/>
                <a:cs typeface="Arial"/>
              </a:rPr>
              <a:t>1</a:t>
            </a:r>
            <a:r>
              <a:rPr lang="en-US" sz="3600" dirty="0">
                <a:solidFill>
                  <a:schemeClr val="bg1"/>
                </a:solidFill>
                <a:latin typeface="Calibri"/>
                <a:ea typeface="Calibri"/>
                <a:cs typeface="Arial"/>
              </a:rPr>
              <a:t>, </a:t>
            </a:r>
            <a:r>
              <a:rPr lang="en-US" sz="3600" dirty="0" err="1">
                <a:solidFill>
                  <a:schemeClr val="bg1"/>
                </a:solidFill>
                <a:latin typeface="Calibri"/>
                <a:ea typeface="Calibri"/>
                <a:cs typeface="Arial"/>
              </a:rPr>
              <a:t>Nompumulelo</a:t>
            </a:r>
            <a:r>
              <a:rPr lang="en-US" sz="3600" dirty="0">
                <a:solidFill>
                  <a:schemeClr val="bg1"/>
                </a:solidFill>
                <a:latin typeface="Calibri"/>
                <a:ea typeface="Calibri"/>
                <a:cs typeface="Arial"/>
              </a:rPr>
              <a:t> Matangana</a:t>
            </a:r>
            <a:r>
              <a:rPr lang="en-US" sz="3600" baseline="30000" dirty="0">
                <a:solidFill>
                  <a:schemeClr val="bg1"/>
                </a:solidFill>
                <a:latin typeface="Calibri"/>
                <a:ea typeface="Calibri"/>
                <a:cs typeface="Arial"/>
              </a:rPr>
              <a:t>1</a:t>
            </a:r>
            <a:r>
              <a:rPr lang="en-US" sz="3600" dirty="0">
                <a:solidFill>
                  <a:schemeClr val="bg1"/>
                </a:solidFill>
                <a:latin typeface="Calibri"/>
                <a:ea typeface="Calibri"/>
                <a:cs typeface="Arial"/>
              </a:rPr>
              <a:t>, Leticia Mdani</a:t>
            </a:r>
            <a:r>
              <a:rPr lang="en-US" sz="3600" baseline="30000" dirty="0">
                <a:solidFill>
                  <a:schemeClr val="bg1"/>
                </a:solidFill>
                <a:latin typeface="Calibri"/>
                <a:ea typeface="Calibri"/>
                <a:cs typeface="Arial"/>
              </a:rPr>
              <a:t>1</a:t>
            </a:r>
            <a:r>
              <a:rPr lang="en-US" sz="3600" dirty="0">
                <a:solidFill>
                  <a:schemeClr val="bg1"/>
                </a:solidFill>
                <a:latin typeface="Calibri"/>
                <a:ea typeface="Calibri"/>
                <a:cs typeface="Arial"/>
              </a:rPr>
              <a:t>, Virginia de </a:t>
            </a:r>
            <a:r>
              <a:rPr lang="en-US" sz="3600" dirty="0" smtClean="0">
                <a:solidFill>
                  <a:schemeClr val="bg1"/>
                </a:solidFill>
                <a:latin typeface="Calibri"/>
                <a:ea typeface="Calibri"/>
                <a:cs typeface="Arial"/>
              </a:rPr>
              <a:t>Azevedo</a:t>
            </a:r>
            <a:r>
              <a:rPr lang="en-US" sz="3600" baseline="30000" dirty="0" smtClean="0">
                <a:solidFill>
                  <a:schemeClr val="bg1"/>
                </a:solidFill>
                <a:latin typeface="Calibri"/>
                <a:ea typeface="Calibri"/>
                <a:cs typeface="Arial"/>
              </a:rPr>
              <a:t>3</a:t>
            </a:r>
            <a:r>
              <a:rPr lang="en-US" sz="3600" dirty="0" smtClean="0">
                <a:solidFill>
                  <a:schemeClr val="bg1"/>
                </a:solidFill>
                <a:latin typeface="Calibri"/>
                <a:ea typeface="Calibri"/>
                <a:cs typeface="Arial"/>
              </a:rPr>
              <a:t>, </a:t>
            </a:r>
            <a:r>
              <a:rPr lang="en-US" sz="3600" dirty="0" err="1">
                <a:solidFill>
                  <a:schemeClr val="bg1"/>
                </a:solidFill>
                <a:latin typeface="Calibri"/>
                <a:ea typeface="Calibri"/>
                <a:cs typeface="Arial"/>
              </a:rPr>
              <a:t>Shariefa</a:t>
            </a:r>
            <a:r>
              <a:rPr lang="en-US" sz="3600" dirty="0">
                <a:solidFill>
                  <a:schemeClr val="bg1"/>
                </a:solidFill>
                <a:latin typeface="Calibri"/>
                <a:ea typeface="Calibri"/>
                <a:cs typeface="Arial"/>
              </a:rPr>
              <a:t> </a:t>
            </a:r>
            <a:r>
              <a:rPr lang="en-US" sz="3600" dirty="0" smtClean="0">
                <a:solidFill>
                  <a:schemeClr val="bg1"/>
                </a:solidFill>
                <a:latin typeface="Calibri"/>
                <a:ea typeface="Calibri"/>
                <a:cs typeface="Arial"/>
              </a:rPr>
              <a:t>Abrahams</a:t>
            </a:r>
            <a:r>
              <a:rPr lang="en-US" sz="3600" baseline="30000" dirty="0" smtClean="0">
                <a:solidFill>
                  <a:schemeClr val="bg1"/>
                </a:solidFill>
                <a:latin typeface="Calibri"/>
                <a:ea typeface="Calibri"/>
                <a:cs typeface="Arial"/>
              </a:rPr>
              <a:t>3</a:t>
            </a:r>
            <a:r>
              <a:rPr lang="en-US" sz="3600" dirty="0" smtClean="0">
                <a:solidFill>
                  <a:schemeClr val="bg1"/>
                </a:solidFill>
                <a:latin typeface="Calibri"/>
                <a:ea typeface="Calibri"/>
                <a:cs typeface="Arial"/>
              </a:rPr>
              <a:t>, </a:t>
            </a:r>
            <a:r>
              <a:rPr lang="en-US" sz="3600" dirty="0">
                <a:solidFill>
                  <a:schemeClr val="bg1"/>
                </a:solidFill>
                <a:latin typeface="Calibri"/>
                <a:ea typeface="Calibri"/>
                <a:cs typeface="Arial"/>
              </a:rPr>
              <a:t>Clare </a:t>
            </a:r>
            <a:r>
              <a:rPr lang="en-US" sz="3600" dirty="0" smtClean="0">
                <a:solidFill>
                  <a:schemeClr val="bg1"/>
                </a:solidFill>
                <a:latin typeface="Calibri"/>
                <a:ea typeface="Calibri"/>
                <a:cs typeface="Arial"/>
              </a:rPr>
              <a:t>Hofmeyr</a:t>
            </a:r>
            <a:r>
              <a:rPr lang="en-US" sz="3600" baseline="30000" dirty="0" smtClean="0">
                <a:solidFill>
                  <a:schemeClr val="bg1"/>
                </a:solidFill>
                <a:latin typeface="Calibri"/>
                <a:ea typeface="Calibri"/>
                <a:cs typeface="Arial"/>
              </a:rPr>
              <a:t>4</a:t>
            </a:r>
            <a:r>
              <a:rPr lang="en-US" sz="3600" dirty="0" smtClean="0">
                <a:solidFill>
                  <a:schemeClr val="bg1"/>
                </a:solidFill>
                <a:latin typeface="Calibri"/>
                <a:ea typeface="Calibri"/>
                <a:cs typeface="Arial"/>
              </a:rPr>
              <a:t>, </a:t>
            </a:r>
            <a:r>
              <a:rPr lang="en-US" sz="3600" dirty="0">
                <a:solidFill>
                  <a:schemeClr val="bg1"/>
                </a:solidFill>
                <a:latin typeface="Calibri"/>
                <a:ea typeface="Calibri"/>
                <a:cs typeface="Arial"/>
              </a:rPr>
              <a:t>Jude </a:t>
            </a:r>
            <a:r>
              <a:rPr lang="en-US" sz="3600" dirty="0" smtClean="0">
                <a:solidFill>
                  <a:schemeClr val="bg1"/>
                </a:solidFill>
                <a:latin typeface="Calibri"/>
                <a:ea typeface="Calibri"/>
                <a:cs typeface="Arial"/>
              </a:rPr>
              <a:t>Igumbor</a:t>
            </a:r>
            <a:r>
              <a:rPr lang="en-US" sz="3600" baseline="30000" dirty="0" smtClean="0">
                <a:solidFill>
                  <a:schemeClr val="bg1"/>
                </a:solidFill>
                <a:latin typeface="Calibri"/>
                <a:ea typeface="Calibri"/>
                <a:cs typeface="Arial"/>
              </a:rPr>
              <a:t>4</a:t>
            </a:r>
            <a:endParaRPr lang="en-US" sz="3600" b="1" dirty="0" smtClean="0">
              <a:solidFill>
                <a:schemeClr val="bg1"/>
              </a:solidFill>
              <a:latin typeface="Calibri" pitchFamily="34" charset="0"/>
            </a:endParaRPr>
          </a:p>
          <a:p>
            <a:pPr algn="ctr" eaLnBrk="0" hangingPunct="0"/>
            <a:r>
              <a:rPr lang="en-US" sz="3200" baseline="30000" dirty="0" smtClean="0">
                <a:solidFill>
                  <a:schemeClr val="bg1"/>
                </a:solidFill>
                <a:latin typeface="Calibri" panose="020F0502020204030204" pitchFamily="34" charset="0"/>
                <a:ea typeface="Calibri"/>
                <a:cs typeface="Calibri" panose="020F0502020204030204" pitchFamily="34" charset="0"/>
              </a:rPr>
              <a:t>1</a:t>
            </a:r>
            <a:r>
              <a:rPr lang="en-US" sz="3200" dirty="0" smtClean="0">
                <a:solidFill>
                  <a:schemeClr val="bg1"/>
                </a:solidFill>
                <a:latin typeface="Calibri" panose="020F0502020204030204" pitchFamily="34" charset="0"/>
                <a:ea typeface="Calibri"/>
                <a:cs typeface="Calibri" panose="020F0502020204030204" pitchFamily="34" charset="0"/>
              </a:rPr>
              <a:t>Médecins</a:t>
            </a:r>
            <a:r>
              <a:rPr lang="en-US" sz="2400" dirty="0" smtClean="0">
                <a:solidFill>
                  <a:schemeClr val="bg1"/>
                </a:solidFill>
                <a:latin typeface="Calibri" panose="020F0502020204030204" pitchFamily="34" charset="0"/>
                <a:ea typeface="Calibri"/>
                <a:cs typeface="Calibri" panose="020F0502020204030204" pitchFamily="34" charset="0"/>
              </a:rPr>
              <a:t> </a:t>
            </a:r>
            <a:r>
              <a:rPr lang="en-US" sz="3200" dirty="0">
                <a:solidFill>
                  <a:schemeClr val="bg1"/>
                </a:solidFill>
                <a:latin typeface="Calibri" panose="020F0502020204030204" pitchFamily="34" charset="0"/>
                <a:ea typeface="Calibri"/>
                <a:cs typeface="Calibri" panose="020F0502020204030204" pitchFamily="34" charset="0"/>
              </a:rPr>
              <a:t>Sans </a:t>
            </a:r>
            <a:r>
              <a:rPr lang="en-US" sz="3200" dirty="0" err="1" smtClean="0">
                <a:solidFill>
                  <a:schemeClr val="bg1"/>
                </a:solidFill>
                <a:latin typeface="Calibri" panose="020F0502020204030204" pitchFamily="34" charset="0"/>
                <a:ea typeface="Calibri"/>
                <a:cs typeface="Calibri" panose="020F0502020204030204" pitchFamily="34" charset="0"/>
              </a:rPr>
              <a:t>Frontières</a:t>
            </a:r>
            <a:r>
              <a:rPr lang="en-US" sz="3200" dirty="0" smtClean="0">
                <a:solidFill>
                  <a:schemeClr val="bg1"/>
                </a:solidFill>
                <a:latin typeface="Calibri" panose="020F0502020204030204" pitchFamily="34" charset="0"/>
                <a:ea typeface="Calibri"/>
                <a:cs typeface="Calibri" panose="020F0502020204030204" pitchFamily="34" charset="0"/>
              </a:rPr>
              <a:t>, </a:t>
            </a:r>
            <a:r>
              <a:rPr lang="en-US" sz="3200" dirty="0">
                <a:solidFill>
                  <a:schemeClr val="bg1"/>
                </a:solidFill>
                <a:latin typeface="Calibri" panose="020F0502020204030204" pitchFamily="34" charset="0"/>
                <a:ea typeface="Calibri"/>
                <a:cs typeface="Calibri" panose="020F0502020204030204" pitchFamily="34" charset="0"/>
              </a:rPr>
              <a:t>Cape Town, South </a:t>
            </a:r>
            <a:r>
              <a:rPr lang="en-US" sz="3200" dirty="0" smtClean="0">
                <a:solidFill>
                  <a:schemeClr val="bg1"/>
                </a:solidFill>
                <a:latin typeface="Calibri" panose="020F0502020204030204" pitchFamily="34" charset="0"/>
                <a:ea typeface="Calibri"/>
                <a:cs typeface="Calibri" panose="020F0502020204030204" pitchFamily="34" charset="0"/>
              </a:rPr>
              <a:t>Africa;</a:t>
            </a:r>
            <a:r>
              <a:rPr lang="en-US" sz="3200" baseline="30000" dirty="0">
                <a:solidFill>
                  <a:schemeClr val="bg1"/>
                </a:solidFill>
                <a:latin typeface="Calibri" panose="020F0502020204030204" pitchFamily="34" charset="0"/>
                <a:ea typeface="Calibri"/>
                <a:cs typeface="Calibri" panose="020F0502020204030204" pitchFamily="34" charset="0"/>
              </a:rPr>
              <a:t> </a:t>
            </a:r>
            <a:r>
              <a:rPr lang="en-US" sz="3200" baseline="30000" dirty="0" smtClean="0">
                <a:solidFill>
                  <a:schemeClr val="bg1"/>
                </a:solidFill>
                <a:latin typeface="Calibri" panose="020F0502020204030204" pitchFamily="34" charset="0"/>
                <a:ea typeface="Calibri"/>
                <a:cs typeface="Calibri" panose="020F0502020204030204" pitchFamily="34" charset="0"/>
              </a:rPr>
              <a:t>2</a:t>
            </a:r>
            <a:r>
              <a:rPr lang="en-US" sz="3200" dirty="0" smtClean="0">
                <a:solidFill>
                  <a:schemeClr val="bg1"/>
                </a:solidFill>
                <a:latin typeface="Calibri" panose="020F0502020204030204" pitchFamily="34" charset="0"/>
                <a:ea typeface="Calibri"/>
                <a:cs typeface="Calibri" panose="020F0502020204030204" pitchFamily="34" charset="0"/>
              </a:rPr>
              <a:t>School </a:t>
            </a:r>
            <a:r>
              <a:rPr lang="en-US" sz="3200" dirty="0">
                <a:solidFill>
                  <a:schemeClr val="bg1"/>
                </a:solidFill>
                <a:latin typeface="Calibri" panose="020F0502020204030204" pitchFamily="34" charset="0"/>
                <a:ea typeface="Calibri"/>
                <a:cs typeface="Calibri" panose="020F0502020204030204" pitchFamily="34" charset="0"/>
              </a:rPr>
              <a:t>of Public Health &amp; Family Medicine, University of Cape Town</a:t>
            </a:r>
          </a:p>
          <a:p>
            <a:pPr algn="ctr" eaLnBrk="0" hangingPunct="0"/>
            <a:r>
              <a:rPr lang="en-US" sz="3200" dirty="0" smtClean="0">
                <a:solidFill>
                  <a:schemeClr val="bg1"/>
                </a:solidFill>
                <a:latin typeface="Calibri" panose="020F0502020204030204" pitchFamily="34" charset="0"/>
                <a:ea typeface="Calibri"/>
                <a:cs typeface="Calibri" panose="020F0502020204030204" pitchFamily="34" charset="0"/>
              </a:rPr>
              <a:t> </a:t>
            </a:r>
            <a:r>
              <a:rPr lang="en-US" sz="3200" baseline="30000" dirty="0">
                <a:solidFill>
                  <a:schemeClr val="bg1"/>
                </a:solidFill>
                <a:latin typeface="Calibri" panose="020F0502020204030204" pitchFamily="34" charset="0"/>
                <a:ea typeface="Calibri"/>
                <a:cs typeface="Calibri" panose="020F0502020204030204" pitchFamily="34" charset="0"/>
              </a:rPr>
              <a:t>3</a:t>
            </a:r>
            <a:r>
              <a:rPr lang="en-US" sz="3200" dirty="0" smtClean="0">
                <a:solidFill>
                  <a:schemeClr val="bg1"/>
                </a:solidFill>
                <a:latin typeface="Calibri" panose="020F0502020204030204" pitchFamily="34" charset="0"/>
                <a:ea typeface="Calibri"/>
                <a:cs typeface="Calibri" panose="020F0502020204030204" pitchFamily="34" charset="0"/>
              </a:rPr>
              <a:t>City </a:t>
            </a:r>
            <a:r>
              <a:rPr lang="en-US" sz="3200" dirty="0">
                <a:solidFill>
                  <a:schemeClr val="bg1"/>
                </a:solidFill>
                <a:latin typeface="Calibri" panose="020F0502020204030204" pitchFamily="34" charset="0"/>
                <a:ea typeface="Calibri"/>
                <a:cs typeface="Calibri" panose="020F0502020204030204" pitchFamily="34" charset="0"/>
              </a:rPr>
              <a:t>of Cape Town Department of Health, Khayelitsha, Cape Town, South </a:t>
            </a:r>
            <a:r>
              <a:rPr lang="en-US" sz="3200" dirty="0" smtClean="0">
                <a:solidFill>
                  <a:schemeClr val="bg1"/>
                </a:solidFill>
                <a:latin typeface="Calibri" panose="020F0502020204030204" pitchFamily="34" charset="0"/>
                <a:ea typeface="Calibri"/>
                <a:cs typeface="Calibri" panose="020F0502020204030204" pitchFamily="34" charset="0"/>
              </a:rPr>
              <a:t>Africa; </a:t>
            </a:r>
            <a:r>
              <a:rPr lang="en-US" sz="3200" baseline="30000" dirty="0" smtClean="0">
                <a:solidFill>
                  <a:schemeClr val="bg1"/>
                </a:solidFill>
                <a:latin typeface="Calibri" panose="020F0502020204030204" pitchFamily="34" charset="0"/>
                <a:ea typeface="Calibri"/>
                <a:cs typeface="Calibri" panose="020F0502020204030204" pitchFamily="34" charset="0"/>
              </a:rPr>
              <a:t>4</a:t>
            </a:r>
            <a:r>
              <a:rPr lang="en-US" sz="3200" dirty="0" smtClean="0">
                <a:solidFill>
                  <a:schemeClr val="bg1"/>
                </a:solidFill>
                <a:latin typeface="Calibri" panose="020F0502020204030204" pitchFamily="34" charset="0"/>
                <a:ea typeface="Calibri"/>
                <a:cs typeface="Calibri" panose="020F0502020204030204" pitchFamily="34" charset="0"/>
              </a:rPr>
              <a:t>mothers 2 mothers, Cape Town, South Africa</a:t>
            </a:r>
            <a:endParaRPr lang="en-US" sz="3200" dirty="0">
              <a:solidFill>
                <a:schemeClr val="bg1"/>
              </a:solidFill>
              <a:latin typeface="Calibri" panose="020F0502020204030204" pitchFamily="34" charset="0"/>
              <a:ea typeface="Calibri"/>
              <a:cs typeface="Calibri" panose="020F0502020204030204" pitchFamily="34" charset="0"/>
            </a:endParaRPr>
          </a:p>
          <a:p>
            <a:pPr algn="ctr" eaLnBrk="0" hangingPunct="0"/>
            <a:endParaRPr lang="en-US" sz="2800" dirty="0" smtClean="0">
              <a:solidFill>
                <a:schemeClr val="bg1"/>
              </a:solidFill>
              <a:latin typeface="Calibri" panose="020F0502020204030204" pitchFamily="34" charset="0"/>
              <a:ea typeface="Calibri"/>
              <a:cs typeface="Calibri" panose="020F0502020204030204" pitchFamily="34" charset="0"/>
            </a:endParaRPr>
          </a:p>
        </p:txBody>
      </p:sp>
      <p:pic>
        <p:nvPicPr>
          <p:cNvPr id="69" name="Picture 5" descr="C:\Users\msfuser\AppData\Local\Microsoft\Windows\Temporary Internet Files\Content.Outlook\4ZA2PTCW\Screen Shot 2017-05-27 at 11.08.50.png"/>
          <p:cNvPicPr>
            <a:picLocks noChangeAspect="1" noChangeArrowheads="1"/>
          </p:cNvPicPr>
          <p:nvPr/>
        </p:nvPicPr>
        <p:blipFill rotWithShape="1">
          <a:blip r:embed="rId4">
            <a:extLst>
              <a:ext uri="{28A0092B-C50C-407E-A947-70E740481C1C}">
                <a14:useLocalDpi xmlns:a14="http://schemas.microsoft.com/office/drawing/2010/main" val="0"/>
              </a:ext>
            </a:extLst>
          </a:blip>
          <a:srcRect r="904"/>
          <a:stretch/>
        </p:blipFill>
        <p:spPr bwMode="auto">
          <a:xfrm>
            <a:off x="42965511" y="5175185"/>
            <a:ext cx="6840760" cy="5266225"/>
          </a:xfrm>
          <a:prstGeom prst="roundRect">
            <a:avLst>
              <a:gd name="adj" fmla="val 3732"/>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3" name="Rectangle 485"/>
          <p:cNvSpPr>
            <a:spLocks noChangeArrowheads="1"/>
          </p:cNvSpPr>
          <p:nvPr/>
        </p:nvSpPr>
        <p:spPr bwMode="auto">
          <a:xfrm>
            <a:off x="3709725" y="2416827"/>
            <a:ext cx="6570218" cy="285591"/>
          </a:xfrm>
          <a:prstGeom prst="rect">
            <a:avLst/>
          </a:prstGeom>
          <a:noFill/>
          <a:ln w="9525">
            <a:noFill/>
            <a:miter lim="800000"/>
            <a:headEnd/>
            <a:tailEnd/>
          </a:ln>
        </p:spPr>
        <p:txBody>
          <a:bodyPr wrap="none" lIns="95958" tIns="47979" rIns="95958" bIns="47979"/>
          <a:lstStyle/>
          <a:p>
            <a:pPr algn="ctr" defTabSz="2950522" eaLnBrk="0" hangingPunct="0"/>
            <a:endParaRPr lang="en-GB" sz="3000" b="1" dirty="0">
              <a:cs typeface="Times New Roman" pitchFamily="18" charset="0"/>
            </a:endParaRPr>
          </a:p>
        </p:txBody>
      </p:sp>
      <p:sp>
        <p:nvSpPr>
          <p:cNvPr id="15392" name="AutoShape 482"/>
          <p:cNvSpPr>
            <a:spLocks noChangeArrowheads="1"/>
          </p:cNvSpPr>
          <p:nvPr/>
        </p:nvSpPr>
        <p:spPr bwMode="auto">
          <a:xfrm>
            <a:off x="46193429" y="432298"/>
            <a:ext cx="4396547" cy="1836887"/>
          </a:xfrm>
          <a:prstGeom prst="roundRect">
            <a:avLst>
              <a:gd name="adj" fmla="val 12801"/>
            </a:avLst>
          </a:prstGeom>
          <a:solidFill>
            <a:schemeClr val="bg1"/>
          </a:solidFill>
          <a:ln w="3175">
            <a:solidFill>
              <a:schemeClr val="tx1"/>
            </a:solidFill>
            <a:round/>
            <a:headEnd/>
            <a:tailEnd/>
          </a:ln>
        </p:spPr>
        <p:txBody>
          <a:bodyPr wrap="none" anchor="ctr"/>
          <a:lstStyle/>
          <a:p>
            <a:pPr eaLnBrk="0" hangingPunct="0"/>
            <a:endParaRPr lang="en-GB" sz="10800" dirty="0">
              <a:cs typeface="Times New Roman" pitchFamily="18" charset="0"/>
            </a:endParaRPr>
          </a:p>
        </p:txBody>
      </p:sp>
      <p:sp>
        <p:nvSpPr>
          <p:cNvPr id="38" name="Rounded Rectangle 37"/>
          <p:cNvSpPr/>
          <p:nvPr/>
        </p:nvSpPr>
        <p:spPr>
          <a:xfrm>
            <a:off x="26035248" y="10873459"/>
            <a:ext cx="23842979" cy="851996"/>
          </a:xfrm>
          <a:prstGeom prst="round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lIns="83226" tIns="41615" rIns="83226" bIns="41615" anchor="ctr"/>
          <a:lstStyle/>
          <a:p>
            <a:pPr algn="ctr" eaLnBrk="0" hangingPunct="0">
              <a:defRPr/>
            </a:pPr>
            <a:r>
              <a:rPr lang="en-US" sz="4600" b="1" dirty="0" smtClean="0">
                <a:latin typeface="Calibri" pitchFamily="34" charset="0"/>
                <a:cs typeface="Arial" pitchFamily="34" charset="0"/>
              </a:rPr>
              <a:t>Results</a:t>
            </a:r>
            <a:endParaRPr lang="en-US" sz="4600" b="1" dirty="0">
              <a:latin typeface="Calibri" pitchFamily="34" charset="0"/>
              <a:cs typeface="Arial" pitchFamily="34" charset="0"/>
            </a:endParaRPr>
          </a:p>
        </p:txBody>
      </p:sp>
      <p:sp>
        <p:nvSpPr>
          <p:cNvPr id="45" name="Rounded Rectangle 44"/>
          <p:cNvSpPr/>
          <p:nvPr/>
        </p:nvSpPr>
        <p:spPr>
          <a:xfrm>
            <a:off x="1360363" y="31395738"/>
            <a:ext cx="48517863" cy="697795"/>
          </a:xfrm>
          <a:prstGeom prst="round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lIns="83226" tIns="41615" rIns="83226" bIns="41615" anchor="ctr"/>
          <a:lstStyle/>
          <a:p>
            <a:pPr algn="ctr" eaLnBrk="0" hangingPunct="0">
              <a:defRPr/>
            </a:pPr>
            <a:r>
              <a:rPr lang="en-US" sz="4600" b="1" dirty="0">
                <a:latin typeface="Calibri" pitchFamily="34" charset="0"/>
                <a:cs typeface="Arial" pitchFamily="34" charset="0"/>
              </a:rPr>
              <a:t>Conclusions</a:t>
            </a:r>
          </a:p>
        </p:txBody>
      </p:sp>
      <p:pic>
        <p:nvPicPr>
          <p:cNvPr id="44" name="Picture 4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188" y="504306"/>
            <a:ext cx="5023780" cy="209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2" descr="http://developmentworks.co.za/wp-content/uploads/WC-CMYK.jpg"/>
          <p:cNvSpPr>
            <a:spLocks noChangeAspect="1" noChangeArrowheads="1"/>
          </p:cNvSpPr>
          <p:nvPr/>
        </p:nvSpPr>
        <p:spPr bwMode="auto">
          <a:xfrm>
            <a:off x="83623" y="-168546"/>
            <a:ext cx="401390" cy="37629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http://developmentworks.co.za/wp-content/uploads/WC-CMYK.jpg"/>
          <p:cNvSpPr>
            <a:spLocks noChangeAspect="1" noChangeArrowheads="1"/>
          </p:cNvSpPr>
          <p:nvPr/>
        </p:nvSpPr>
        <p:spPr bwMode="auto">
          <a:xfrm>
            <a:off x="284319" y="19600"/>
            <a:ext cx="401390" cy="37629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http://www.mic.uct.ac.za/sites/default/files/image_tool/images/51/Western%20Cape%20Government.jpg"/>
          <p:cNvSpPr>
            <a:spLocks noChangeAspect="1" noChangeArrowheads="1"/>
          </p:cNvSpPr>
          <p:nvPr/>
        </p:nvSpPr>
        <p:spPr bwMode="auto">
          <a:xfrm>
            <a:off x="485013" y="207746"/>
            <a:ext cx="401390" cy="37629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http://www.mic.uct.ac.za/sites/default/files/image_tool/images/51/Western%20Cape%20Government.jpg"/>
          <p:cNvSpPr>
            <a:spLocks noChangeAspect="1" noChangeArrowheads="1"/>
          </p:cNvSpPr>
          <p:nvPr/>
        </p:nvSpPr>
        <p:spPr bwMode="auto">
          <a:xfrm>
            <a:off x="685707" y="395892"/>
            <a:ext cx="401390" cy="37629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7" name="Picture 26"/>
          <p:cNvPicPr>
            <a:picLocks noChangeAspect="1" noChangeArrowheads="1"/>
          </p:cNvPicPr>
          <p:nvPr/>
        </p:nvPicPr>
        <p:blipFill>
          <a:blip r:embed="rId6"/>
          <a:srcRect/>
          <a:stretch>
            <a:fillRect/>
          </a:stretch>
        </p:blipFill>
        <p:spPr bwMode="auto">
          <a:xfrm>
            <a:off x="46307160" y="641163"/>
            <a:ext cx="4210808" cy="1437031"/>
          </a:xfrm>
          <a:prstGeom prst="rect">
            <a:avLst/>
          </a:prstGeom>
          <a:noFill/>
          <a:ln w="9525">
            <a:noFill/>
            <a:miter lim="800000"/>
            <a:headEnd/>
            <a:tailEnd/>
          </a:ln>
        </p:spPr>
      </p:pic>
      <p:sp>
        <p:nvSpPr>
          <p:cNvPr id="15" name="AutoShape 10" descr="https://www.uct.ac.za/images/uct.ac.za/about/intro/logo/transparent_round_logo.gif"/>
          <p:cNvSpPr>
            <a:spLocks noChangeAspect="1" noChangeArrowheads="1"/>
          </p:cNvSpPr>
          <p:nvPr/>
        </p:nvSpPr>
        <p:spPr bwMode="auto">
          <a:xfrm>
            <a:off x="886403" y="584037"/>
            <a:ext cx="401390" cy="37629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2" descr="https://www.uct.ac.za/images/uct.ac.za/about/intro/logo/transparent_round_logo.gif"/>
          <p:cNvSpPr>
            <a:spLocks noChangeAspect="1" noChangeArrowheads="1"/>
          </p:cNvSpPr>
          <p:nvPr/>
        </p:nvSpPr>
        <p:spPr bwMode="auto">
          <a:xfrm>
            <a:off x="1087097" y="772185"/>
            <a:ext cx="401390" cy="37629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Rectangle 484"/>
          <p:cNvSpPr>
            <a:spLocks noChangeArrowheads="1"/>
          </p:cNvSpPr>
          <p:nvPr/>
        </p:nvSpPr>
        <p:spPr bwMode="auto">
          <a:xfrm>
            <a:off x="43601834" y="3312618"/>
            <a:ext cx="7132158" cy="947166"/>
          </a:xfrm>
          <a:prstGeom prst="rect">
            <a:avLst/>
          </a:prstGeom>
          <a:noFill/>
          <a:ln w="9525">
            <a:noFill/>
            <a:miter lim="800000"/>
            <a:headEnd/>
            <a:tailEnd/>
          </a:ln>
        </p:spPr>
        <p:txBody>
          <a:bodyPr wrap="none" lIns="91394" tIns="45697" rIns="91394" bIns="45697"/>
          <a:lstStyle/>
          <a:p>
            <a:pPr algn="r" defTabSz="2950522" eaLnBrk="0" hangingPunct="0"/>
            <a:r>
              <a:rPr lang="en-GB" sz="2000" b="1" dirty="0" smtClean="0">
                <a:solidFill>
                  <a:schemeClr val="bg1"/>
                </a:solidFill>
                <a:latin typeface="Calibri" pitchFamily="34" charset="0"/>
                <a:cs typeface="Calibri" pitchFamily="34" charset="0"/>
              </a:rPr>
              <a:t>Contact:   </a:t>
            </a:r>
            <a:r>
              <a:rPr lang="en-GB" sz="2000" b="1" dirty="0" err="1" smtClean="0">
                <a:solidFill>
                  <a:schemeClr val="bg1"/>
                </a:solidFill>
                <a:latin typeface="Calibri" pitchFamily="34" charset="0"/>
                <a:cs typeface="Calibri" pitchFamily="34" charset="0"/>
              </a:rPr>
              <a:t>Aurelie</a:t>
            </a:r>
            <a:r>
              <a:rPr lang="en-GB" sz="2000" b="1" dirty="0" smtClean="0">
                <a:solidFill>
                  <a:schemeClr val="bg1"/>
                </a:solidFill>
                <a:latin typeface="Calibri" pitchFamily="34" charset="0"/>
                <a:cs typeface="Calibri" pitchFamily="34" charset="0"/>
              </a:rPr>
              <a:t> Nelson </a:t>
            </a:r>
          </a:p>
          <a:p>
            <a:pPr algn="r" defTabSz="2950522" eaLnBrk="0" hangingPunct="0"/>
            <a:r>
              <a:rPr lang="en-GB" sz="2000" b="1" dirty="0" smtClean="0">
                <a:solidFill>
                  <a:schemeClr val="bg1"/>
                </a:solidFill>
                <a:latin typeface="Calibri" pitchFamily="34" charset="0"/>
                <a:cs typeface="Calibri" pitchFamily="34" charset="0"/>
              </a:rPr>
              <a:t>msfocb-khayelitsha-hivmam2@brussels.msf.org</a:t>
            </a:r>
            <a:endParaRPr lang="en-GB" sz="2000" b="1" dirty="0">
              <a:solidFill>
                <a:schemeClr val="bg1"/>
              </a:solidFill>
              <a:latin typeface="Calibri" pitchFamily="34" charset="0"/>
              <a:cs typeface="Calibri" pitchFamily="34" charset="0"/>
            </a:endParaRPr>
          </a:p>
        </p:txBody>
      </p:sp>
      <p:sp>
        <p:nvSpPr>
          <p:cNvPr id="2" name="TextBox 1"/>
          <p:cNvSpPr txBox="1"/>
          <p:nvPr/>
        </p:nvSpPr>
        <p:spPr>
          <a:xfrm>
            <a:off x="29995688" y="32609588"/>
            <a:ext cx="20169015" cy="2862322"/>
          </a:xfrm>
          <a:prstGeom prst="rect">
            <a:avLst/>
          </a:prstGeom>
          <a:noFill/>
        </p:spPr>
        <p:txBody>
          <a:bodyPr wrap="square" rtlCol="0">
            <a:spAutoFit/>
          </a:bodyPr>
          <a:lstStyle/>
          <a:p>
            <a:pPr algn="r"/>
            <a:endParaRPr lang="en-US" sz="3600" b="1" i="1" dirty="0" smtClean="0">
              <a:latin typeface="Calibri" panose="020F0502020204030204" pitchFamily="34" charset="0"/>
            </a:endParaRPr>
          </a:p>
          <a:p>
            <a:pPr algn="r"/>
            <a:r>
              <a:rPr lang="en-US" sz="3600" i="1" dirty="0" smtClean="0">
                <a:latin typeface="Calibri" panose="020F0502020204030204" pitchFamily="34" charset="0"/>
              </a:rPr>
              <a:t>The researchers acknowledge </a:t>
            </a:r>
            <a:r>
              <a:rPr lang="en-US" sz="3600" i="1" dirty="0">
                <a:latin typeface="Calibri" panose="020F0502020204030204" pitchFamily="34" charset="0"/>
              </a:rPr>
              <a:t>and </a:t>
            </a:r>
            <a:r>
              <a:rPr lang="en-US" sz="3600" i="1" dirty="0" smtClean="0">
                <a:latin typeface="Calibri" panose="020F0502020204030204" pitchFamily="34" charset="0"/>
              </a:rPr>
              <a:t>thank </a:t>
            </a:r>
            <a:r>
              <a:rPr lang="en-US" sz="3600" i="1" dirty="0">
                <a:latin typeface="Calibri" panose="020F0502020204030204" pitchFamily="34" charset="0"/>
              </a:rPr>
              <a:t>the </a:t>
            </a:r>
            <a:endParaRPr lang="en-US" sz="3600" i="1" dirty="0" smtClean="0">
              <a:latin typeface="Calibri" panose="020F0502020204030204" pitchFamily="34" charset="0"/>
            </a:endParaRPr>
          </a:p>
          <a:p>
            <a:pPr algn="r"/>
            <a:r>
              <a:rPr lang="en-US" sz="3600" i="1" dirty="0">
                <a:latin typeface="Calibri" panose="020F0502020204030204" pitchFamily="34" charset="0"/>
              </a:rPr>
              <a:t>m</a:t>
            </a:r>
            <a:r>
              <a:rPr lang="en-US" sz="3600" i="1" smtClean="0">
                <a:latin typeface="Calibri" panose="020F0502020204030204" pitchFamily="34" charset="0"/>
              </a:rPr>
              <a:t>others </a:t>
            </a:r>
            <a:r>
              <a:rPr lang="en-US" sz="3600" i="1" dirty="0" smtClean="0">
                <a:latin typeface="Calibri" panose="020F0502020204030204" pitchFamily="34" charset="0"/>
              </a:rPr>
              <a:t>living with HIV who have </a:t>
            </a:r>
          </a:p>
          <a:p>
            <a:pPr algn="r"/>
            <a:r>
              <a:rPr lang="en-US" sz="3600" i="1" dirty="0" smtClean="0">
                <a:latin typeface="Calibri" panose="020F0502020204030204" pitchFamily="34" charset="0"/>
              </a:rPr>
              <a:t>generously participated to this research</a:t>
            </a:r>
            <a:r>
              <a:rPr lang="en-US" sz="3600" dirty="0" smtClean="0">
                <a:latin typeface="Calibri" panose="020F0502020204030204" pitchFamily="34" charset="0"/>
              </a:rPr>
              <a:t>.</a:t>
            </a:r>
            <a:endParaRPr lang="en-US" sz="3600" dirty="0">
              <a:latin typeface="Calibri" panose="020F0502020204030204" pitchFamily="34" charset="0"/>
            </a:endParaRPr>
          </a:p>
          <a:p>
            <a:pPr algn="r"/>
            <a:endParaRPr lang="en-US" sz="3600" dirty="0">
              <a:latin typeface="Calibri" panose="020F0502020204030204" pitchFamily="34" charset="0"/>
            </a:endParaRPr>
          </a:p>
        </p:txBody>
      </p:sp>
      <p:graphicFrame>
        <p:nvGraphicFramePr>
          <p:cNvPr id="39" name="Diagram 38"/>
          <p:cNvGraphicFramePr/>
          <p:nvPr>
            <p:extLst>
              <p:ext uri="{D42A27DB-BD31-4B8C-83A1-F6EECF244321}">
                <p14:modId xmlns:p14="http://schemas.microsoft.com/office/powerpoint/2010/main" val="4134117253"/>
              </p:ext>
            </p:extLst>
          </p:nvPr>
        </p:nvGraphicFramePr>
        <p:xfrm>
          <a:off x="6881120" y="15409962"/>
          <a:ext cx="13567806" cy="122014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0" name="image18.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517224" y="18866346"/>
            <a:ext cx="2589032" cy="2013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2368" y="1964113"/>
            <a:ext cx="2997125" cy="2885636"/>
          </a:xfrm>
          <a:prstGeom prst="rect">
            <a:avLst/>
          </a:prstGeom>
        </p:spPr>
      </p:pic>
      <p:sp>
        <p:nvSpPr>
          <p:cNvPr id="46" name="Rectangle 59"/>
          <p:cNvSpPr>
            <a:spLocks noChangeArrowheads="1"/>
          </p:cNvSpPr>
          <p:nvPr/>
        </p:nvSpPr>
        <p:spPr bwMode="auto">
          <a:xfrm>
            <a:off x="1488487" y="19514418"/>
            <a:ext cx="5143653" cy="3672408"/>
          </a:xfrm>
          <a:prstGeom prst="roundRect">
            <a:avLst/>
          </a:prstGeom>
          <a:ln>
            <a:noFill/>
            <a:headEnd/>
            <a:tailEnd/>
          </a:ln>
        </p:spPr>
        <p:style>
          <a:lnRef idx="2">
            <a:schemeClr val="dk1"/>
          </a:lnRef>
          <a:fillRef idx="1">
            <a:schemeClr val="lt1"/>
          </a:fillRef>
          <a:effectRef idx="0">
            <a:schemeClr val="dk1"/>
          </a:effectRef>
          <a:fontRef idx="minor">
            <a:schemeClr val="dk1"/>
          </a:fontRef>
        </p:style>
        <p:txBody>
          <a:bodyPr lIns="327667" tIns="327667" rIns="327667" bIns="327667"/>
          <a:lstStyle/>
          <a:p>
            <a:pPr algn="ctr"/>
            <a:r>
              <a:rPr lang="en-US" sz="4000" dirty="0" smtClean="0">
                <a:latin typeface="Calibri" pitchFamily="34" charset="0"/>
              </a:rPr>
              <a:t>Clubs  formed </a:t>
            </a:r>
            <a:r>
              <a:rPr lang="en-US" sz="4000" dirty="0">
                <a:latin typeface="Calibri" pitchFamily="34" charset="0"/>
              </a:rPr>
              <a:t>according to </a:t>
            </a:r>
            <a:r>
              <a:rPr lang="en-US" sz="4000" dirty="0" smtClean="0">
                <a:latin typeface="Calibri" pitchFamily="34" charset="0"/>
              </a:rPr>
              <a:t>infants</a:t>
            </a:r>
            <a:r>
              <a:rPr lang="en-US" sz="4000" dirty="0">
                <a:latin typeface="Calibri" pitchFamily="34" charset="0"/>
              </a:rPr>
              <a:t>’ dates of birth </a:t>
            </a:r>
            <a:endParaRPr lang="en-US" sz="4000" dirty="0" smtClean="0">
              <a:latin typeface="Calibri" pitchFamily="34" charset="0"/>
            </a:endParaRPr>
          </a:p>
          <a:p>
            <a:pPr algn="ctr"/>
            <a:endParaRPr lang="en-US" sz="4000" dirty="0" smtClean="0">
              <a:latin typeface="Calibri" pitchFamily="34" charset="0"/>
            </a:endParaRPr>
          </a:p>
          <a:p>
            <a:pPr algn="ctr"/>
            <a:endParaRPr lang="en-US" sz="4000" dirty="0">
              <a:latin typeface="Calibri" pitchFamily="34" charset="0"/>
            </a:endParaRPr>
          </a:p>
        </p:txBody>
      </p:sp>
      <p:sp>
        <p:nvSpPr>
          <p:cNvPr id="57" name="Rectangle 59"/>
          <p:cNvSpPr>
            <a:spLocks noChangeArrowheads="1"/>
          </p:cNvSpPr>
          <p:nvPr/>
        </p:nvSpPr>
        <p:spPr bwMode="auto">
          <a:xfrm>
            <a:off x="9257384" y="14816041"/>
            <a:ext cx="7416824" cy="1263519"/>
          </a:xfrm>
          <a:prstGeom prst="rect">
            <a:avLst/>
          </a:prstGeom>
          <a:solidFill>
            <a:schemeClr val="bg1"/>
          </a:solidFill>
          <a:ln w="9525">
            <a:solidFill>
              <a:schemeClr val="bg1"/>
            </a:solidFill>
            <a:miter lim="800000"/>
            <a:headEnd/>
            <a:tailEnd/>
          </a:ln>
        </p:spPr>
        <p:txBody>
          <a:bodyPr lIns="327667" tIns="327667" rIns="327667" bIns="327667"/>
          <a:lstStyle/>
          <a:p>
            <a:pPr algn="ctr"/>
            <a:r>
              <a:rPr lang="en-US" sz="5400" b="1" dirty="0">
                <a:latin typeface="Calibri" pitchFamily="34" charset="0"/>
              </a:rPr>
              <a:t>H</a:t>
            </a:r>
            <a:r>
              <a:rPr lang="en-US" sz="5400" b="1" dirty="0" smtClean="0">
                <a:latin typeface="Calibri" pitchFamily="34" charset="0"/>
              </a:rPr>
              <a:t>olistic care:</a:t>
            </a:r>
            <a:endParaRPr lang="en-US" sz="5400" b="1" dirty="0">
              <a:latin typeface="Calibri" pitchFamily="34" charset="0"/>
            </a:endParaRPr>
          </a:p>
        </p:txBody>
      </p:sp>
      <p:sp>
        <p:nvSpPr>
          <p:cNvPr id="13" name="Rectangle 12"/>
          <p:cNvSpPr/>
          <p:nvPr/>
        </p:nvSpPr>
        <p:spPr>
          <a:xfrm>
            <a:off x="26089050" y="11987415"/>
            <a:ext cx="12835630" cy="11910953"/>
          </a:xfrm>
          <a:prstGeom prst="rect">
            <a:avLst/>
          </a:prstGeom>
        </p:spPr>
        <p:txBody>
          <a:bodyPr wrap="square">
            <a:spAutoFit/>
          </a:bodyPr>
          <a:lstStyle/>
          <a:p>
            <a:pPr marL="571500" indent="-571500">
              <a:buFont typeface="Arial" panose="020B0604020202020204" pitchFamily="34" charset="0"/>
              <a:buChar char="•"/>
            </a:pPr>
            <a:r>
              <a:rPr lang="en-US" sz="4800" dirty="0">
                <a:latin typeface="Calibri" panose="020F0502020204030204" pitchFamily="34" charset="0"/>
              </a:rPr>
              <a:t>From July 2016 to </a:t>
            </a:r>
            <a:r>
              <a:rPr lang="en-US" sz="4800" dirty="0" smtClean="0">
                <a:latin typeface="Calibri" panose="020F0502020204030204" pitchFamily="34" charset="0"/>
              </a:rPr>
              <a:t>15 June 2018, </a:t>
            </a:r>
            <a:r>
              <a:rPr lang="en-US" sz="4800" dirty="0">
                <a:latin typeface="Calibri" panose="020F0502020204030204" pitchFamily="34" charset="0"/>
              </a:rPr>
              <a:t>we </a:t>
            </a:r>
            <a:r>
              <a:rPr lang="en-US" sz="4800" dirty="0" smtClean="0">
                <a:latin typeface="Calibri" panose="020F0502020204030204" pitchFamily="34" charset="0"/>
              </a:rPr>
              <a:t>recruited </a:t>
            </a:r>
            <a:r>
              <a:rPr lang="en-US" sz="4800" b="1" dirty="0" smtClean="0">
                <a:latin typeface="Calibri" panose="020F0502020204030204" pitchFamily="34" charset="0"/>
              </a:rPr>
              <a:t>335 mothers (18 </a:t>
            </a:r>
            <a:r>
              <a:rPr lang="en-US" sz="4800" b="1" dirty="0">
                <a:latin typeface="Calibri" panose="020F0502020204030204" pitchFamily="34" charset="0"/>
              </a:rPr>
              <a:t>high risk) </a:t>
            </a:r>
            <a:r>
              <a:rPr lang="en-US" sz="4800" dirty="0">
                <a:latin typeface="Calibri" panose="020F0502020204030204" pitchFamily="34" charset="0"/>
              </a:rPr>
              <a:t>and</a:t>
            </a:r>
            <a:r>
              <a:rPr lang="en-US" sz="4800" b="1" dirty="0">
                <a:latin typeface="Calibri" panose="020F0502020204030204" pitchFamily="34" charset="0"/>
              </a:rPr>
              <a:t> </a:t>
            </a:r>
            <a:r>
              <a:rPr lang="en-US" sz="4800" b="1" dirty="0" smtClean="0">
                <a:latin typeface="Calibri" panose="020F0502020204030204" pitchFamily="34" charset="0"/>
              </a:rPr>
              <a:t>340 infants </a:t>
            </a:r>
            <a:r>
              <a:rPr lang="en-US" sz="4800" dirty="0">
                <a:latin typeface="Calibri" panose="020F0502020204030204" pitchFamily="34" charset="0"/>
              </a:rPr>
              <a:t>(5 </a:t>
            </a:r>
            <a:r>
              <a:rPr lang="en-US" sz="4800" dirty="0" smtClean="0">
                <a:latin typeface="Calibri" panose="020F0502020204030204" pitchFamily="34" charset="0"/>
              </a:rPr>
              <a:t>sets of twins</a:t>
            </a:r>
            <a:r>
              <a:rPr lang="en-US" sz="4800" dirty="0">
                <a:latin typeface="Calibri" panose="020F0502020204030204" pitchFamily="34" charset="0"/>
              </a:rPr>
              <a:t>).  </a:t>
            </a:r>
            <a:endParaRPr lang="en-US" sz="4800" dirty="0" smtClean="0">
              <a:latin typeface="Calibri" panose="020F0502020204030204" pitchFamily="34" charset="0"/>
            </a:endParaRPr>
          </a:p>
          <a:p>
            <a:pPr marL="571434" indent="-571434">
              <a:buFont typeface="Arial" panose="020B0604020202020204" pitchFamily="34" charset="0"/>
              <a:buChar char="•"/>
            </a:pPr>
            <a:r>
              <a:rPr lang="en-US" sz="4800" dirty="0">
                <a:latin typeface="Calibri" panose="020F0502020204030204" pitchFamily="34" charset="0"/>
              </a:rPr>
              <a:t>Of those reaching </a:t>
            </a:r>
            <a:r>
              <a:rPr lang="en-US" sz="4800" dirty="0" smtClean="0">
                <a:latin typeface="Calibri" panose="020F0502020204030204" pitchFamily="34" charset="0"/>
              </a:rPr>
              <a:t>their </a:t>
            </a:r>
            <a:r>
              <a:rPr lang="en-US" sz="4800" dirty="0">
                <a:latin typeface="Calibri" panose="020F0502020204030204" pitchFamily="34" charset="0"/>
              </a:rPr>
              <a:t>18 months </a:t>
            </a:r>
            <a:r>
              <a:rPr lang="en-US" sz="4800" dirty="0" smtClean="0">
                <a:latin typeface="Calibri" panose="020F0502020204030204" pitchFamily="34" charset="0"/>
              </a:rPr>
              <a:t>visit, </a:t>
            </a:r>
            <a:r>
              <a:rPr lang="en-US" sz="4800" b="1" dirty="0">
                <a:latin typeface="Calibri" panose="020F0502020204030204" pitchFamily="34" charset="0"/>
              </a:rPr>
              <a:t>79.2% were still in care </a:t>
            </a:r>
            <a:r>
              <a:rPr lang="en-US" sz="4800" dirty="0">
                <a:latin typeface="Calibri" panose="020F0502020204030204" pitchFamily="34" charset="0"/>
              </a:rPr>
              <a:t>(see Figure 1). </a:t>
            </a:r>
          </a:p>
          <a:p>
            <a:pPr marL="571434" indent="-571434">
              <a:buFont typeface="Arial" panose="020B0604020202020204" pitchFamily="34" charset="0"/>
              <a:buChar char="•"/>
            </a:pPr>
            <a:r>
              <a:rPr lang="en-US" sz="4800" dirty="0">
                <a:latin typeface="Calibri" panose="020F0502020204030204" pitchFamily="34" charset="0"/>
              </a:rPr>
              <a:t>Of the 101 mothers due for their 18 months visit as of June 2018, 19 received a </a:t>
            </a:r>
            <a:r>
              <a:rPr lang="en-US" sz="4800" b="1" dirty="0">
                <a:latin typeface="Calibri" panose="020F0502020204030204" pitchFamily="34" charset="0"/>
              </a:rPr>
              <a:t>pap smear (19%)</a:t>
            </a:r>
            <a:r>
              <a:rPr lang="en-US" sz="4800" dirty="0">
                <a:latin typeface="Calibri" panose="020F0502020204030204" pitchFamily="34" charset="0"/>
              </a:rPr>
              <a:t> at </a:t>
            </a:r>
            <a:r>
              <a:rPr lang="en-US" sz="4800" dirty="0" smtClean="0">
                <a:latin typeface="Calibri" panose="020F0502020204030204" pitchFamily="34" charset="0"/>
              </a:rPr>
              <a:t>month 18</a:t>
            </a:r>
            <a:r>
              <a:rPr lang="en-US" sz="4800" dirty="0">
                <a:latin typeface="Calibri" panose="020F0502020204030204" pitchFamily="34" charset="0"/>
              </a:rPr>
              <a:t>.</a:t>
            </a:r>
          </a:p>
          <a:p>
            <a:pPr marL="571434" indent="-571434">
              <a:buFont typeface="Arial" panose="020B0604020202020204" pitchFamily="34" charset="0"/>
              <a:buChar char="•"/>
            </a:pPr>
            <a:r>
              <a:rPr lang="en-US" sz="4800" dirty="0">
                <a:latin typeface="Calibri" panose="020F0502020204030204" pitchFamily="34" charset="0"/>
              </a:rPr>
              <a:t>Of all the women who had a mental health screening, (55/315) </a:t>
            </a:r>
            <a:r>
              <a:rPr lang="en-US" sz="4800" b="1" dirty="0">
                <a:latin typeface="Calibri" panose="020F0502020204030204" pitchFamily="34" charset="0"/>
              </a:rPr>
              <a:t>17.5% </a:t>
            </a:r>
            <a:r>
              <a:rPr lang="en-US" sz="4800" b="1" dirty="0" smtClean="0">
                <a:latin typeface="Calibri" panose="020F0502020204030204" pitchFamily="34" charset="0"/>
              </a:rPr>
              <a:t>screened positive for depression</a:t>
            </a:r>
            <a:r>
              <a:rPr lang="en-US" sz="4800" dirty="0" smtClean="0">
                <a:latin typeface="Calibri" panose="020F0502020204030204" pitchFamily="34" charset="0"/>
              </a:rPr>
              <a:t> on at least one occasion.</a:t>
            </a:r>
            <a:endParaRPr lang="en-US" sz="4800" dirty="0">
              <a:latin typeface="Calibri" panose="020F0502020204030204" pitchFamily="34" charset="0"/>
            </a:endParaRPr>
          </a:p>
          <a:p>
            <a:pPr marL="571434" indent="-571434">
              <a:buFont typeface="Arial" panose="020B0604020202020204" pitchFamily="34" charset="0"/>
              <a:buChar char="•"/>
            </a:pPr>
            <a:r>
              <a:rPr lang="en-US" sz="4800" dirty="0">
                <a:latin typeface="Calibri" panose="020F0502020204030204" pitchFamily="34" charset="0"/>
              </a:rPr>
              <a:t>Maternal </a:t>
            </a:r>
            <a:r>
              <a:rPr lang="en-US" sz="4800" b="1" dirty="0">
                <a:latin typeface="Calibri" panose="020F0502020204030204" pitchFamily="34" charset="0"/>
              </a:rPr>
              <a:t>VL testing and suppression </a:t>
            </a:r>
            <a:r>
              <a:rPr lang="en-US" sz="4800" dirty="0">
                <a:latin typeface="Calibri" panose="020F0502020204030204" pitchFamily="34" charset="0"/>
              </a:rPr>
              <a:t>remained </a:t>
            </a:r>
            <a:r>
              <a:rPr lang="en-US" sz="4800" b="1" dirty="0">
                <a:latin typeface="Calibri" panose="020F0502020204030204" pitchFamily="34" charset="0"/>
              </a:rPr>
              <a:t>above 90% </a:t>
            </a:r>
            <a:r>
              <a:rPr lang="en-US" sz="4800" dirty="0">
                <a:latin typeface="Calibri" panose="020F0502020204030204" pitchFamily="34" charset="0"/>
              </a:rPr>
              <a:t>throughout (see Figure 2).</a:t>
            </a:r>
          </a:p>
          <a:p>
            <a:pPr marL="571434" indent="-571434">
              <a:buFont typeface="Arial" panose="020B0604020202020204" pitchFamily="34" charset="0"/>
              <a:buChar char="•"/>
            </a:pPr>
            <a:r>
              <a:rPr lang="en-US" sz="4800" dirty="0">
                <a:latin typeface="Calibri" panose="020F0502020204030204" pitchFamily="34" charset="0"/>
              </a:rPr>
              <a:t>Out of a total of 187 confirmed infants’ vaccination coverage at 12 months, </a:t>
            </a:r>
            <a:r>
              <a:rPr lang="en-US" sz="4800" b="1" dirty="0">
                <a:latin typeface="Calibri" panose="020F0502020204030204" pitchFamily="34" charset="0"/>
              </a:rPr>
              <a:t>96.2% were fully </a:t>
            </a:r>
            <a:r>
              <a:rPr lang="en-US" sz="4800" b="1" dirty="0" err="1" smtClean="0">
                <a:latin typeface="Calibri" panose="020F0502020204030204" pitchFamily="34" charset="0"/>
              </a:rPr>
              <a:t>immunised</a:t>
            </a:r>
            <a:r>
              <a:rPr lang="en-US" sz="4800" b="1" dirty="0" smtClean="0">
                <a:latin typeface="Calibri" panose="020F0502020204030204" pitchFamily="34" charset="0"/>
              </a:rPr>
              <a:t> by one year</a:t>
            </a:r>
            <a:r>
              <a:rPr lang="en-US" sz="4800" dirty="0" smtClean="0">
                <a:latin typeface="Calibri" panose="020F0502020204030204" pitchFamily="34" charset="0"/>
              </a:rPr>
              <a:t>.</a:t>
            </a:r>
            <a:endParaRPr lang="en-US" sz="4800" dirty="0">
              <a:solidFill>
                <a:srgbClr val="FF0000"/>
              </a:solidFill>
              <a:latin typeface="Calibri" panose="020F0502020204030204" pitchFamily="34" charset="0"/>
            </a:endParaRPr>
          </a:p>
        </p:txBody>
      </p:sp>
      <p:pic>
        <p:nvPicPr>
          <p:cNvPr id="58" name="Picture 2" descr="D:\Users\msfuser\Desktop\Postnatal strengthening\PNC\photos\becky 7.jpg"/>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18379055" y="26217917"/>
            <a:ext cx="7008121" cy="4817781"/>
          </a:xfrm>
          <a:prstGeom prst="roundRect">
            <a:avLst>
              <a:gd name="adj" fmla="val 16667"/>
            </a:avLst>
          </a:prstGeom>
          <a:ln>
            <a:noFill/>
          </a:ln>
          <a:effectLst>
            <a:outerShdw blurRad="76200" dist="38100" dir="7800000" algn="tl" rotWithShape="0">
              <a:srgbClr val="000000">
                <a:alpha val="4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 name="TextBox 145"/>
          <p:cNvSpPr txBox="1"/>
          <p:nvPr/>
        </p:nvSpPr>
        <p:spPr>
          <a:xfrm>
            <a:off x="6455169" y="11376089"/>
            <a:ext cx="353943" cy="5233787"/>
          </a:xfrm>
          <a:prstGeom prst="rect">
            <a:avLst/>
          </a:prstGeom>
          <a:noFill/>
        </p:spPr>
        <p:txBody>
          <a:bodyPr vert="vert270" wrap="square" rtlCol="0">
            <a:spAutoFit/>
          </a:bodyPr>
          <a:lstStyle/>
          <a:p>
            <a:r>
              <a:rPr lang="en-US" sz="1100" dirty="0" smtClean="0">
                <a:solidFill>
                  <a:schemeClr val="bg1">
                    <a:lumMod val="65000"/>
                  </a:schemeClr>
                </a:solidFill>
              </a:rPr>
              <a:t>Photo credit: Sean Christie</a:t>
            </a:r>
            <a:endParaRPr lang="en-US" sz="1100" dirty="0">
              <a:solidFill>
                <a:schemeClr val="bg1">
                  <a:lumMod val="65000"/>
                </a:schemeClr>
              </a:solidFill>
            </a:endParaRPr>
          </a:p>
        </p:txBody>
      </p:sp>
      <p:sp>
        <p:nvSpPr>
          <p:cNvPr id="147" name="Rounded Rectangle 146"/>
          <p:cNvSpPr/>
          <p:nvPr/>
        </p:nvSpPr>
        <p:spPr>
          <a:xfrm>
            <a:off x="1360364" y="10873458"/>
            <a:ext cx="23984782" cy="851997"/>
          </a:xfrm>
          <a:prstGeom prst="round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lIns="83226" tIns="41615" rIns="83226" bIns="41615" anchor="ctr"/>
          <a:lstStyle/>
          <a:p>
            <a:pPr algn="ctr" eaLnBrk="0" hangingPunct="0">
              <a:defRPr/>
            </a:pPr>
            <a:r>
              <a:rPr lang="en-US" sz="4600" b="1" dirty="0" smtClean="0">
                <a:latin typeface="Calibri" pitchFamily="34" charset="0"/>
                <a:cs typeface="Arial" pitchFamily="34" charset="0"/>
              </a:rPr>
              <a:t>Description of Services</a:t>
            </a:r>
          </a:p>
        </p:txBody>
      </p:sp>
      <p:graphicFrame>
        <p:nvGraphicFramePr>
          <p:cNvPr id="15371" name="Table 15370"/>
          <p:cNvGraphicFramePr>
            <a:graphicFrameLocks noGrp="1"/>
          </p:cNvGraphicFramePr>
          <p:nvPr>
            <p:extLst>
              <p:ext uri="{D42A27DB-BD31-4B8C-83A1-F6EECF244321}">
                <p14:modId xmlns:p14="http://schemas.microsoft.com/office/powerpoint/2010/main" val="1706417820"/>
              </p:ext>
            </p:extLst>
          </p:nvPr>
        </p:nvGraphicFramePr>
        <p:xfrm>
          <a:off x="1809434" y="26139154"/>
          <a:ext cx="12163255" cy="4608560"/>
        </p:xfrm>
        <a:graphic>
          <a:graphicData uri="http://schemas.openxmlformats.org/drawingml/2006/table">
            <a:tbl>
              <a:tblPr>
                <a:tableStyleId>{5C22544A-7EE6-4342-B048-85BDC9FD1C3A}</a:tableStyleId>
              </a:tblPr>
              <a:tblGrid>
                <a:gridCol w="468063"/>
                <a:gridCol w="468063"/>
                <a:gridCol w="468063"/>
                <a:gridCol w="468063"/>
                <a:gridCol w="384306"/>
                <a:gridCol w="384306"/>
                <a:gridCol w="443430"/>
                <a:gridCol w="443430"/>
                <a:gridCol w="443430"/>
                <a:gridCol w="566604"/>
                <a:gridCol w="443430"/>
                <a:gridCol w="443430"/>
                <a:gridCol w="566604"/>
                <a:gridCol w="443430"/>
                <a:gridCol w="384306"/>
                <a:gridCol w="384306"/>
                <a:gridCol w="468063"/>
                <a:gridCol w="384306"/>
                <a:gridCol w="384306"/>
                <a:gridCol w="562009"/>
                <a:gridCol w="206600"/>
                <a:gridCol w="369526"/>
                <a:gridCol w="2585181"/>
              </a:tblGrid>
              <a:tr h="1839776">
                <a:tc>
                  <a:txBody>
                    <a:bodyPr/>
                    <a:lstStyle/>
                    <a:p>
                      <a:pPr algn="r" fontAlgn="b"/>
                      <a:r>
                        <a:rPr lang="en-US" sz="3200" u="none" strike="noStrike" baseline="0" dirty="0" smtClean="0">
                          <a:effectLst/>
                          <a:latin typeface="Calibri" panose="020F0502020204030204" pitchFamily="34" charset="0"/>
                        </a:rPr>
                        <a:t>6  </a:t>
                      </a:r>
                      <a:r>
                        <a:rPr lang="en-US" sz="3200" u="none" strike="noStrike" baseline="0" dirty="0">
                          <a:effectLst/>
                          <a:latin typeface="Calibri" panose="020F0502020204030204" pitchFamily="34" charset="0"/>
                        </a:rPr>
                        <a:t>weeks</a:t>
                      </a:r>
                      <a:endParaRPr lang="en-US" sz="3200" b="0" i="0" u="none" strike="noStrike" baseline="0" dirty="0">
                        <a:solidFill>
                          <a:srgbClr val="000000"/>
                        </a:solidFill>
                        <a:effectLst/>
                        <a:latin typeface="Calibri" panose="020F0502020204030204" pitchFamily="34" charset="0"/>
                      </a:endParaRPr>
                    </a:p>
                  </a:txBody>
                  <a:tcPr marL="0" marR="0" marT="0" marB="0" vert="vert" anchor="b">
                    <a:solidFill>
                      <a:srgbClr val="92D050"/>
                    </a:solidFill>
                  </a:tcPr>
                </a:tc>
                <a:tc>
                  <a:txBody>
                    <a:bodyPr/>
                    <a:lstStyle/>
                    <a:p>
                      <a:pPr algn="r" fontAlgn="b"/>
                      <a:r>
                        <a:rPr lang="en-US" sz="3200" u="none" strike="noStrike" baseline="0" dirty="0">
                          <a:effectLst/>
                          <a:latin typeface="Calibri" panose="020F0502020204030204" pitchFamily="34" charset="0"/>
                        </a:rPr>
                        <a:t>10 weeks</a:t>
                      </a:r>
                      <a:endParaRPr lang="en-US" sz="3200" b="0" i="0" u="none" strike="noStrike" baseline="0" dirty="0">
                        <a:solidFill>
                          <a:srgbClr val="000000"/>
                        </a:solidFill>
                        <a:effectLst/>
                        <a:latin typeface="Calibri" panose="020F0502020204030204" pitchFamily="34" charset="0"/>
                      </a:endParaRPr>
                    </a:p>
                  </a:txBody>
                  <a:tcPr marL="0" marR="0" marT="0" marB="0" vert="vert" anchor="b">
                    <a:noFill/>
                  </a:tcPr>
                </a:tc>
                <a:tc>
                  <a:txBody>
                    <a:bodyPr/>
                    <a:lstStyle/>
                    <a:p>
                      <a:pPr algn="r" fontAlgn="b"/>
                      <a:r>
                        <a:rPr lang="en-US" sz="3200" u="none" strike="noStrike" baseline="0" dirty="0">
                          <a:effectLst/>
                          <a:latin typeface="Calibri" panose="020F0502020204030204" pitchFamily="34" charset="0"/>
                        </a:rPr>
                        <a:t>14 weeks</a:t>
                      </a:r>
                      <a:endParaRPr lang="en-US" sz="3200" b="0" i="0" u="none" strike="noStrike" baseline="0" dirty="0">
                        <a:solidFill>
                          <a:srgbClr val="000000"/>
                        </a:solidFill>
                        <a:effectLst/>
                        <a:latin typeface="Calibri" panose="020F0502020204030204" pitchFamily="34" charset="0"/>
                      </a:endParaRPr>
                    </a:p>
                  </a:txBody>
                  <a:tcPr marL="0" marR="0" marT="0" marB="0" vert="vert" anchor="b">
                    <a:noFill/>
                  </a:tcPr>
                </a:tc>
                <a:tc>
                  <a:txBody>
                    <a:bodyPr/>
                    <a:lstStyle/>
                    <a:p>
                      <a:pPr algn="r" fontAlgn="b"/>
                      <a:r>
                        <a:rPr lang="en-US" sz="3200" u="none" strike="noStrike" baseline="0">
                          <a:effectLst/>
                          <a:latin typeface="Calibri" panose="020F0502020204030204" pitchFamily="34" charset="0"/>
                        </a:rPr>
                        <a:t>18 weeks</a:t>
                      </a:r>
                      <a:endParaRPr lang="en-US" sz="3200" b="0" i="0" u="none" strike="noStrike" baseline="0">
                        <a:solidFill>
                          <a:srgbClr val="000000"/>
                        </a:solidFill>
                        <a:effectLst/>
                        <a:latin typeface="Calibri" panose="020F0502020204030204" pitchFamily="34" charset="0"/>
                      </a:endParaRPr>
                    </a:p>
                  </a:txBody>
                  <a:tcPr marL="0" marR="0" marT="0" marB="0" vert="vert" anchor="b">
                    <a:noFill/>
                  </a:tcPr>
                </a:tc>
                <a:tc gridSpan="3">
                  <a:txBody>
                    <a:bodyPr/>
                    <a:lstStyle/>
                    <a:p>
                      <a:pPr algn="r" fontAlgn="b"/>
                      <a:r>
                        <a:rPr lang="en-US" sz="3200" u="none" strike="noStrike" baseline="0" dirty="0">
                          <a:effectLst/>
                          <a:latin typeface="Calibri" panose="020F0502020204030204" pitchFamily="34" charset="0"/>
                        </a:rPr>
                        <a:t>22 weeks</a:t>
                      </a:r>
                      <a:endParaRPr lang="en-US" sz="3200" b="0" i="0" u="none" strike="noStrike" baseline="0" dirty="0">
                        <a:solidFill>
                          <a:srgbClr val="000000"/>
                        </a:solidFill>
                        <a:effectLst/>
                        <a:latin typeface="Calibri" panose="020F0502020204030204" pitchFamily="34" charset="0"/>
                      </a:endParaRPr>
                    </a:p>
                  </a:txBody>
                  <a:tcPr marL="0" marR="0" marT="0" marB="0" vert="vert" anchor="b">
                    <a:noFill/>
                  </a:tcPr>
                </a:tc>
                <a:tc hMerge="1">
                  <a:txBody>
                    <a:bodyPr/>
                    <a:lstStyle/>
                    <a:p>
                      <a:endParaRPr lang="en-US"/>
                    </a:p>
                  </a:txBody>
                  <a:tcPr/>
                </a:tc>
                <a:tc hMerge="1">
                  <a:txBody>
                    <a:bodyPr/>
                    <a:lstStyle/>
                    <a:p>
                      <a:endParaRPr lang="en-US"/>
                    </a:p>
                  </a:txBody>
                  <a:tcPr/>
                </a:tc>
                <a:tc gridSpan="2">
                  <a:txBody>
                    <a:bodyPr/>
                    <a:lstStyle/>
                    <a:p>
                      <a:pPr algn="r" fontAlgn="b"/>
                      <a:r>
                        <a:rPr lang="en-US" sz="3200" u="none" strike="noStrike" baseline="0" dirty="0">
                          <a:effectLst/>
                          <a:latin typeface="Calibri" panose="020F0502020204030204" pitchFamily="34" charset="0"/>
                        </a:rPr>
                        <a:t>6 months</a:t>
                      </a:r>
                      <a:endParaRPr lang="en-US" sz="3200" b="0" i="0" u="none" strike="noStrike" baseline="0" dirty="0">
                        <a:solidFill>
                          <a:srgbClr val="000000"/>
                        </a:solidFill>
                        <a:effectLst/>
                        <a:latin typeface="Calibri" panose="020F0502020204030204" pitchFamily="34" charset="0"/>
                      </a:endParaRPr>
                    </a:p>
                  </a:txBody>
                  <a:tcPr marL="0" marR="0" marT="0" marB="0" vert="vert" anchor="b">
                    <a:noFill/>
                  </a:tcPr>
                </a:tc>
                <a:tc hMerge="1">
                  <a:txBody>
                    <a:bodyPr/>
                    <a:lstStyle/>
                    <a:p>
                      <a:endParaRPr lang="en-US"/>
                    </a:p>
                  </a:txBody>
                  <a:tcPr/>
                </a:tc>
                <a:tc>
                  <a:txBody>
                    <a:bodyPr/>
                    <a:lstStyle/>
                    <a:p>
                      <a:pPr algn="r" fontAlgn="b"/>
                      <a:endParaRPr lang="en-US" sz="3200" b="0" i="0" u="none" strike="noStrike" baseline="0">
                        <a:solidFill>
                          <a:srgbClr val="000000"/>
                        </a:solidFill>
                        <a:effectLst/>
                        <a:latin typeface="Calibri" panose="020F0502020204030204" pitchFamily="34" charset="0"/>
                      </a:endParaRPr>
                    </a:p>
                  </a:txBody>
                  <a:tcPr marL="0" marR="0" marT="0" marB="0" anchor="b">
                    <a:noFill/>
                  </a:tcPr>
                </a:tc>
                <a:tc gridSpan="2">
                  <a:txBody>
                    <a:bodyPr/>
                    <a:lstStyle/>
                    <a:p>
                      <a:pPr algn="r" fontAlgn="b"/>
                      <a:r>
                        <a:rPr lang="en-US" sz="3200" u="none" strike="noStrike" baseline="0">
                          <a:effectLst/>
                          <a:latin typeface="Calibri" panose="020F0502020204030204" pitchFamily="34" charset="0"/>
                        </a:rPr>
                        <a:t>9 months</a:t>
                      </a:r>
                      <a:endParaRPr lang="en-US" sz="3200" b="0" i="0" u="none" strike="noStrike" baseline="0">
                        <a:solidFill>
                          <a:srgbClr val="000000"/>
                        </a:solidFill>
                        <a:effectLst/>
                        <a:latin typeface="Calibri" panose="020F0502020204030204" pitchFamily="34" charset="0"/>
                      </a:endParaRPr>
                    </a:p>
                  </a:txBody>
                  <a:tcPr marL="0" marR="0" marT="0" marB="0" vert="vert" anchor="b">
                    <a:noFill/>
                  </a:tcPr>
                </a:tc>
                <a:tc hMerge="1">
                  <a:txBody>
                    <a:bodyPr/>
                    <a:lstStyle/>
                    <a:p>
                      <a:endParaRPr lang="en-US"/>
                    </a:p>
                  </a:txBody>
                  <a:tcPr/>
                </a:tc>
                <a:tc>
                  <a:txBody>
                    <a:bodyPr/>
                    <a:lstStyle/>
                    <a:p>
                      <a:pPr algn="r" fontAlgn="b"/>
                      <a:endParaRPr lang="en-US" sz="3200" b="0" i="0" u="none" strike="noStrike" baseline="0">
                        <a:solidFill>
                          <a:srgbClr val="000000"/>
                        </a:solidFill>
                        <a:effectLst/>
                        <a:latin typeface="Calibri" panose="020F0502020204030204" pitchFamily="34" charset="0"/>
                      </a:endParaRPr>
                    </a:p>
                  </a:txBody>
                  <a:tcPr marL="0" marR="0" marT="0" marB="0" vert="vert" anchor="b">
                    <a:noFill/>
                  </a:tcPr>
                </a:tc>
                <a:tc gridSpan="3">
                  <a:txBody>
                    <a:bodyPr/>
                    <a:lstStyle/>
                    <a:p>
                      <a:pPr algn="r" fontAlgn="b"/>
                      <a:r>
                        <a:rPr lang="en-US" sz="3200" u="none" strike="noStrike" baseline="0" dirty="0">
                          <a:effectLst/>
                          <a:latin typeface="Calibri" panose="020F0502020204030204" pitchFamily="34" charset="0"/>
                        </a:rPr>
                        <a:t>12 months</a:t>
                      </a:r>
                      <a:endParaRPr lang="en-US" sz="3200" b="0" i="0" u="none" strike="noStrike" baseline="0" dirty="0">
                        <a:solidFill>
                          <a:srgbClr val="000000"/>
                        </a:solidFill>
                        <a:effectLst/>
                        <a:latin typeface="Calibri" panose="020F0502020204030204" pitchFamily="34" charset="0"/>
                      </a:endParaRPr>
                    </a:p>
                  </a:txBody>
                  <a:tcPr marL="0" marR="0" marT="0" marB="0" vert="vert" anchor="b">
                    <a:noFill/>
                  </a:tcPr>
                </a:tc>
                <a:tc hMerge="1">
                  <a:txBody>
                    <a:bodyPr/>
                    <a:lstStyle/>
                    <a:p>
                      <a:endParaRPr lang="en-US"/>
                    </a:p>
                  </a:txBody>
                  <a:tcPr/>
                </a:tc>
                <a:tc hMerge="1">
                  <a:txBody>
                    <a:bodyPr/>
                    <a:lstStyle/>
                    <a:p>
                      <a:endParaRPr lang="en-US"/>
                    </a:p>
                  </a:txBody>
                  <a:tcPr/>
                </a:tc>
                <a:tc>
                  <a:txBody>
                    <a:bodyPr/>
                    <a:lstStyle/>
                    <a:p>
                      <a:pPr algn="r" fontAlgn="b"/>
                      <a:endParaRPr lang="en-US" sz="3200" b="0" i="0" u="none" strike="noStrike" baseline="0">
                        <a:solidFill>
                          <a:srgbClr val="000000"/>
                        </a:solidFill>
                        <a:effectLst/>
                        <a:latin typeface="Calibri" panose="020F0502020204030204" pitchFamily="34" charset="0"/>
                      </a:endParaRPr>
                    </a:p>
                  </a:txBody>
                  <a:tcPr marL="0" marR="0" marT="0" marB="0" vert="vert" anchor="b">
                    <a:noFill/>
                  </a:tcPr>
                </a:tc>
                <a:tc gridSpan="3">
                  <a:txBody>
                    <a:bodyPr/>
                    <a:lstStyle/>
                    <a:p>
                      <a:pPr algn="r" fontAlgn="b"/>
                      <a:r>
                        <a:rPr lang="en-US" sz="3200" u="none" strike="noStrike" baseline="0" dirty="0">
                          <a:effectLst/>
                          <a:latin typeface="Calibri" panose="020F0502020204030204" pitchFamily="34" charset="0"/>
                        </a:rPr>
                        <a:t>15 months</a:t>
                      </a:r>
                      <a:endParaRPr lang="en-US" sz="3200" b="0" i="0" u="none" strike="noStrike" baseline="0" dirty="0">
                        <a:solidFill>
                          <a:srgbClr val="000000"/>
                        </a:solidFill>
                        <a:effectLst/>
                        <a:latin typeface="Calibri" panose="020F0502020204030204" pitchFamily="34" charset="0"/>
                      </a:endParaRPr>
                    </a:p>
                  </a:txBody>
                  <a:tcPr marL="0" marR="0" marT="0" marB="0" vert="vert" anchor="b">
                    <a:noFill/>
                  </a:tcPr>
                </a:tc>
                <a:tc hMerge="1">
                  <a:txBody>
                    <a:bodyPr/>
                    <a:lstStyle/>
                    <a:p>
                      <a:endParaRPr lang="en-US"/>
                    </a:p>
                  </a:txBody>
                  <a:tcPr/>
                </a:tc>
                <a:tc hMerge="1">
                  <a:txBody>
                    <a:bodyPr/>
                    <a:lstStyle/>
                    <a:p>
                      <a:endParaRPr lang="en-US"/>
                    </a:p>
                  </a:txBody>
                  <a:tcPr/>
                </a:tc>
                <a:tc gridSpan="3">
                  <a:txBody>
                    <a:bodyPr/>
                    <a:lstStyle/>
                    <a:p>
                      <a:pPr algn="r" fontAlgn="b"/>
                      <a:r>
                        <a:rPr lang="en-US" sz="3200" u="none" strike="noStrike" baseline="0" dirty="0">
                          <a:effectLst/>
                          <a:latin typeface="Calibri" panose="020F0502020204030204" pitchFamily="34" charset="0"/>
                        </a:rPr>
                        <a:t>18 months</a:t>
                      </a:r>
                      <a:endParaRPr lang="en-US" sz="3200" b="0" i="0" u="none" strike="noStrike" baseline="0" dirty="0">
                        <a:solidFill>
                          <a:srgbClr val="000000"/>
                        </a:solidFill>
                        <a:effectLst/>
                        <a:latin typeface="Calibri" panose="020F0502020204030204" pitchFamily="34" charset="0"/>
                      </a:endParaRPr>
                    </a:p>
                  </a:txBody>
                  <a:tcPr marL="0" marR="0" marT="0" marB="0" vert="vert" anchor="b">
                    <a:noFill/>
                  </a:tcPr>
                </a:tc>
                <a:tc hMerge="1">
                  <a:txBody>
                    <a:bodyPr/>
                    <a:lstStyle/>
                    <a:p>
                      <a:endParaRPr lang="en-US"/>
                    </a:p>
                  </a:txBody>
                  <a:tcPr/>
                </a:tc>
                <a:tc hMerge="1">
                  <a:txBody>
                    <a:bodyPr/>
                    <a:lstStyle/>
                    <a:p>
                      <a:endParaRPr lang="en-US"/>
                    </a:p>
                  </a:txBody>
                  <a:tcPr/>
                </a:tc>
              </a:tr>
              <a:tr h="1164329">
                <a:tc>
                  <a:txBody>
                    <a:bodyPr/>
                    <a:lstStyle/>
                    <a:p>
                      <a:pPr algn="l" fontAlgn="b"/>
                      <a:r>
                        <a:rPr lang="en-US" sz="3200" u="none" strike="noStrike" baseline="0" dirty="0">
                          <a:effectLst/>
                          <a:latin typeface="Calibri" panose="020F0502020204030204" pitchFamily="34" charset="0"/>
                        </a:rPr>
                        <a:t> </a:t>
                      </a:r>
                      <a:endParaRPr lang="en-US" sz="3200" b="0" i="0" u="none" strike="noStrike" baseline="0" dirty="0">
                        <a:solidFill>
                          <a:srgbClr val="000000"/>
                        </a:solidFill>
                        <a:effectLst/>
                        <a:latin typeface="Calibri" panose="020F0502020204030204" pitchFamily="34" charset="0"/>
                      </a:endParaRPr>
                    </a:p>
                  </a:txBody>
                  <a:tcPr marL="0" marR="0" marT="0" marB="0" anchor="b">
                    <a:noFill/>
                  </a:tcPr>
                </a:tc>
                <a:tc>
                  <a:txBody>
                    <a:bodyPr/>
                    <a:lstStyle/>
                    <a:p>
                      <a:pPr algn="l" fontAlgn="b"/>
                      <a:endParaRPr lang="en-US" sz="3200" b="0" i="0" u="none" strike="noStrike" baseline="0">
                        <a:solidFill>
                          <a:srgbClr val="000000"/>
                        </a:solidFill>
                        <a:effectLst/>
                        <a:latin typeface="Calibri" panose="020F0502020204030204" pitchFamily="34" charset="0"/>
                      </a:endParaRPr>
                    </a:p>
                  </a:txBody>
                  <a:tcPr marL="0" marR="0" marT="0" marB="0" anchor="b">
                    <a:noFill/>
                  </a:tcPr>
                </a:tc>
                <a:tc>
                  <a:txBody>
                    <a:bodyPr/>
                    <a:lstStyle/>
                    <a:p>
                      <a:pPr algn="l" fontAlgn="b"/>
                      <a:endParaRPr lang="en-US" sz="3200" b="0" i="0" u="none" strike="noStrike" baseline="0">
                        <a:solidFill>
                          <a:srgbClr val="000000"/>
                        </a:solidFill>
                        <a:effectLst/>
                        <a:latin typeface="Calibri" panose="020F0502020204030204" pitchFamily="34" charset="0"/>
                      </a:endParaRPr>
                    </a:p>
                  </a:txBody>
                  <a:tcPr marL="0" marR="0" marT="0" marB="0" anchor="b">
                    <a:noFill/>
                  </a:tcPr>
                </a:tc>
                <a:tc>
                  <a:txBody>
                    <a:bodyPr/>
                    <a:lstStyle/>
                    <a:p>
                      <a:pPr algn="l" fontAlgn="b"/>
                      <a:endParaRPr lang="en-US" sz="3200" b="0" i="0" u="none" strike="noStrike" baseline="0">
                        <a:solidFill>
                          <a:srgbClr val="000000"/>
                        </a:solidFill>
                        <a:effectLst/>
                        <a:latin typeface="Calibri" panose="020F0502020204030204" pitchFamily="34" charset="0"/>
                      </a:endParaRPr>
                    </a:p>
                  </a:txBody>
                  <a:tcPr marL="0" marR="0" marT="0" marB="0" anchor="b">
                    <a:noFill/>
                  </a:tcPr>
                </a:tc>
                <a:tc>
                  <a:txBody>
                    <a:bodyPr/>
                    <a:lstStyle/>
                    <a:p>
                      <a:pPr algn="l" fontAlgn="b"/>
                      <a:endParaRPr lang="en-US" sz="3200" b="0" i="0" u="none" strike="noStrike" baseline="0">
                        <a:solidFill>
                          <a:srgbClr val="000000"/>
                        </a:solidFill>
                        <a:effectLst/>
                        <a:latin typeface="Calibri" panose="020F0502020204030204" pitchFamily="34" charset="0"/>
                      </a:endParaRPr>
                    </a:p>
                  </a:txBody>
                  <a:tcPr marL="0" marR="0" marT="0" marB="0" anchor="b">
                    <a:noFill/>
                  </a:tcPr>
                </a:tc>
                <a:tc>
                  <a:txBody>
                    <a:bodyPr/>
                    <a:lstStyle/>
                    <a:p>
                      <a:pPr algn="l" fontAlgn="b"/>
                      <a:endParaRPr lang="en-US" sz="3200" b="0" i="0" u="none" strike="noStrike" baseline="0">
                        <a:solidFill>
                          <a:srgbClr val="000000"/>
                        </a:solidFill>
                        <a:effectLst/>
                        <a:latin typeface="Calibri" panose="020F0502020204030204" pitchFamily="34" charset="0"/>
                      </a:endParaRPr>
                    </a:p>
                  </a:txBody>
                  <a:tcPr marL="0" marR="0" marT="0" marB="0" anchor="b">
                    <a:noFill/>
                  </a:tcPr>
                </a:tc>
                <a:tc>
                  <a:txBody>
                    <a:bodyPr/>
                    <a:lstStyle/>
                    <a:p>
                      <a:pPr algn="l" fontAlgn="b"/>
                      <a:endParaRPr lang="en-US" sz="3200" b="0" i="0" u="none" strike="noStrike" baseline="0">
                        <a:solidFill>
                          <a:srgbClr val="000000"/>
                        </a:solidFill>
                        <a:effectLst/>
                        <a:latin typeface="Calibri" panose="020F0502020204030204" pitchFamily="34" charset="0"/>
                      </a:endParaRPr>
                    </a:p>
                  </a:txBody>
                  <a:tcPr marL="0" marR="0" marT="0" marB="0" anchor="b">
                    <a:noFill/>
                  </a:tcPr>
                </a:tc>
                <a:tc>
                  <a:txBody>
                    <a:bodyPr/>
                    <a:lstStyle/>
                    <a:p>
                      <a:pPr algn="l" fontAlgn="b"/>
                      <a:endParaRPr lang="en-US" sz="3200" b="0" i="0" u="none" strike="noStrike" baseline="0">
                        <a:solidFill>
                          <a:srgbClr val="000000"/>
                        </a:solidFill>
                        <a:effectLst/>
                        <a:latin typeface="Calibri" panose="020F0502020204030204" pitchFamily="34" charset="0"/>
                      </a:endParaRPr>
                    </a:p>
                  </a:txBody>
                  <a:tcPr marL="0" marR="0" marT="0" marB="0" anchor="b">
                    <a:noFill/>
                  </a:tcPr>
                </a:tc>
                <a:tc>
                  <a:txBody>
                    <a:bodyPr/>
                    <a:lstStyle/>
                    <a:p>
                      <a:pPr algn="l" fontAlgn="b"/>
                      <a:endParaRPr lang="en-US" sz="3200" b="0" i="0" u="none" strike="noStrike" baseline="0">
                        <a:solidFill>
                          <a:srgbClr val="000000"/>
                        </a:solidFill>
                        <a:effectLst/>
                        <a:latin typeface="Calibri" panose="020F0502020204030204" pitchFamily="34" charset="0"/>
                      </a:endParaRPr>
                    </a:p>
                  </a:txBody>
                  <a:tcPr marL="0" marR="0" marT="0" marB="0" anchor="b">
                    <a:noFill/>
                  </a:tcPr>
                </a:tc>
                <a:tc>
                  <a:txBody>
                    <a:bodyPr/>
                    <a:lstStyle/>
                    <a:p>
                      <a:pPr algn="l" fontAlgn="b"/>
                      <a:endParaRPr lang="en-US" sz="3200" b="0" i="0" u="none" strike="noStrike" baseline="0" dirty="0">
                        <a:solidFill>
                          <a:srgbClr val="000000"/>
                        </a:solidFill>
                        <a:effectLst/>
                        <a:latin typeface="Calibri" panose="020F0502020204030204" pitchFamily="34" charset="0"/>
                      </a:endParaRPr>
                    </a:p>
                  </a:txBody>
                  <a:tcPr marL="0" marR="0" marT="0" marB="0" anchor="b">
                    <a:noFill/>
                  </a:tcPr>
                </a:tc>
                <a:tc>
                  <a:txBody>
                    <a:bodyPr/>
                    <a:lstStyle/>
                    <a:p>
                      <a:pPr algn="l" fontAlgn="b"/>
                      <a:endParaRPr lang="en-US" sz="3200" b="0" i="0" u="none" strike="noStrike" baseline="0">
                        <a:solidFill>
                          <a:srgbClr val="000000"/>
                        </a:solidFill>
                        <a:effectLst/>
                        <a:latin typeface="Calibri" panose="020F0502020204030204" pitchFamily="34" charset="0"/>
                      </a:endParaRPr>
                    </a:p>
                  </a:txBody>
                  <a:tcPr marL="0" marR="0" marT="0" marB="0" anchor="b">
                    <a:noFill/>
                  </a:tcPr>
                </a:tc>
                <a:tc>
                  <a:txBody>
                    <a:bodyPr/>
                    <a:lstStyle/>
                    <a:p>
                      <a:pPr algn="l" fontAlgn="b"/>
                      <a:endParaRPr lang="en-US" sz="3200" b="0" i="0" u="none" strike="noStrike" baseline="0" dirty="0">
                        <a:solidFill>
                          <a:srgbClr val="000000"/>
                        </a:solidFill>
                        <a:effectLst/>
                        <a:latin typeface="Calibri" panose="020F0502020204030204" pitchFamily="34" charset="0"/>
                      </a:endParaRPr>
                    </a:p>
                  </a:txBody>
                  <a:tcPr marL="0" marR="0" marT="0" marB="0" anchor="b">
                    <a:noFill/>
                  </a:tcPr>
                </a:tc>
                <a:tc>
                  <a:txBody>
                    <a:bodyPr/>
                    <a:lstStyle/>
                    <a:p>
                      <a:pPr algn="l" fontAlgn="b"/>
                      <a:endParaRPr lang="en-US" sz="3200" b="0" i="0" u="none" strike="noStrike" baseline="0">
                        <a:solidFill>
                          <a:srgbClr val="000000"/>
                        </a:solidFill>
                        <a:effectLst/>
                        <a:latin typeface="Calibri" panose="020F0502020204030204" pitchFamily="34" charset="0"/>
                      </a:endParaRPr>
                    </a:p>
                  </a:txBody>
                  <a:tcPr marL="0" marR="0" marT="0" marB="0" anchor="b">
                    <a:noFill/>
                  </a:tcPr>
                </a:tc>
                <a:tc>
                  <a:txBody>
                    <a:bodyPr/>
                    <a:lstStyle/>
                    <a:p>
                      <a:pPr algn="l" fontAlgn="b"/>
                      <a:endParaRPr lang="en-US" sz="3200" b="0" i="0" u="none" strike="noStrike" baseline="0">
                        <a:solidFill>
                          <a:srgbClr val="000000"/>
                        </a:solidFill>
                        <a:effectLst/>
                        <a:latin typeface="Calibri" panose="020F0502020204030204" pitchFamily="34" charset="0"/>
                      </a:endParaRPr>
                    </a:p>
                  </a:txBody>
                  <a:tcPr marL="0" marR="0" marT="0" marB="0" anchor="b">
                    <a:noFill/>
                  </a:tcPr>
                </a:tc>
                <a:tc>
                  <a:txBody>
                    <a:bodyPr/>
                    <a:lstStyle/>
                    <a:p>
                      <a:pPr algn="l" fontAlgn="b"/>
                      <a:endParaRPr lang="en-US" sz="3200" b="0" i="0" u="none" strike="noStrike" baseline="0">
                        <a:solidFill>
                          <a:srgbClr val="000000"/>
                        </a:solidFill>
                        <a:effectLst/>
                        <a:latin typeface="Calibri" panose="020F0502020204030204" pitchFamily="34" charset="0"/>
                      </a:endParaRPr>
                    </a:p>
                  </a:txBody>
                  <a:tcPr marL="0" marR="0" marT="0" marB="0" anchor="b">
                    <a:noFill/>
                  </a:tcPr>
                </a:tc>
                <a:tc>
                  <a:txBody>
                    <a:bodyPr/>
                    <a:lstStyle/>
                    <a:p>
                      <a:pPr algn="l" fontAlgn="b"/>
                      <a:endParaRPr lang="en-US" sz="3200" b="0" i="0" u="none" strike="noStrike" baseline="0">
                        <a:solidFill>
                          <a:srgbClr val="000000"/>
                        </a:solidFill>
                        <a:effectLst/>
                        <a:latin typeface="Calibri" panose="020F0502020204030204" pitchFamily="34" charset="0"/>
                      </a:endParaRPr>
                    </a:p>
                  </a:txBody>
                  <a:tcPr marL="0" marR="0" marT="0" marB="0" anchor="b">
                    <a:noFill/>
                  </a:tcPr>
                </a:tc>
                <a:tc>
                  <a:txBody>
                    <a:bodyPr/>
                    <a:lstStyle/>
                    <a:p>
                      <a:pPr algn="l" fontAlgn="b"/>
                      <a:endParaRPr lang="en-US" sz="3200" b="0" i="0" u="none" strike="noStrike" baseline="0">
                        <a:solidFill>
                          <a:srgbClr val="000000"/>
                        </a:solidFill>
                        <a:effectLst/>
                        <a:latin typeface="Calibri" panose="020F0502020204030204" pitchFamily="34" charset="0"/>
                      </a:endParaRPr>
                    </a:p>
                  </a:txBody>
                  <a:tcPr marL="0" marR="0" marT="0" marB="0" anchor="b">
                    <a:noFill/>
                  </a:tcPr>
                </a:tc>
                <a:tc>
                  <a:txBody>
                    <a:bodyPr/>
                    <a:lstStyle/>
                    <a:p>
                      <a:pPr algn="l" fontAlgn="b"/>
                      <a:endParaRPr lang="en-US" sz="3200" b="0" i="0" u="none" strike="noStrike" baseline="0">
                        <a:solidFill>
                          <a:srgbClr val="000000"/>
                        </a:solidFill>
                        <a:effectLst/>
                        <a:latin typeface="Calibri" panose="020F0502020204030204" pitchFamily="34" charset="0"/>
                      </a:endParaRPr>
                    </a:p>
                  </a:txBody>
                  <a:tcPr marL="0" marR="0" marT="0" marB="0" anchor="b">
                    <a:noFill/>
                  </a:tcPr>
                </a:tc>
                <a:tc>
                  <a:txBody>
                    <a:bodyPr/>
                    <a:lstStyle/>
                    <a:p>
                      <a:pPr algn="l" fontAlgn="b"/>
                      <a:endParaRPr lang="en-US" sz="3200" b="0" i="0" u="none" strike="noStrike" baseline="0" dirty="0">
                        <a:solidFill>
                          <a:srgbClr val="000000"/>
                        </a:solidFill>
                        <a:effectLst/>
                        <a:latin typeface="Calibri" panose="020F0502020204030204" pitchFamily="34" charset="0"/>
                      </a:endParaRPr>
                    </a:p>
                  </a:txBody>
                  <a:tcPr marL="0" marR="0" marT="0" marB="0" anchor="b">
                    <a:noFill/>
                  </a:tcPr>
                </a:tc>
                <a:tc>
                  <a:txBody>
                    <a:bodyPr/>
                    <a:lstStyle/>
                    <a:p>
                      <a:pPr algn="l" fontAlgn="b"/>
                      <a:endParaRPr lang="en-US" sz="3200" b="0" i="0" u="none" strike="noStrike" baseline="0">
                        <a:solidFill>
                          <a:srgbClr val="000000"/>
                        </a:solidFill>
                        <a:effectLst/>
                        <a:latin typeface="Calibri" panose="020F0502020204030204" pitchFamily="34" charset="0"/>
                      </a:endParaRPr>
                    </a:p>
                  </a:txBody>
                  <a:tcPr marL="0" marR="0" marT="0" marB="0" anchor="b">
                    <a:noFill/>
                  </a:tcPr>
                </a:tc>
                <a:tc>
                  <a:txBody>
                    <a:bodyPr/>
                    <a:lstStyle/>
                    <a:p>
                      <a:pPr algn="l" fontAlgn="b"/>
                      <a:endParaRPr lang="en-US" sz="3200" b="0" i="0" u="none" strike="noStrike" baseline="0" dirty="0">
                        <a:solidFill>
                          <a:srgbClr val="000000"/>
                        </a:solidFill>
                        <a:effectLst/>
                        <a:latin typeface="Calibri" panose="020F0502020204030204" pitchFamily="34" charset="0"/>
                      </a:endParaRPr>
                    </a:p>
                  </a:txBody>
                  <a:tcPr marL="0" marR="0" marT="0" marB="0" anchor="b">
                    <a:noFill/>
                  </a:tcPr>
                </a:tc>
                <a:tc>
                  <a:txBody>
                    <a:bodyPr/>
                    <a:lstStyle/>
                    <a:p>
                      <a:pPr algn="l" fontAlgn="b"/>
                      <a:endParaRPr lang="en-US" sz="3200" b="0" i="0" u="none" strike="noStrike" baseline="0" dirty="0">
                        <a:solidFill>
                          <a:srgbClr val="000000"/>
                        </a:solidFill>
                        <a:effectLst/>
                        <a:latin typeface="Calibri" panose="020F0502020204030204" pitchFamily="34" charset="0"/>
                      </a:endParaRPr>
                    </a:p>
                  </a:txBody>
                  <a:tcPr marL="0" marR="0" marT="0" marB="0" anchor="b">
                    <a:noFill/>
                  </a:tcPr>
                </a:tc>
                <a:tc>
                  <a:txBody>
                    <a:bodyPr/>
                    <a:lstStyle/>
                    <a:p>
                      <a:pPr algn="ctr" fontAlgn="b"/>
                      <a:r>
                        <a:rPr lang="en-US" sz="3200" u="none" strike="noStrike" baseline="0" dirty="0">
                          <a:effectLst/>
                          <a:latin typeface="Calibri" panose="020F0502020204030204" pitchFamily="34" charset="0"/>
                        </a:rPr>
                        <a:t>Adherence </a:t>
                      </a:r>
                      <a:r>
                        <a:rPr lang="en-US" sz="3200" u="none" strike="noStrike" baseline="0" dirty="0" smtClean="0">
                          <a:effectLst/>
                          <a:latin typeface="Calibri" panose="020F0502020204030204" pitchFamily="34" charset="0"/>
                        </a:rPr>
                        <a:t>Club</a:t>
                      </a:r>
                    </a:p>
                  </a:txBody>
                  <a:tcPr marL="0" marR="0" marT="0" marB="0" anchor="b">
                    <a:solidFill>
                      <a:srgbClr val="92D050"/>
                    </a:solidFill>
                  </a:tcPr>
                </a:tc>
              </a:tr>
              <a:tr h="1604455">
                <a:tc>
                  <a:txBody>
                    <a:bodyPr/>
                    <a:lstStyle/>
                    <a:p>
                      <a:pPr algn="l" fontAlgn="b"/>
                      <a:r>
                        <a:rPr lang="en-US" sz="3200" u="none" strike="noStrike" baseline="0" dirty="0">
                          <a:effectLst/>
                          <a:latin typeface="Calibri" panose="020F0502020204030204" pitchFamily="34" charset="0"/>
                        </a:rPr>
                        <a:t>R</a:t>
                      </a:r>
                      <a:r>
                        <a:rPr lang="en-US" sz="3200" u="none" strike="noStrike" baseline="0" dirty="0" smtClean="0">
                          <a:effectLst/>
                          <a:latin typeface="Calibri" panose="020F0502020204030204" pitchFamily="34" charset="0"/>
                        </a:rPr>
                        <a:t>ecruited</a:t>
                      </a:r>
                      <a:endParaRPr lang="en-US" sz="3200" b="0" i="0" u="none" strike="noStrike" baseline="0" dirty="0">
                        <a:solidFill>
                          <a:srgbClr val="000000"/>
                        </a:solidFill>
                        <a:effectLst/>
                        <a:latin typeface="Calibri" panose="020F0502020204030204" pitchFamily="34" charset="0"/>
                      </a:endParaRPr>
                    </a:p>
                  </a:txBody>
                  <a:tcPr marL="0" marR="0" marT="0" marB="0" vert="vert" anchor="b">
                    <a:solidFill>
                      <a:srgbClr val="92D050"/>
                    </a:solidFill>
                  </a:tcPr>
                </a:tc>
                <a:tc>
                  <a:txBody>
                    <a:bodyPr/>
                    <a:lstStyle/>
                    <a:p>
                      <a:pPr algn="l" fontAlgn="b"/>
                      <a:r>
                        <a:rPr lang="en-US" sz="3200" u="none" strike="noStrike" baseline="0" dirty="0">
                          <a:effectLst/>
                          <a:latin typeface="Calibri" panose="020F0502020204030204" pitchFamily="34" charset="0"/>
                        </a:rPr>
                        <a:t>PNC </a:t>
                      </a:r>
                      <a:r>
                        <a:rPr lang="en-US" sz="3200" u="none" strike="noStrike" baseline="0" dirty="0" smtClean="0">
                          <a:effectLst/>
                          <a:latin typeface="Calibri" panose="020F0502020204030204" pitchFamily="34" charset="0"/>
                        </a:rPr>
                        <a:t> visit</a:t>
                      </a:r>
                      <a:endParaRPr lang="en-US" sz="3200" b="0" i="0" u="none" strike="noStrike" baseline="0" dirty="0">
                        <a:solidFill>
                          <a:srgbClr val="000000"/>
                        </a:solidFill>
                        <a:effectLst/>
                        <a:latin typeface="Calibri" panose="020F0502020204030204" pitchFamily="34" charset="0"/>
                      </a:endParaRPr>
                    </a:p>
                  </a:txBody>
                  <a:tcPr marL="0" marR="0" marT="0" marB="0" vert="vert" anchor="b">
                    <a:noFill/>
                  </a:tcPr>
                </a:tc>
                <a:tc>
                  <a:txBody>
                    <a:bodyPr/>
                    <a:lstStyle/>
                    <a:p>
                      <a:pPr algn="l" fontAlgn="b"/>
                      <a:r>
                        <a:rPr lang="en-US" sz="3200" u="none" strike="noStrike" baseline="0" dirty="0">
                          <a:effectLst/>
                          <a:latin typeface="Calibri" panose="020F0502020204030204" pitchFamily="34" charset="0"/>
                        </a:rPr>
                        <a:t>PNC </a:t>
                      </a:r>
                      <a:r>
                        <a:rPr lang="en-US" sz="3200" u="none" strike="noStrike" baseline="0" dirty="0" smtClean="0">
                          <a:effectLst/>
                          <a:latin typeface="Calibri" panose="020F0502020204030204" pitchFamily="34" charset="0"/>
                        </a:rPr>
                        <a:t> visit</a:t>
                      </a:r>
                      <a:endParaRPr lang="en-US" sz="3200" b="0" i="0" u="none" strike="noStrike" baseline="0" dirty="0">
                        <a:solidFill>
                          <a:srgbClr val="000000"/>
                        </a:solidFill>
                        <a:effectLst/>
                        <a:latin typeface="Calibri" panose="020F0502020204030204" pitchFamily="34" charset="0"/>
                      </a:endParaRPr>
                    </a:p>
                  </a:txBody>
                  <a:tcPr marL="0" marR="0" marT="0" marB="0" vert="vert" anchor="b">
                    <a:noFill/>
                  </a:tcPr>
                </a:tc>
                <a:tc>
                  <a:txBody>
                    <a:bodyPr/>
                    <a:lstStyle/>
                    <a:p>
                      <a:pPr algn="l" fontAlgn="b"/>
                      <a:r>
                        <a:rPr lang="en-US" sz="3200" u="none" strike="noStrike" baseline="0" dirty="0">
                          <a:effectLst/>
                          <a:latin typeface="Calibri" panose="020F0502020204030204" pitchFamily="34" charset="0"/>
                        </a:rPr>
                        <a:t>PNC </a:t>
                      </a:r>
                      <a:r>
                        <a:rPr lang="en-US" sz="3200" u="none" strike="noStrike" baseline="0" dirty="0" smtClean="0">
                          <a:effectLst/>
                          <a:latin typeface="Calibri" panose="020F0502020204030204" pitchFamily="34" charset="0"/>
                        </a:rPr>
                        <a:t> visit</a:t>
                      </a:r>
                      <a:endParaRPr lang="en-US" sz="3200" b="0" i="0" u="none" strike="noStrike" baseline="0" dirty="0">
                        <a:solidFill>
                          <a:srgbClr val="000000"/>
                        </a:solidFill>
                        <a:effectLst/>
                        <a:latin typeface="Calibri" panose="020F0502020204030204" pitchFamily="34" charset="0"/>
                      </a:endParaRPr>
                    </a:p>
                  </a:txBody>
                  <a:tcPr marL="0" marR="0" marT="0" marB="0" vert="vert" anchor="b">
                    <a:noFill/>
                  </a:tcPr>
                </a:tc>
                <a:tc gridSpan="3">
                  <a:txBody>
                    <a:bodyPr/>
                    <a:lstStyle/>
                    <a:p>
                      <a:pPr algn="l" fontAlgn="b"/>
                      <a:r>
                        <a:rPr lang="en-US" sz="3200" u="none" strike="noStrike" baseline="0" dirty="0">
                          <a:effectLst/>
                          <a:latin typeface="Calibri" panose="020F0502020204030204" pitchFamily="34" charset="0"/>
                        </a:rPr>
                        <a:t>PNC </a:t>
                      </a:r>
                      <a:r>
                        <a:rPr lang="en-US" sz="3200" u="none" strike="noStrike" baseline="0" dirty="0" smtClean="0">
                          <a:effectLst/>
                          <a:latin typeface="Calibri" panose="020F0502020204030204" pitchFamily="34" charset="0"/>
                        </a:rPr>
                        <a:t> visit</a:t>
                      </a:r>
                      <a:endParaRPr lang="en-US" sz="3200" b="0" i="0" u="none" strike="noStrike" baseline="0" dirty="0">
                        <a:solidFill>
                          <a:srgbClr val="000000"/>
                        </a:solidFill>
                        <a:effectLst/>
                        <a:latin typeface="Calibri" panose="020F0502020204030204" pitchFamily="34" charset="0"/>
                      </a:endParaRPr>
                    </a:p>
                  </a:txBody>
                  <a:tcPr marL="0" marR="0" marT="0" marB="0" vert="vert" anchor="b">
                    <a:noFill/>
                  </a:tcPr>
                </a:tc>
                <a:tc hMerge="1">
                  <a:txBody>
                    <a:bodyPr/>
                    <a:lstStyle/>
                    <a:p>
                      <a:endParaRPr lang="en-US"/>
                    </a:p>
                  </a:txBody>
                  <a:tcPr/>
                </a:tc>
                <a:tc hMerge="1">
                  <a:txBody>
                    <a:bodyPr/>
                    <a:lstStyle/>
                    <a:p>
                      <a:endParaRPr lang="en-US"/>
                    </a:p>
                  </a:txBody>
                  <a:tcPr/>
                </a:tc>
                <a:tc gridSpan="2">
                  <a:txBody>
                    <a:bodyPr/>
                    <a:lstStyle/>
                    <a:p>
                      <a:pPr algn="l" fontAlgn="b"/>
                      <a:r>
                        <a:rPr lang="en-US" sz="3200" u="none" strike="noStrike" baseline="0" dirty="0" smtClean="0">
                          <a:effectLst/>
                          <a:latin typeface="Calibri" panose="020F0502020204030204" pitchFamily="34" charset="0"/>
                        </a:rPr>
                        <a:t>PNC  </a:t>
                      </a:r>
                      <a:r>
                        <a:rPr lang="en-US" sz="3200" u="none" strike="noStrike" baseline="0" dirty="0">
                          <a:effectLst/>
                          <a:latin typeface="Calibri" panose="020F0502020204030204" pitchFamily="34" charset="0"/>
                        </a:rPr>
                        <a:t>visit</a:t>
                      </a:r>
                      <a:endParaRPr lang="en-US" sz="3200" b="0" i="0" u="none" strike="noStrike" baseline="0" dirty="0">
                        <a:solidFill>
                          <a:srgbClr val="000000"/>
                        </a:solidFill>
                        <a:effectLst/>
                        <a:latin typeface="Calibri" panose="020F0502020204030204" pitchFamily="34" charset="0"/>
                      </a:endParaRPr>
                    </a:p>
                  </a:txBody>
                  <a:tcPr marL="0" marR="0" marT="0" marB="0" vert="vert" anchor="b">
                    <a:noFill/>
                  </a:tcPr>
                </a:tc>
                <a:tc hMerge="1">
                  <a:txBody>
                    <a:bodyPr/>
                    <a:lstStyle/>
                    <a:p>
                      <a:endParaRPr lang="en-US"/>
                    </a:p>
                  </a:txBody>
                  <a:tcPr/>
                </a:tc>
                <a:tc>
                  <a:txBody>
                    <a:bodyPr/>
                    <a:lstStyle/>
                    <a:p>
                      <a:pPr algn="l" fontAlgn="b"/>
                      <a:endParaRPr lang="en-US" sz="3200" b="0" i="0" u="none" strike="noStrike" baseline="0">
                        <a:solidFill>
                          <a:srgbClr val="000000"/>
                        </a:solidFill>
                        <a:effectLst/>
                        <a:latin typeface="Calibri" panose="020F0502020204030204" pitchFamily="34" charset="0"/>
                      </a:endParaRPr>
                    </a:p>
                  </a:txBody>
                  <a:tcPr marL="0" marR="0" marT="0" marB="0" anchor="b">
                    <a:noFill/>
                  </a:tcPr>
                </a:tc>
                <a:tc gridSpan="2">
                  <a:txBody>
                    <a:bodyPr/>
                    <a:lstStyle/>
                    <a:p>
                      <a:pPr algn="l" fontAlgn="b"/>
                      <a:r>
                        <a:rPr lang="en-US" sz="3200" u="none" strike="noStrike" baseline="0" dirty="0">
                          <a:effectLst/>
                          <a:latin typeface="Calibri" panose="020F0502020204030204" pitchFamily="34" charset="0"/>
                        </a:rPr>
                        <a:t>PNC </a:t>
                      </a:r>
                      <a:r>
                        <a:rPr lang="en-US" sz="3200" u="none" strike="noStrike" baseline="0" dirty="0" smtClean="0">
                          <a:effectLst/>
                          <a:latin typeface="Calibri" panose="020F0502020204030204" pitchFamily="34" charset="0"/>
                        </a:rPr>
                        <a:t> visit</a:t>
                      </a:r>
                      <a:endParaRPr lang="en-US" sz="3200" b="0" i="0" u="none" strike="noStrike" baseline="0" dirty="0">
                        <a:solidFill>
                          <a:srgbClr val="000000"/>
                        </a:solidFill>
                        <a:effectLst/>
                        <a:latin typeface="Calibri" panose="020F0502020204030204" pitchFamily="34" charset="0"/>
                      </a:endParaRPr>
                    </a:p>
                  </a:txBody>
                  <a:tcPr marL="0" marR="0" marT="0" marB="0" vert="vert" anchor="b">
                    <a:noFill/>
                  </a:tcPr>
                </a:tc>
                <a:tc hMerge="1">
                  <a:txBody>
                    <a:bodyPr/>
                    <a:lstStyle/>
                    <a:p>
                      <a:endParaRPr lang="en-US"/>
                    </a:p>
                  </a:txBody>
                  <a:tcPr/>
                </a:tc>
                <a:tc>
                  <a:txBody>
                    <a:bodyPr/>
                    <a:lstStyle/>
                    <a:p>
                      <a:pPr algn="l" fontAlgn="b"/>
                      <a:endParaRPr lang="en-US" sz="3200" b="0" i="0" u="none" strike="noStrike" baseline="0" dirty="0">
                        <a:solidFill>
                          <a:srgbClr val="000000"/>
                        </a:solidFill>
                        <a:effectLst/>
                        <a:latin typeface="Calibri" panose="020F0502020204030204" pitchFamily="34" charset="0"/>
                      </a:endParaRPr>
                    </a:p>
                  </a:txBody>
                  <a:tcPr marL="0" marR="0" marT="0" marB="0" vert="vert" anchor="b">
                    <a:noFill/>
                  </a:tcPr>
                </a:tc>
                <a:tc gridSpan="3">
                  <a:txBody>
                    <a:bodyPr/>
                    <a:lstStyle/>
                    <a:p>
                      <a:pPr algn="l" fontAlgn="b"/>
                      <a:r>
                        <a:rPr lang="en-US" sz="3200" u="none" strike="noStrike" baseline="0" dirty="0">
                          <a:effectLst/>
                          <a:latin typeface="Calibri" panose="020F0502020204030204" pitchFamily="34" charset="0"/>
                        </a:rPr>
                        <a:t>PNC </a:t>
                      </a:r>
                      <a:r>
                        <a:rPr lang="en-US" sz="3200" u="none" strike="noStrike" baseline="0" dirty="0" smtClean="0">
                          <a:effectLst/>
                          <a:latin typeface="Calibri" panose="020F0502020204030204" pitchFamily="34" charset="0"/>
                        </a:rPr>
                        <a:t> visit</a:t>
                      </a:r>
                      <a:endParaRPr lang="en-US" sz="3200" b="0" i="0" u="none" strike="noStrike" baseline="0" dirty="0">
                        <a:solidFill>
                          <a:srgbClr val="000000"/>
                        </a:solidFill>
                        <a:effectLst/>
                        <a:latin typeface="Calibri" panose="020F0502020204030204" pitchFamily="34" charset="0"/>
                      </a:endParaRPr>
                    </a:p>
                  </a:txBody>
                  <a:tcPr marL="0" marR="0" marT="0" marB="0" vert="vert" anchor="b">
                    <a:noFill/>
                  </a:tcPr>
                </a:tc>
                <a:tc hMerge="1">
                  <a:txBody>
                    <a:bodyPr/>
                    <a:lstStyle/>
                    <a:p>
                      <a:endParaRPr lang="en-US"/>
                    </a:p>
                  </a:txBody>
                  <a:tcPr/>
                </a:tc>
                <a:tc hMerge="1">
                  <a:txBody>
                    <a:bodyPr/>
                    <a:lstStyle/>
                    <a:p>
                      <a:endParaRPr lang="en-US"/>
                    </a:p>
                  </a:txBody>
                  <a:tcPr/>
                </a:tc>
                <a:tc>
                  <a:txBody>
                    <a:bodyPr/>
                    <a:lstStyle/>
                    <a:p>
                      <a:pPr algn="l" fontAlgn="b"/>
                      <a:endParaRPr lang="en-US" sz="3200" b="0" i="0" u="none" strike="noStrike" baseline="0">
                        <a:solidFill>
                          <a:srgbClr val="000000"/>
                        </a:solidFill>
                        <a:effectLst/>
                        <a:latin typeface="Calibri" panose="020F0502020204030204" pitchFamily="34" charset="0"/>
                      </a:endParaRPr>
                    </a:p>
                  </a:txBody>
                  <a:tcPr marL="0" marR="0" marT="0" marB="0" vert="vert" anchor="b">
                    <a:noFill/>
                  </a:tcPr>
                </a:tc>
                <a:tc gridSpan="3">
                  <a:txBody>
                    <a:bodyPr/>
                    <a:lstStyle/>
                    <a:p>
                      <a:pPr algn="l" fontAlgn="b"/>
                      <a:r>
                        <a:rPr lang="en-US" sz="3200" u="none" strike="noStrike" baseline="0" dirty="0">
                          <a:effectLst/>
                          <a:latin typeface="Calibri" panose="020F0502020204030204" pitchFamily="34" charset="0"/>
                        </a:rPr>
                        <a:t>PNC </a:t>
                      </a:r>
                      <a:r>
                        <a:rPr lang="en-US" sz="3200" u="none" strike="noStrike" baseline="0" dirty="0" smtClean="0">
                          <a:effectLst/>
                          <a:latin typeface="Calibri" panose="020F0502020204030204" pitchFamily="34" charset="0"/>
                        </a:rPr>
                        <a:t> visit</a:t>
                      </a:r>
                      <a:endParaRPr lang="en-US" sz="3200" b="0" i="0" u="none" strike="noStrike" baseline="0" dirty="0">
                        <a:solidFill>
                          <a:srgbClr val="000000"/>
                        </a:solidFill>
                        <a:effectLst/>
                        <a:latin typeface="Calibri" panose="020F0502020204030204" pitchFamily="34" charset="0"/>
                      </a:endParaRPr>
                    </a:p>
                  </a:txBody>
                  <a:tcPr marL="0" marR="0" marT="0" marB="0" vert="vert" anchor="b">
                    <a:noFill/>
                  </a:tcPr>
                </a:tc>
                <a:tc hMerge="1">
                  <a:txBody>
                    <a:bodyPr/>
                    <a:lstStyle/>
                    <a:p>
                      <a:endParaRPr lang="en-US"/>
                    </a:p>
                  </a:txBody>
                  <a:tcPr/>
                </a:tc>
                <a:tc hMerge="1">
                  <a:txBody>
                    <a:bodyPr/>
                    <a:lstStyle/>
                    <a:p>
                      <a:endParaRPr lang="en-US"/>
                    </a:p>
                  </a:txBody>
                  <a:tcPr/>
                </a:tc>
                <a:tc gridSpan="3">
                  <a:txBody>
                    <a:bodyPr/>
                    <a:lstStyle/>
                    <a:p>
                      <a:pPr algn="l" fontAlgn="b"/>
                      <a:r>
                        <a:rPr lang="en-US" sz="3200" u="none" strike="noStrike" baseline="0" dirty="0" smtClean="0">
                          <a:effectLst/>
                          <a:latin typeface="Calibri" panose="020F0502020204030204" pitchFamily="34" charset="0"/>
                        </a:rPr>
                        <a:t>PNC  </a:t>
                      </a:r>
                      <a:r>
                        <a:rPr lang="en-US" sz="3200" u="none" strike="noStrike" baseline="0" dirty="0">
                          <a:effectLst/>
                          <a:latin typeface="Calibri" panose="020F0502020204030204" pitchFamily="34" charset="0"/>
                        </a:rPr>
                        <a:t>visit</a:t>
                      </a:r>
                      <a:endParaRPr lang="en-US" sz="3200" b="0" i="0" u="none" strike="noStrike" baseline="0" dirty="0">
                        <a:solidFill>
                          <a:srgbClr val="000000"/>
                        </a:solidFill>
                        <a:effectLst/>
                        <a:latin typeface="Calibri" panose="020F0502020204030204" pitchFamily="34" charset="0"/>
                      </a:endParaRPr>
                    </a:p>
                  </a:txBody>
                  <a:tcPr marL="0" marR="0" marT="0" marB="0" vert="vert" anchor="b">
                    <a:noFill/>
                  </a:tcPr>
                </a:tc>
                <a:tc hMerge="1">
                  <a:txBody>
                    <a:bodyPr/>
                    <a:lstStyle/>
                    <a:p>
                      <a:endParaRPr lang="en-US"/>
                    </a:p>
                  </a:txBody>
                  <a:tcPr/>
                </a:tc>
                <a:tc hMerge="1">
                  <a:txBody>
                    <a:bodyPr/>
                    <a:lstStyle/>
                    <a:p>
                      <a:endParaRPr lang="en-US"/>
                    </a:p>
                  </a:txBody>
                  <a:tcPr/>
                </a:tc>
              </a:tr>
            </a:tbl>
          </a:graphicData>
        </a:graphic>
      </p:graphicFrame>
      <p:cxnSp>
        <p:nvCxnSpPr>
          <p:cNvPr id="149" name="Straight Arrow Connector 148"/>
          <p:cNvCxnSpPr/>
          <p:nvPr/>
        </p:nvCxnSpPr>
        <p:spPr>
          <a:xfrm>
            <a:off x="1912568" y="28515418"/>
            <a:ext cx="9274072"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408512" y="11725456"/>
            <a:ext cx="7632848" cy="4884420"/>
          </a:xfrm>
          <a:prstGeom prst="roundRect">
            <a:avLst>
              <a:gd name="adj" fmla="val 16667"/>
            </a:avLst>
          </a:prstGeom>
          <a:ln>
            <a:noFill/>
          </a:ln>
          <a:effectLst>
            <a:outerShdw blurRad="76200" dist="38100" dir="7800000" algn="tl" rotWithShape="0">
              <a:srgbClr val="000000">
                <a:alpha val="40000"/>
              </a:srgbClr>
            </a:outerShdw>
          </a:effectLst>
        </p:spPr>
      </p:pic>
      <p:sp>
        <p:nvSpPr>
          <p:cNvPr id="14" name="TextBox 13"/>
          <p:cNvSpPr txBox="1"/>
          <p:nvPr/>
        </p:nvSpPr>
        <p:spPr>
          <a:xfrm rot="5400000">
            <a:off x="-764960" y="14357217"/>
            <a:ext cx="4668536" cy="400110"/>
          </a:xfrm>
          <a:prstGeom prst="rect">
            <a:avLst/>
          </a:prstGeom>
          <a:noFill/>
        </p:spPr>
        <p:txBody>
          <a:bodyPr wrap="square" rtlCol="0">
            <a:spAutoFit/>
          </a:bodyPr>
          <a:lstStyle/>
          <a:p>
            <a:r>
              <a:rPr lang="en-US" sz="2000" dirty="0" smtClean="0">
                <a:solidFill>
                  <a:schemeClr val="bg1"/>
                </a:solidFill>
              </a:rPr>
              <a:t>Photo credit: Leila Stein</a:t>
            </a:r>
            <a:endParaRPr lang="en-US" sz="2000" dirty="0">
              <a:solidFill>
                <a:schemeClr val="bg1"/>
              </a:solidFill>
            </a:endParaRPr>
          </a:p>
        </p:txBody>
      </p:sp>
      <p:sp>
        <p:nvSpPr>
          <p:cNvPr id="18" name="TextBox 17"/>
          <p:cNvSpPr txBox="1"/>
          <p:nvPr/>
        </p:nvSpPr>
        <p:spPr>
          <a:xfrm>
            <a:off x="35252272" y="13832425"/>
            <a:ext cx="936104" cy="430887"/>
          </a:xfrm>
          <a:prstGeom prst="rect">
            <a:avLst/>
          </a:prstGeom>
          <a:noFill/>
        </p:spPr>
        <p:txBody>
          <a:bodyPr wrap="square" rtlCol="0">
            <a:spAutoFit/>
          </a:bodyPr>
          <a:lstStyle/>
          <a:p>
            <a:endParaRPr lang="en-US" dirty="0"/>
          </a:p>
        </p:txBody>
      </p:sp>
      <p:sp>
        <p:nvSpPr>
          <p:cNvPr id="20" name="Rectangle 19"/>
          <p:cNvSpPr/>
          <p:nvPr/>
        </p:nvSpPr>
        <p:spPr>
          <a:xfrm rot="16200000">
            <a:off x="23381003" y="28452333"/>
            <a:ext cx="3243996" cy="338554"/>
          </a:xfrm>
          <a:prstGeom prst="rect">
            <a:avLst/>
          </a:prstGeom>
        </p:spPr>
        <p:txBody>
          <a:bodyPr wrap="square">
            <a:spAutoFit/>
          </a:bodyPr>
          <a:lstStyle/>
          <a:p>
            <a:r>
              <a:rPr lang="en-US" sz="1600" dirty="0">
                <a:solidFill>
                  <a:schemeClr val="bg1"/>
                </a:solidFill>
              </a:rPr>
              <a:t>Photo credit: Sean Christie</a:t>
            </a:r>
          </a:p>
        </p:txBody>
      </p:sp>
      <p:graphicFrame>
        <p:nvGraphicFramePr>
          <p:cNvPr id="62" name="Chart 61"/>
          <p:cNvGraphicFramePr>
            <a:graphicFrameLocks/>
          </p:cNvGraphicFramePr>
          <p:nvPr>
            <p:extLst>
              <p:ext uri="{D42A27DB-BD31-4B8C-83A1-F6EECF244321}">
                <p14:modId xmlns:p14="http://schemas.microsoft.com/office/powerpoint/2010/main" val="2280170969"/>
              </p:ext>
            </p:extLst>
          </p:nvPr>
        </p:nvGraphicFramePr>
        <p:xfrm>
          <a:off x="38564403" y="12870426"/>
          <a:ext cx="11292907" cy="8186159"/>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63" name="Content Placeholder 4"/>
          <p:cNvGraphicFramePr>
            <a:graphicFrameLocks/>
          </p:cNvGraphicFramePr>
          <p:nvPr>
            <p:extLst>
              <p:ext uri="{D42A27DB-BD31-4B8C-83A1-F6EECF244321}">
                <p14:modId xmlns:p14="http://schemas.microsoft.com/office/powerpoint/2010/main" val="1024309020"/>
              </p:ext>
            </p:extLst>
          </p:nvPr>
        </p:nvGraphicFramePr>
        <p:xfrm>
          <a:off x="38521901" y="21530642"/>
          <a:ext cx="11080070" cy="8906055"/>
        </p:xfrm>
        <a:graphic>
          <a:graphicData uri="http://schemas.openxmlformats.org/drawingml/2006/chart">
            <c:chart xmlns:c="http://schemas.openxmlformats.org/drawingml/2006/chart" xmlns:r="http://schemas.openxmlformats.org/officeDocument/2006/relationships" r:id="rId17"/>
          </a:graphicData>
        </a:graphic>
      </p:graphicFrame>
      <p:sp>
        <p:nvSpPr>
          <p:cNvPr id="64" name="TextBox 63"/>
          <p:cNvSpPr txBox="1"/>
          <p:nvPr/>
        </p:nvSpPr>
        <p:spPr>
          <a:xfrm>
            <a:off x="40080195" y="12097594"/>
            <a:ext cx="9217024" cy="1508105"/>
          </a:xfrm>
          <a:prstGeom prst="rect">
            <a:avLst/>
          </a:prstGeom>
          <a:noFill/>
        </p:spPr>
        <p:txBody>
          <a:bodyPr wrap="square" rtlCol="0">
            <a:spAutoFit/>
          </a:bodyPr>
          <a:lstStyle/>
          <a:p>
            <a:r>
              <a:rPr lang="en-US" altLang="en-US" sz="3200" b="1" dirty="0" smtClean="0">
                <a:latin typeface="Calibri" panose="020F0502020204030204" pitchFamily="34" charset="0"/>
              </a:rPr>
              <a:t>Figure 1. Proportion </a:t>
            </a:r>
            <a:r>
              <a:rPr lang="en-US" altLang="en-US" sz="3200" b="1" dirty="0">
                <a:latin typeface="Calibri" panose="020F0502020204030204" pitchFamily="34" charset="0"/>
              </a:rPr>
              <a:t>of mother infant pairs experiencing an outcome at each time </a:t>
            </a:r>
            <a:r>
              <a:rPr lang="en-US" altLang="en-US" sz="3200" b="1" dirty="0" smtClean="0">
                <a:latin typeface="Calibri" panose="020F0502020204030204" pitchFamily="34" charset="0"/>
              </a:rPr>
              <a:t>point* </a:t>
            </a:r>
            <a:endParaRPr lang="en-US" altLang="en-US" sz="3200" b="1" dirty="0">
              <a:latin typeface="Calibri" panose="020F0502020204030204" pitchFamily="34" charset="0"/>
            </a:endParaRPr>
          </a:p>
          <a:p>
            <a:endParaRPr lang="en-US" sz="2800" dirty="0">
              <a:latin typeface="Calibri" panose="020F0502020204030204" pitchFamily="34" charset="0"/>
            </a:endParaRPr>
          </a:p>
        </p:txBody>
      </p:sp>
      <p:graphicFrame>
        <p:nvGraphicFramePr>
          <p:cNvPr id="65" name="Table 64"/>
          <p:cNvGraphicFramePr>
            <a:graphicFrameLocks noGrp="1"/>
          </p:cNvGraphicFramePr>
          <p:nvPr>
            <p:extLst>
              <p:ext uri="{D42A27DB-BD31-4B8C-83A1-F6EECF244321}">
                <p14:modId xmlns:p14="http://schemas.microsoft.com/office/powerpoint/2010/main" val="3897569371"/>
              </p:ext>
            </p:extLst>
          </p:nvPr>
        </p:nvGraphicFramePr>
        <p:xfrm>
          <a:off x="27044349" y="25035737"/>
          <a:ext cx="10918657" cy="4612496"/>
        </p:xfrm>
        <a:graphic>
          <a:graphicData uri="http://schemas.openxmlformats.org/drawingml/2006/table">
            <a:tbl>
              <a:tblPr>
                <a:tableStyleId>{8A107856-5554-42FB-B03E-39F5DBC370BA}</a:tableStyleId>
              </a:tblPr>
              <a:tblGrid>
                <a:gridCol w="2559232"/>
                <a:gridCol w="4038945"/>
                <a:gridCol w="4320480"/>
              </a:tblGrid>
              <a:tr h="1334799">
                <a:tc gridSpan="3">
                  <a:txBody>
                    <a:bodyPr/>
                    <a:lstStyle/>
                    <a:p>
                      <a:pPr algn="ctr" fontAlgn="t"/>
                      <a:r>
                        <a:rPr lang="en-US" sz="4400" b="1" u="none" strike="noStrike" dirty="0" smtClean="0">
                          <a:effectLst/>
                          <a:latin typeface="Calibri" panose="020F0502020204030204" pitchFamily="34" charset="0"/>
                        </a:rPr>
                        <a:t>Uptake </a:t>
                      </a:r>
                      <a:r>
                        <a:rPr lang="en-US" sz="4400" b="1" u="none" strike="noStrike" dirty="0">
                          <a:effectLst/>
                          <a:latin typeface="Calibri" panose="020F0502020204030204" pitchFamily="34" charset="0"/>
                        </a:rPr>
                        <a:t>of infants’ 9 months and 18 months </a:t>
                      </a:r>
                      <a:r>
                        <a:rPr lang="en-US" sz="4400" b="1" u="none" strike="noStrike" dirty="0" smtClean="0">
                          <a:effectLst/>
                          <a:latin typeface="Calibri" panose="020F0502020204030204" pitchFamily="34" charset="0"/>
                        </a:rPr>
                        <a:t>HIV rapid tests </a:t>
                      </a:r>
                    </a:p>
                    <a:p>
                      <a:pPr algn="ctr" fontAlgn="t"/>
                      <a:r>
                        <a:rPr lang="en-US" sz="4400" b="1" i="0" u="none" strike="noStrike" dirty="0" smtClean="0">
                          <a:solidFill>
                            <a:srgbClr val="000000"/>
                          </a:solidFill>
                          <a:effectLst/>
                          <a:latin typeface="Calibri" panose="020F0502020204030204" pitchFamily="34" charset="0"/>
                        </a:rPr>
                        <a:t>(o</a:t>
                      </a:r>
                      <a:r>
                        <a:rPr lang="en-US" sz="4400" b="1" i="0" u="none" strike="noStrike" baseline="0" dirty="0" smtClean="0">
                          <a:solidFill>
                            <a:srgbClr val="000000"/>
                          </a:solidFill>
                          <a:effectLst/>
                          <a:latin typeface="Calibri" panose="020F0502020204030204" pitchFamily="34" charset="0"/>
                        </a:rPr>
                        <a:t>f those attending  9 &amp; 18 months visit)</a:t>
                      </a:r>
                    </a:p>
                  </a:txBody>
                  <a:tcPr marL="9525" marR="9525" marT="13607" marB="0"/>
                </a:tc>
                <a:tc hMerge="1">
                  <a:txBody>
                    <a:bodyPr/>
                    <a:lstStyle/>
                    <a:p>
                      <a:endParaRPr lang="en-US"/>
                    </a:p>
                  </a:txBody>
                  <a:tcPr/>
                </a:tc>
                <a:tc hMerge="1">
                  <a:txBody>
                    <a:bodyPr/>
                    <a:lstStyle/>
                    <a:p>
                      <a:endParaRPr lang="en-US"/>
                    </a:p>
                  </a:txBody>
                  <a:tcPr/>
                </a:tc>
              </a:tr>
              <a:tr h="1058636">
                <a:tc>
                  <a:txBody>
                    <a:bodyPr/>
                    <a:lstStyle/>
                    <a:p>
                      <a:pPr algn="ctr" fontAlgn="b"/>
                      <a:r>
                        <a:rPr lang="en-US" sz="3600" b="1" u="none" strike="noStrike" dirty="0" smtClean="0">
                          <a:effectLst/>
                          <a:latin typeface="Calibri" panose="020F0502020204030204" pitchFamily="34" charset="0"/>
                        </a:rPr>
                        <a:t>Visit </a:t>
                      </a:r>
                      <a:r>
                        <a:rPr lang="en-US" sz="3600" b="1" u="none" strike="noStrike" dirty="0">
                          <a:effectLst/>
                          <a:latin typeface="Calibri" panose="020F0502020204030204" pitchFamily="34" charset="0"/>
                        </a:rPr>
                        <a:t>month</a:t>
                      </a:r>
                      <a:endParaRPr lang="en-US" sz="3600" b="1" i="0" u="none" strike="noStrike" dirty="0">
                        <a:solidFill>
                          <a:srgbClr val="000000"/>
                        </a:solidFill>
                        <a:effectLst/>
                        <a:latin typeface="Calibri" panose="020F0502020204030204" pitchFamily="34" charset="0"/>
                      </a:endParaRPr>
                    </a:p>
                  </a:txBody>
                  <a:tcPr marL="9525" marR="9525" marT="13607" marB="0" anchor="b"/>
                </a:tc>
                <a:tc>
                  <a:txBody>
                    <a:bodyPr/>
                    <a:lstStyle/>
                    <a:p>
                      <a:pPr algn="ctr" fontAlgn="b"/>
                      <a:r>
                        <a:rPr lang="en-US" sz="3600" b="1" u="none" strike="noStrike" dirty="0">
                          <a:effectLst/>
                          <a:latin typeface="Calibri" panose="020F0502020204030204" pitchFamily="34" charset="0"/>
                        </a:rPr>
                        <a:t>Test </a:t>
                      </a:r>
                      <a:r>
                        <a:rPr lang="en-US" sz="3600" b="1" u="none" strike="noStrike" dirty="0" smtClean="0">
                          <a:effectLst/>
                          <a:latin typeface="Calibri" panose="020F0502020204030204" pitchFamily="34" charset="0"/>
                        </a:rPr>
                        <a:t>uptake/</a:t>
                      </a:r>
                      <a:endParaRPr lang="en-US" sz="3600" b="1" i="0" u="none" strike="noStrike" dirty="0">
                        <a:solidFill>
                          <a:srgbClr val="000000"/>
                        </a:solidFill>
                        <a:effectLst/>
                        <a:latin typeface="Calibri" panose="020F0502020204030204" pitchFamily="34" charset="0"/>
                      </a:endParaRPr>
                    </a:p>
                    <a:p>
                      <a:pPr algn="ctr" fontAlgn="b"/>
                      <a:r>
                        <a:rPr lang="en-US" sz="3600" b="1" u="none" strike="noStrike" dirty="0">
                          <a:effectLst/>
                          <a:latin typeface="Calibri" panose="020F0502020204030204" pitchFamily="34" charset="0"/>
                        </a:rPr>
                        <a:t>Total attending visit</a:t>
                      </a:r>
                      <a:endParaRPr lang="en-US" sz="3600" b="1" i="0" u="none" strike="noStrike" dirty="0">
                        <a:solidFill>
                          <a:srgbClr val="000000"/>
                        </a:solidFill>
                        <a:effectLst/>
                        <a:latin typeface="Calibri" panose="020F0502020204030204" pitchFamily="34" charset="0"/>
                      </a:endParaRPr>
                    </a:p>
                  </a:txBody>
                  <a:tcPr marL="9525" marR="9525" marT="13607" marB="0" anchor="b"/>
                </a:tc>
                <a:tc>
                  <a:txBody>
                    <a:bodyPr/>
                    <a:lstStyle/>
                    <a:p>
                      <a:pPr algn="ctr" fontAlgn="b"/>
                      <a:r>
                        <a:rPr lang="en-US" sz="3600" b="1" u="none" strike="noStrike" dirty="0" smtClean="0">
                          <a:effectLst/>
                          <a:latin typeface="Calibri" panose="020F0502020204030204" pitchFamily="34" charset="0"/>
                        </a:rPr>
                        <a:t>Uptake </a:t>
                      </a:r>
                      <a:r>
                        <a:rPr lang="en-US" sz="3600" b="1" u="none" strike="noStrike" dirty="0">
                          <a:effectLst/>
                          <a:latin typeface="Calibri" panose="020F0502020204030204" pitchFamily="34" charset="0"/>
                        </a:rPr>
                        <a:t>percentage</a:t>
                      </a:r>
                      <a:endParaRPr lang="en-US" sz="3600" b="1" i="0" u="none" strike="noStrike" dirty="0">
                        <a:solidFill>
                          <a:srgbClr val="000000"/>
                        </a:solidFill>
                        <a:effectLst/>
                        <a:latin typeface="Calibri" panose="020F0502020204030204" pitchFamily="34" charset="0"/>
                      </a:endParaRPr>
                    </a:p>
                  </a:txBody>
                  <a:tcPr marL="9525" marR="9525" marT="13607" marB="0" anchor="b"/>
                </a:tc>
              </a:tr>
              <a:tr h="758279">
                <a:tc>
                  <a:txBody>
                    <a:bodyPr/>
                    <a:lstStyle/>
                    <a:p>
                      <a:pPr algn="ctr" fontAlgn="b"/>
                      <a:r>
                        <a:rPr lang="en-US" sz="3600" u="none" strike="noStrike" dirty="0">
                          <a:effectLst/>
                          <a:latin typeface="Calibri" panose="020F0502020204030204" pitchFamily="34" charset="0"/>
                        </a:rPr>
                        <a:t>9 </a:t>
                      </a:r>
                      <a:r>
                        <a:rPr lang="en-US" sz="3600" u="none" strike="noStrike" dirty="0" smtClean="0">
                          <a:effectLst/>
                          <a:latin typeface="Calibri" panose="020F0502020204030204" pitchFamily="34" charset="0"/>
                        </a:rPr>
                        <a:t>months</a:t>
                      </a:r>
                      <a:endParaRPr lang="en-US" sz="3600" b="0" i="0" u="none" strike="noStrike" dirty="0">
                        <a:solidFill>
                          <a:srgbClr val="000000"/>
                        </a:solidFill>
                        <a:effectLst/>
                        <a:latin typeface="Calibri" panose="020F0502020204030204" pitchFamily="34" charset="0"/>
                      </a:endParaRPr>
                    </a:p>
                  </a:txBody>
                  <a:tcPr marL="9525" marR="9525" marT="13607" marB="0" anchor="b"/>
                </a:tc>
                <a:tc>
                  <a:txBody>
                    <a:bodyPr/>
                    <a:lstStyle/>
                    <a:p>
                      <a:pPr algn="ctr" fontAlgn="b"/>
                      <a:r>
                        <a:rPr lang="en-US" sz="3600" u="none" strike="noStrike" dirty="0" smtClean="0">
                          <a:effectLst/>
                          <a:latin typeface="Calibri" panose="020F0502020204030204" pitchFamily="34" charset="0"/>
                        </a:rPr>
                        <a:t>186/192</a:t>
                      </a:r>
                      <a:endParaRPr lang="en-US" sz="3600" b="0" i="0" u="none" strike="noStrike" dirty="0">
                        <a:solidFill>
                          <a:srgbClr val="000000"/>
                        </a:solidFill>
                        <a:effectLst/>
                        <a:latin typeface="Calibri" panose="020F0502020204030204" pitchFamily="34" charset="0"/>
                      </a:endParaRPr>
                    </a:p>
                  </a:txBody>
                  <a:tcPr marL="9525" marR="9525" marT="13607" marB="0" anchor="b"/>
                </a:tc>
                <a:tc>
                  <a:txBody>
                    <a:bodyPr/>
                    <a:lstStyle/>
                    <a:p>
                      <a:pPr algn="ctr" fontAlgn="b"/>
                      <a:r>
                        <a:rPr lang="en-US" sz="3600" u="none" strike="noStrike" dirty="0">
                          <a:effectLst/>
                          <a:latin typeface="Calibri" panose="020F0502020204030204" pitchFamily="34" charset="0"/>
                        </a:rPr>
                        <a:t>96.8%</a:t>
                      </a:r>
                      <a:endParaRPr lang="en-US" sz="3600" b="0" i="0" u="none" strike="noStrike" dirty="0">
                        <a:solidFill>
                          <a:srgbClr val="000000"/>
                        </a:solidFill>
                        <a:effectLst/>
                        <a:latin typeface="Calibri" panose="020F0502020204030204" pitchFamily="34" charset="0"/>
                      </a:endParaRPr>
                    </a:p>
                  </a:txBody>
                  <a:tcPr marL="9525" marR="9525" marT="13607" marB="0" anchor="b"/>
                </a:tc>
              </a:tr>
              <a:tr h="718043">
                <a:tc>
                  <a:txBody>
                    <a:bodyPr/>
                    <a:lstStyle/>
                    <a:p>
                      <a:pPr algn="ctr" fontAlgn="b"/>
                      <a:r>
                        <a:rPr lang="en-US" sz="3600" b="0" u="none" strike="noStrike" dirty="0">
                          <a:effectLst/>
                          <a:latin typeface="Calibri" panose="020F0502020204030204" pitchFamily="34" charset="0"/>
                        </a:rPr>
                        <a:t>18 </a:t>
                      </a:r>
                      <a:r>
                        <a:rPr lang="en-US" sz="3600" b="0" u="none" strike="noStrike" dirty="0" smtClean="0">
                          <a:effectLst/>
                          <a:latin typeface="Calibri" panose="020F0502020204030204" pitchFamily="34" charset="0"/>
                        </a:rPr>
                        <a:t>months</a:t>
                      </a:r>
                      <a:endParaRPr lang="en-US" sz="3600" b="0" i="0" u="none" strike="noStrike" dirty="0">
                        <a:solidFill>
                          <a:srgbClr val="000000"/>
                        </a:solidFill>
                        <a:effectLst/>
                        <a:latin typeface="Calibri" panose="020F0502020204030204" pitchFamily="34" charset="0"/>
                      </a:endParaRPr>
                    </a:p>
                  </a:txBody>
                  <a:tcPr marL="9525" marR="9525" marT="13607" marB="0" anchor="b"/>
                </a:tc>
                <a:tc>
                  <a:txBody>
                    <a:bodyPr/>
                    <a:lstStyle/>
                    <a:p>
                      <a:pPr algn="ctr" fontAlgn="b"/>
                      <a:r>
                        <a:rPr lang="en-US" sz="3600" b="0" u="none" strike="noStrike" dirty="0" smtClean="0">
                          <a:effectLst/>
                          <a:latin typeface="Calibri" panose="020F0502020204030204" pitchFamily="34" charset="0"/>
                        </a:rPr>
                        <a:t>89/94</a:t>
                      </a:r>
                      <a:endParaRPr lang="en-US" sz="3600" b="0" i="0" u="none" strike="noStrike" dirty="0">
                        <a:solidFill>
                          <a:srgbClr val="000000"/>
                        </a:solidFill>
                        <a:effectLst/>
                        <a:latin typeface="Calibri" panose="020F0502020204030204" pitchFamily="34" charset="0"/>
                      </a:endParaRPr>
                    </a:p>
                  </a:txBody>
                  <a:tcPr marL="9525" marR="9525" marT="13607" marB="0" anchor="b"/>
                </a:tc>
                <a:tc>
                  <a:txBody>
                    <a:bodyPr/>
                    <a:lstStyle/>
                    <a:p>
                      <a:pPr algn="ctr" fontAlgn="b"/>
                      <a:r>
                        <a:rPr lang="en-US" sz="3600" b="0" u="none" strike="noStrike" dirty="0">
                          <a:effectLst/>
                          <a:latin typeface="Calibri" panose="020F0502020204030204" pitchFamily="34" charset="0"/>
                        </a:rPr>
                        <a:t>94.7%</a:t>
                      </a:r>
                      <a:endParaRPr lang="en-US" sz="3600" b="0" i="0" u="none" strike="noStrike" dirty="0">
                        <a:solidFill>
                          <a:srgbClr val="000000"/>
                        </a:solidFill>
                        <a:effectLst/>
                        <a:latin typeface="Calibri" panose="020F0502020204030204" pitchFamily="34" charset="0"/>
                      </a:endParaRPr>
                    </a:p>
                  </a:txBody>
                  <a:tcPr marL="9525" marR="9525" marT="13607" marB="0" anchor="b"/>
                </a:tc>
              </a:tr>
            </a:tbl>
          </a:graphicData>
        </a:graphic>
      </p:graphicFrame>
      <p:sp>
        <p:nvSpPr>
          <p:cNvPr id="56" name="TextBox 55"/>
          <p:cNvSpPr txBox="1"/>
          <p:nvPr/>
        </p:nvSpPr>
        <p:spPr>
          <a:xfrm>
            <a:off x="31147815" y="32637872"/>
            <a:ext cx="10657184" cy="2862322"/>
          </a:xfrm>
          <a:prstGeom prst="rect">
            <a:avLst/>
          </a:prstGeom>
          <a:noFill/>
        </p:spPr>
        <p:txBody>
          <a:bodyPr wrap="square" rtlCol="0">
            <a:spAutoFit/>
          </a:bodyPr>
          <a:lstStyle/>
          <a:p>
            <a:r>
              <a:rPr lang="en-US" sz="3600" b="1" dirty="0" smtClean="0">
                <a:latin typeface="Calibri" panose="020F0502020204030204" pitchFamily="34" charset="0"/>
              </a:rPr>
              <a:t>Acknowledgments: </a:t>
            </a:r>
          </a:p>
          <a:p>
            <a:r>
              <a:rPr lang="en-US" sz="3600" i="1" dirty="0" smtClean="0">
                <a:latin typeface="Calibri" panose="020F0502020204030204" pitchFamily="34" charset="0"/>
              </a:rPr>
              <a:t>The dedication of m2m mentor </a:t>
            </a:r>
            <a:r>
              <a:rPr lang="en-US" sz="3600" i="1" dirty="0">
                <a:latin typeface="Calibri" panose="020F0502020204030204" pitchFamily="34" charset="0"/>
              </a:rPr>
              <a:t>m</a:t>
            </a:r>
            <a:r>
              <a:rPr lang="en-US" sz="3600" i="1" dirty="0" smtClean="0">
                <a:latin typeface="Calibri" panose="020F0502020204030204" pitchFamily="34" charset="0"/>
              </a:rPr>
              <a:t>others and clinic staff at Town 2 Clinic, Khayelitsha made this research possible.</a:t>
            </a:r>
            <a:endParaRPr lang="en-US" sz="3600" i="1" dirty="0">
              <a:latin typeface="Calibri" panose="020F0502020204030204" pitchFamily="34" charset="0"/>
            </a:endParaRPr>
          </a:p>
          <a:p>
            <a:endParaRPr lang="en-US" sz="3600" i="1" dirty="0">
              <a:latin typeface="Calibri" panose="020F0502020204030204" pitchFamily="34" charset="0"/>
            </a:endParaRPr>
          </a:p>
        </p:txBody>
      </p:sp>
      <p:sp>
        <p:nvSpPr>
          <p:cNvPr id="53" name="AutoShape 1868"/>
          <p:cNvSpPr>
            <a:spLocks noChangeArrowheads="1"/>
          </p:cNvSpPr>
          <p:nvPr/>
        </p:nvSpPr>
        <p:spPr bwMode="auto">
          <a:xfrm>
            <a:off x="1408512" y="4669832"/>
            <a:ext cx="23936634" cy="5771578"/>
          </a:xfrm>
          <a:prstGeom prst="roundRect">
            <a:avLst>
              <a:gd name="adj" fmla="val 3523"/>
            </a:avLst>
          </a:prstGeom>
          <a:solidFill>
            <a:schemeClr val="bg1"/>
          </a:solidFill>
          <a:ln w="9525">
            <a:solidFill>
              <a:schemeClr val="tx1"/>
            </a:solidFill>
            <a:round/>
            <a:headEnd/>
            <a:tailEnd/>
          </a:ln>
        </p:spPr>
        <p:txBody>
          <a:bodyPr wrap="none" lIns="83226" tIns="41615" rIns="83226" bIns="41615" anchor="ctr"/>
          <a:lstStyle/>
          <a:p>
            <a:pPr eaLnBrk="0" hangingPunct="0"/>
            <a:endParaRPr lang="en-GB" sz="10800" dirty="0"/>
          </a:p>
        </p:txBody>
      </p:sp>
      <p:sp>
        <p:nvSpPr>
          <p:cNvPr id="55" name="Rectangle 59"/>
          <p:cNvSpPr>
            <a:spLocks noChangeArrowheads="1"/>
          </p:cNvSpPr>
          <p:nvPr/>
        </p:nvSpPr>
        <p:spPr bwMode="auto">
          <a:xfrm>
            <a:off x="26409311" y="4536754"/>
            <a:ext cx="16547817" cy="4464496"/>
          </a:xfrm>
          <a:prstGeom prst="rect">
            <a:avLst/>
          </a:prstGeom>
          <a:solidFill>
            <a:schemeClr val="bg1"/>
          </a:solidFill>
          <a:ln w="9525">
            <a:solidFill>
              <a:schemeClr val="bg1"/>
            </a:solidFill>
            <a:miter lim="800000"/>
            <a:headEnd/>
            <a:tailEnd/>
          </a:ln>
        </p:spPr>
        <p:txBody>
          <a:bodyPr lIns="327667" tIns="327667" rIns="327667" bIns="327667"/>
          <a:lstStyle/>
          <a:p>
            <a:pPr marL="198345" indent="-198345">
              <a:buFont typeface="Arial" pitchFamily="34" charset="0"/>
              <a:buChar char="•"/>
            </a:pPr>
            <a:endParaRPr lang="en-US" sz="4400" dirty="0" smtClean="0">
              <a:latin typeface="Calibri" pitchFamily="34" charset="0"/>
            </a:endParaRPr>
          </a:p>
          <a:p>
            <a:pPr marL="571500" indent="-571500">
              <a:buFont typeface="Arial" panose="020B0604020202020204" pitchFamily="34" charset="0"/>
              <a:buChar char="•"/>
            </a:pPr>
            <a:r>
              <a:rPr lang="en-US" sz="4000" dirty="0">
                <a:latin typeface="Calibri" pitchFamily="34" charset="0"/>
              </a:rPr>
              <a:t>The model was piloted at </a:t>
            </a:r>
            <a:r>
              <a:rPr lang="en-US" sz="4000" dirty="0" smtClean="0">
                <a:latin typeface="Calibri" pitchFamily="34" charset="0"/>
              </a:rPr>
              <a:t>a Khayelitsha Clinic from </a:t>
            </a:r>
            <a:r>
              <a:rPr lang="en-US" sz="4000" dirty="0">
                <a:latin typeface="Calibri" pitchFamily="34" charset="0"/>
              </a:rPr>
              <a:t>June 2016 until </a:t>
            </a:r>
            <a:r>
              <a:rPr lang="en-US" sz="4000" dirty="0" smtClean="0">
                <a:latin typeface="Calibri" pitchFamily="34" charset="0"/>
              </a:rPr>
              <a:t>now.</a:t>
            </a:r>
          </a:p>
          <a:p>
            <a:pPr marL="571500" indent="-571500">
              <a:buFont typeface="Arial" panose="020B0604020202020204" pitchFamily="34" charset="0"/>
              <a:buChar char="•"/>
            </a:pPr>
            <a:r>
              <a:rPr lang="en-US" sz="4000" dirty="0" smtClean="0">
                <a:latin typeface="Calibri" pitchFamily="34" charset="0"/>
              </a:rPr>
              <a:t>Routine data was captured from an adapted club register, electronic laboratory records &amp; patient folder review.</a:t>
            </a:r>
          </a:p>
          <a:p>
            <a:pPr marL="571500" indent="-571500">
              <a:buFont typeface="Arial" panose="020B0604020202020204" pitchFamily="34" charset="0"/>
              <a:buChar char="•"/>
            </a:pPr>
            <a:r>
              <a:rPr lang="en-US" sz="4000" dirty="0" smtClean="0">
                <a:latin typeface="Calibri" pitchFamily="34" charset="0"/>
              </a:rPr>
              <a:t>We </a:t>
            </a:r>
            <a:r>
              <a:rPr lang="en-US" sz="4000" dirty="0">
                <a:latin typeface="Calibri" pitchFamily="34" charset="0"/>
              </a:rPr>
              <a:t>analyzed and described maternal and child data </a:t>
            </a:r>
            <a:r>
              <a:rPr lang="en-US" sz="4000" dirty="0" smtClean="0">
                <a:latin typeface="Calibri" pitchFamily="34" charset="0"/>
              </a:rPr>
              <a:t>collected </a:t>
            </a:r>
            <a:r>
              <a:rPr lang="en-US" sz="4000" dirty="0">
                <a:latin typeface="Calibri" pitchFamily="34" charset="0"/>
              </a:rPr>
              <a:t>during the </a:t>
            </a:r>
            <a:r>
              <a:rPr lang="en-US" sz="4000" dirty="0" smtClean="0">
                <a:latin typeface="Calibri" pitchFamily="34" charset="0"/>
              </a:rPr>
              <a:t>intervention.</a:t>
            </a:r>
          </a:p>
          <a:p>
            <a:pPr marL="571500" indent="-571500">
              <a:buFont typeface="Arial" panose="020B0604020202020204" pitchFamily="34" charset="0"/>
              <a:buChar char="•"/>
            </a:pPr>
            <a:r>
              <a:rPr lang="en-US" sz="4000" dirty="0" smtClean="0">
                <a:latin typeface="Calibri" pitchFamily="34" charset="0"/>
              </a:rPr>
              <a:t>The protocol was approved by the Foundation for Professional Development Ethics Review Board (ERB) and by MSF-ERB.</a:t>
            </a:r>
            <a:endParaRPr lang="en-US" sz="4000" dirty="0">
              <a:latin typeface="Calibri" pitchFamily="34" charset="0"/>
            </a:endParaRPr>
          </a:p>
        </p:txBody>
      </p:sp>
      <p:sp>
        <p:nvSpPr>
          <p:cNvPr id="60" name="Rectangle 58"/>
          <p:cNvSpPr>
            <a:spLocks noChangeArrowheads="1"/>
          </p:cNvSpPr>
          <p:nvPr/>
        </p:nvSpPr>
        <p:spPr bwMode="auto">
          <a:xfrm>
            <a:off x="1690029" y="4996238"/>
            <a:ext cx="23391431" cy="3162957"/>
          </a:xfrm>
          <a:prstGeom prst="rect">
            <a:avLst/>
          </a:prstGeom>
          <a:solidFill>
            <a:schemeClr val="bg1"/>
          </a:solidFill>
          <a:ln w="9525">
            <a:noFill/>
            <a:miter lim="800000"/>
            <a:headEnd/>
            <a:tailEnd/>
          </a:ln>
        </p:spPr>
        <p:txBody>
          <a:bodyPr lIns="327667" tIns="327667" rIns="327667" bIns="327667"/>
          <a:lstStyle/>
          <a:p>
            <a:pPr marL="571500" indent="-571500">
              <a:buFont typeface="Arial" panose="020B0604020202020204" pitchFamily="34" charset="0"/>
              <a:buChar char="•"/>
            </a:pPr>
            <a:r>
              <a:rPr lang="en-US" sz="4000" dirty="0">
                <a:latin typeface="Calibri" pitchFamily="34" charset="0"/>
              </a:rPr>
              <a:t>With the advances of option B+ implementation, mother to child transmission (MTCT) in South Africa has fallen from 16,000 (2010) to 5,100 (2015) new vertical infection</a:t>
            </a:r>
            <a:r>
              <a:rPr lang="en-US" sz="4000" dirty="0" smtClean="0">
                <a:latin typeface="Calibri" pitchFamily="34" charset="0"/>
              </a:rPr>
              <a:t>.</a:t>
            </a:r>
          </a:p>
          <a:p>
            <a:pPr marL="571500" indent="-571500">
              <a:buFont typeface="Arial" panose="020B0604020202020204" pitchFamily="34" charset="0"/>
              <a:buChar char="•"/>
            </a:pPr>
            <a:r>
              <a:rPr lang="en-US" sz="4000" dirty="0" smtClean="0">
                <a:latin typeface="Calibri" pitchFamily="34" charset="0"/>
              </a:rPr>
              <a:t>Despite this success, some challenges remain. Post-natal </a:t>
            </a:r>
            <a:r>
              <a:rPr lang="en-US" sz="4000" dirty="0">
                <a:latin typeface="Calibri" pitchFamily="34" charset="0"/>
              </a:rPr>
              <a:t>MTCT stays </a:t>
            </a:r>
            <a:r>
              <a:rPr lang="en-US" sz="4000" dirty="0" smtClean="0">
                <a:latin typeface="Calibri" pitchFamily="34" charset="0"/>
              </a:rPr>
              <a:t>relatively high </a:t>
            </a:r>
            <a:r>
              <a:rPr lang="en-US" sz="4000" dirty="0">
                <a:latin typeface="Calibri" pitchFamily="34" charset="0"/>
              </a:rPr>
              <a:t>(4.3%) at 18 </a:t>
            </a:r>
            <a:r>
              <a:rPr lang="en-US" sz="4000" dirty="0" smtClean="0">
                <a:latin typeface="Calibri" pitchFamily="34" charset="0"/>
              </a:rPr>
              <a:t>months. Furthermore, there are concerns in Sub Saharan Africa regarding poor retention in care of mothers after the roll out of option B+.</a:t>
            </a:r>
          </a:p>
          <a:p>
            <a:pPr marL="571500" indent="-571500">
              <a:buFont typeface="Arial" panose="020B0604020202020204" pitchFamily="34" charset="0"/>
              <a:buChar char="•"/>
            </a:pPr>
            <a:r>
              <a:rPr lang="en-US" sz="4000" dirty="0" smtClean="0">
                <a:latin typeface="Calibri" pitchFamily="34" charset="0"/>
              </a:rPr>
              <a:t>In </a:t>
            </a:r>
            <a:r>
              <a:rPr lang="en-US" sz="4000" dirty="0" err="1" smtClean="0">
                <a:latin typeface="Calibri" pitchFamily="34" charset="0"/>
              </a:rPr>
              <a:t>Khayelitsha</a:t>
            </a:r>
            <a:r>
              <a:rPr lang="en-US" sz="4000" dirty="0" smtClean="0">
                <a:latin typeface="Calibri" pitchFamily="34" charset="0"/>
              </a:rPr>
              <a:t>, a </a:t>
            </a:r>
            <a:r>
              <a:rPr lang="en-US" sz="4000" dirty="0" err="1" smtClean="0">
                <a:latin typeface="Calibri" pitchFamily="34" charset="0"/>
              </a:rPr>
              <a:t>periurban</a:t>
            </a:r>
            <a:r>
              <a:rPr lang="en-US" sz="4000" dirty="0" smtClean="0">
                <a:latin typeface="Calibri" pitchFamily="34" charset="0"/>
              </a:rPr>
              <a:t> informal settlement, the antenatal HIV prevalence is estimated to 33.1%  (2015)</a:t>
            </a:r>
          </a:p>
          <a:p>
            <a:pPr marL="571500" indent="-571500">
              <a:buFont typeface="Arial" panose="020B0604020202020204" pitchFamily="34" charset="0"/>
              <a:buChar char="•"/>
            </a:pPr>
            <a:r>
              <a:rPr lang="en-US" sz="4000" dirty="0" smtClean="0">
                <a:latin typeface="Calibri" pitchFamily="34" charset="0"/>
              </a:rPr>
              <a:t>Access </a:t>
            </a:r>
            <a:r>
              <a:rPr lang="en-US" sz="4000" dirty="0">
                <a:latin typeface="Calibri" pitchFamily="34" charset="0"/>
              </a:rPr>
              <a:t>to post natal </a:t>
            </a:r>
            <a:r>
              <a:rPr lang="en-US" sz="4000" dirty="0" smtClean="0">
                <a:latin typeface="Calibri" pitchFamily="34" charset="0"/>
              </a:rPr>
              <a:t>services, uptake </a:t>
            </a:r>
            <a:r>
              <a:rPr lang="en-US" sz="4000" dirty="0">
                <a:latin typeface="Calibri" pitchFamily="34" charset="0"/>
              </a:rPr>
              <a:t>of infant HIV testing </a:t>
            </a:r>
            <a:r>
              <a:rPr lang="en-US" sz="4000" dirty="0" smtClean="0">
                <a:latin typeface="Calibri" pitchFamily="34" charset="0"/>
              </a:rPr>
              <a:t>and maternal retention in care post </a:t>
            </a:r>
            <a:r>
              <a:rPr lang="en-US" sz="4000" dirty="0" err="1" smtClean="0">
                <a:latin typeface="Calibri" pitchFamily="34" charset="0"/>
              </a:rPr>
              <a:t>natally</a:t>
            </a:r>
            <a:r>
              <a:rPr lang="en-US" sz="4000" dirty="0" smtClean="0">
                <a:latin typeface="Calibri" pitchFamily="34" charset="0"/>
              </a:rPr>
              <a:t> is poor.</a:t>
            </a:r>
          </a:p>
        </p:txBody>
      </p:sp>
      <p:sp>
        <p:nvSpPr>
          <p:cNvPr id="61" name="Rounded Rectangle 60"/>
          <p:cNvSpPr/>
          <p:nvPr/>
        </p:nvSpPr>
        <p:spPr>
          <a:xfrm>
            <a:off x="1408513" y="4607422"/>
            <a:ext cx="23936634" cy="714380"/>
          </a:xfrm>
          <a:prstGeom prst="round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lIns="83226" tIns="41615" rIns="83226" bIns="41615" anchor="ctr"/>
          <a:lstStyle/>
          <a:p>
            <a:pPr algn="ctr" eaLnBrk="0" hangingPunct="0">
              <a:defRPr/>
            </a:pPr>
            <a:r>
              <a:rPr lang="en-US" sz="4600" b="1" dirty="0">
                <a:latin typeface="Calibri" pitchFamily="34" charset="0"/>
                <a:cs typeface="Arial" pitchFamily="34" charset="0"/>
              </a:rPr>
              <a:t>Introduction</a:t>
            </a:r>
          </a:p>
        </p:txBody>
      </p:sp>
      <p:sp>
        <p:nvSpPr>
          <p:cNvPr id="66" name="Rounded Rectangle 65"/>
          <p:cNvSpPr/>
          <p:nvPr/>
        </p:nvSpPr>
        <p:spPr>
          <a:xfrm>
            <a:off x="26035249" y="4620304"/>
            <a:ext cx="23771022" cy="701499"/>
          </a:xfrm>
          <a:prstGeom prst="round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lIns="83226" tIns="41615" rIns="83226" bIns="41615" anchor="ctr"/>
          <a:lstStyle/>
          <a:p>
            <a:pPr algn="ctr" eaLnBrk="0" hangingPunct="0">
              <a:defRPr/>
            </a:pPr>
            <a:r>
              <a:rPr lang="en-US" sz="4600" b="1" dirty="0">
                <a:latin typeface="Calibri" pitchFamily="34" charset="0"/>
                <a:cs typeface="Arial" pitchFamily="34" charset="0"/>
              </a:rPr>
              <a:t>Methods</a:t>
            </a:r>
          </a:p>
        </p:txBody>
      </p:sp>
      <p:sp>
        <p:nvSpPr>
          <p:cNvPr id="68" name="Rectangle 67"/>
          <p:cNvSpPr/>
          <p:nvPr/>
        </p:nvSpPr>
        <p:spPr>
          <a:xfrm rot="16200000">
            <a:off x="23431966" y="13707539"/>
            <a:ext cx="3519243" cy="461665"/>
          </a:xfrm>
          <a:prstGeom prst="rect">
            <a:avLst/>
          </a:prstGeom>
        </p:spPr>
        <p:txBody>
          <a:bodyPr wrap="square">
            <a:spAutoFit/>
          </a:bodyPr>
          <a:lstStyle/>
          <a:p>
            <a:r>
              <a:rPr lang="en-US" sz="2400" dirty="0">
                <a:solidFill>
                  <a:srgbClr val="00B0F0"/>
                </a:solidFill>
              </a:rPr>
              <a:t>Photo credit: Sean Christie</a:t>
            </a:r>
          </a:p>
        </p:txBody>
      </p:sp>
      <p:sp>
        <p:nvSpPr>
          <p:cNvPr id="70" name="TextBox 69"/>
          <p:cNvSpPr txBox="1"/>
          <p:nvPr/>
        </p:nvSpPr>
        <p:spPr>
          <a:xfrm rot="16200000">
            <a:off x="46924464" y="7607837"/>
            <a:ext cx="5328591" cy="338554"/>
          </a:xfrm>
          <a:prstGeom prst="rect">
            <a:avLst/>
          </a:prstGeom>
          <a:noFill/>
        </p:spPr>
        <p:txBody>
          <a:bodyPr wrap="square" rtlCol="0">
            <a:spAutoFit/>
          </a:bodyPr>
          <a:lstStyle/>
          <a:p>
            <a:r>
              <a:rPr lang="en-US" sz="1600" dirty="0" smtClean="0">
                <a:solidFill>
                  <a:schemeClr val="bg1"/>
                </a:solidFill>
              </a:rPr>
              <a:t>Photo credit: </a:t>
            </a:r>
            <a:r>
              <a:rPr lang="en-US" sz="1600" dirty="0" err="1" smtClean="0">
                <a:solidFill>
                  <a:schemeClr val="bg1"/>
                </a:solidFill>
              </a:rPr>
              <a:t>Suhair</a:t>
            </a:r>
            <a:r>
              <a:rPr lang="en-US" sz="1600" dirty="0" smtClean="0">
                <a:solidFill>
                  <a:schemeClr val="bg1"/>
                </a:solidFill>
              </a:rPr>
              <a:t> Solomon</a:t>
            </a:r>
            <a:endParaRPr lang="en-US" sz="1600" dirty="0">
              <a:solidFill>
                <a:schemeClr val="bg1"/>
              </a:solidFill>
            </a:endParaRPr>
          </a:p>
        </p:txBody>
      </p:sp>
      <p:sp>
        <p:nvSpPr>
          <p:cNvPr id="9" name="TextBox 8"/>
          <p:cNvSpPr txBox="1"/>
          <p:nvPr/>
        </p:nvSpPr>
        <p:spPr>
          <a:xfrm>
            <a:off x="21138704" y="20234498"/>
            <a:ext cx="3772797" cy="1661993"/>
          </a:xfrm>
          <a:prstGeom prst="rect">
            <a:avLst/>
          </a:prstGeom>
          <a:noFill/>
        </p:spPr>
        <p:txBody>
          <a:bodyPr wrap="square" rtlCol="0">
            <a:spAutoFit/>
          </a:bodyPr>
          <a:lstStyle/>
          <a:p>
            <a:r>
              <a:rPr lang="en-US" sz="4000" dirty="0">
                <a:solidFill>
                  <a:schemeClr val="dk1"/>
                </a:solidFill>
                <a:latin typeface="Calibri" pitchFamily="34" charset="0"/>
                <a:cs typeface="+mn-cs"/>
              </a:rPr>
              <a:t>2-15 mother-infant pairs/club</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11798</TotalTime>
  <Words>924</Words>
  <Application>Microsoft Office PowerPoint</Application>
  <PresentationFormat>Custom</PresentationFormat>
  <Paragraphs>118</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Franklin Gothic Book</vt:lpstr>
      <vt:lpstr>Perpetua</vt:lpstr>
      <vt:lpstr>Times New Roman</vt:lpstr>
      <vt:lpstr>Wingdings 2</vt:lpstr>
      <vt:lpstr>Equity</vt:lpstr>
      <vt:lpstr>PowerPoint Presentation</vt:lpstr>
    </vt:vector>
  </TitlesOfParts>
  <Company>UNSW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Medical Illustration Unit</dc:creator>
  <cp:lastModifiedBy>Angela Makamure</cp:lastModifiedBy>
  <cp:revision>441</cp:revision>
  <cp:lastPrinted>2018-07-16T08:16:07Z</cp:lastPrinted>
  <dcterms:created xsi:type="dcterms:W3CDTF">1997-10-24T05:44:18Z</dcterms:created>
  <dcterms:modified xsi:type="dcterms:W3CDTF">2018-07-25T08:50:40Z</dcterms:modified>
</cp:coreProperties>
</file>