
<file path=[Content_Types].xml><?xml version="1.0" encoding="utf-8"?>
<Types xmlns="http://schemas.openxmlformats.org/package/2006/content-types">
  <Default Extension="png" ContentType="image/png"/>
  <Default Extension="tmp" ContentType="image/x-emf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2" r:id="rId2"/>
    <p:sldMasterId id="2147483790" r:id="rId3"/>
  </p:sldMasterIdLst>
  <p:notesMasterIdLst>
    <p:notesMasterId r:id="rId26"/>
  </p:notesMasterIdLst>
  <p:handoutMasterIdLst>
    <p:handoutMasterId r:id="rId27"/>
  </p:handoutMasterIdLst>
  <p:sldIdLst>
    <p:sldId id="846" r:id="rId4"/>
    <p:sldId id="948" r:id="rId5"/>
    <p:sldId id="978" r:id="rId6"/>
    <p:sldId id="997" r:id="rId7"/>
    <p:sldId id="998" r:id="rId8"/>
    <p:sldId id="999" r:id="rId9"/>
    <p:sldId id="1017" r:id="rId10"/>
    <p:sldId id="1007" r:id="rId11"/>
    <p:sldId id="1013" r:id="rId12"/>
    <p:sldId id="1019" r:id="rId13"/>
    <p:sldId id="1023" r:id="rId14"/>
    <p:sldId id="1018" r:id="rId15"/>
    <p:sldId id="1006" r:id="rId16"/>
    <p:sldId id="1020" r:id="rId17"/>
    <p:sldId id="1021" r:id="rId18"/>
    <p:sldId id="1022" r:id="rId19"/>
    <p:sldId id="1008" r:id="rId20"/>
    <p:sldId id="1003" r:id="rId21"/>
    <p:sldId id="1004" r:id="rId22"/>
    <p:sldId id="1000" r:id="rId23"/>
    <p:sldId id="989" r:id="rId24"/>
    <p:sldId id="990" r:id="rId25"/>
  </p:sldIdLst>
  <p:sldSz cx="9144000" cy="5143500" type="screen16x9"/>
  <p:notesSz cx="6805613" cy="9944100"/>
  <p:defaultTextStyle>
    <a:defPPr>
      <a:defRPr lang="en-US"/>
    </a:defPPr>
    <a:lvl1pPr marL="0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05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65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27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88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99CC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79362" autoAdjust="0"/>
  </p:normalViewPr>
  <p:slideViewPr>
    <p:cSldViewPr>
      <p:cViewPr varScale="1">
        <p:scale>
          <a:sx n="93" d="100"/>
          <a:sy n="93" d="100"/>
        </p:scale>
        <p:origin x="595" y="101"/>
      </p:cViewPr>
      <p:guideLst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64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W001.AD.SYS\0005_data\diensten\Bvh_h000\Dip_07np\Amb_h069\Aax_b057\1_Data\Interne_Werking\Process\Data%20Presentaties\Data%20files%20Presentations\Allocation%20weigh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W001.AD.SYS\0005_data\diensten\Bvh_h000\Dip_07np\Amb_h069\Aax_b057\1_Data\Interne_Werking\Process\Equity\region\earnings%20growth%20calyear%20MSCI%20europ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W001.AD.SYS\0005_data\diensten\Bvh_h000\Dip_07np\Amb_h069\Aax_b057\1_Data\Interne_Werking\Process\Data%20Presentaties\Data%20files%20Presentations\Allocation%20weigh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LOW001.AD.SYS\0005_data\diensten\Amb_b563\Bvh_h000\Dip_07np\Amb_h069\Aax_b057\1_Data\Interne_Werking\Process\Data%20Presentaties\Data%20files%20Presentations\Graphs\correcties%20euro%20stoxx5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GLOW001.AD.SYS\0005_data\diensten\Bvh_h000\Dip_07np\Amb_h069\Aax_b057\1_Data\Interne_Werking\Process\Equity\general%20data\oil%20data%20input%20201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W001.AD.SYS\0005_data\diensten\Bvh_h000\Dip_07np\Amb_h069\Aax_b057\1_Data\Interne_Werking\Process\Data%20Presentaties\Data%20files%20Presentations\world%20gdp%20growth%20qoq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err="1"/>
              <a:t>Positionnement</a:t>
            </a:r>
            <a:r>
              <a:rPr lang="en-GB" dirty="0"/>
              <a:t> </a:t>
            </a:r>
            <a:r>
              <a:rPr lang="en-GB" dirty="0" err="1" smtClean="0"/>
              <a:t>envers</a:t>
            </a:r>
            <a:r>
              <a:rPr lang="en-GB" dirty="0" smtClean="0"/>
              <a:t> </a:t>
            </a:r>
            <a:r>
              <a:rPr lang="en-GB" dirty="0"/>
              <a:t>la </a:t>
            </a:r>
            <a:r>
              <a:rPr lang="en-GB" dirty="0" err="1"/>
              <a:t>norme</a:t>
            </a:r>
            <a:endParaRPr lang="en-GB" dirty="0"/>
          </a:p>
        </c:rich>
      </c:tx>
      <c:layout>
        <c:manualLayout>
          <c:xMode val="edge"/>
          <c:yMode val="edge"/>
          <c:x val="0.1459888435931324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034951881014872"/>
          <c:y val="0.14574532728863437"/>
          <c:w val="0.86495538057742782"/>
          <c:h val="0.65838383838383829"/>
        </c:manualLayout>
      </c:layout>
      <c:lineChart>
        <c:grouping val="standard"/>
        <c:varyColors val="0"/>
        <c:ser>
          <c:idx val="0"/>
          <c:order val="0"/>
          <c:tx>
            <c:v>Actions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Sheet1!$N$12:$Y$12</c:f>
              <c:numCache>
                <c:formatCode>0.00%</c:formatCode>
                <c:ptCount val="12"/>
                <c:pt idx="0">
                  <c:v>4.9999999999999933E-2</c:v>
                </c:pt>
                <c:pt idx="1">
                  <c:v>4.9999999999999933E-2</c:v>
                </c:pt>
                <c:pt idx="2">
                  <c:v>2.4999999999999911E-2</c:v>
                </c:pt>
                <c:pt idx="3">
                  <c:v>0</c:v>
                </c:pt>
                <c:pt idx="4">
                  <c:v>0</c:v>
                </c:pt>
                <c:pt idx="5">
                  <c:v>-2.5000000000000022E-2</c:v>
                </c:pt>
                <c:pt idx="6">
                  <c:v>-2.5000000000000022E-2</c:v>
                </c:pt>
                <c:pt idx="7">
                  <c:v>-2.5000000000000022E-2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Obligations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Sheet1!$N$13:$Y$13</c:f>
              <c:numCache>
                <c:formatCode>0.00%</c:formatCode>
                <c:ptCount val="12"/>
                <c:pt idx="0">
                  <c:v>-0.15000000000000002</c:v>
                </c:pt>
                <c:pt idx="1">
                  <c:v>-0.16250000000000003</c:v>
                </c:pt>
                <c:pt idx="2">
                  <c:v>-0.16250000000000003</c:v>
                </c:pt>
                <c:pt idx="3">
                  <c:v>-0.16250000000000003</c:v>
                </c:pt>
                <c:pt idx="4">
                  <c:v>-0.16250000000000003</c:v>
                </c:pt>
                <c:pt idx="5">
                  <c:v>-0.16250000000000003</c:v>
                </c:pt>
                <c:pt idx="6">
                  <c:v>-0.16250000000000003</c:v>
                </c:pt>
                <c:pt idx="7">
                  <c:v>-0.16250000000000003</c:v>
                </c:pt>
                <c:pt idx="8">
                  <c:v>-0.16250000000000003</c:v>
                </c:pt>
                <c:pt idx="9">
                  <c:v>-0.16250000000000003</c:v>
                </c:pt>
                <c:pt idx="10">
                  <c:v>-0.16250000000000003</c:v>
                </c:pt>
                <c:pt idx="11">
                  <c:v>-0.16250000000000003</c:v>
                </c:pt>
              </c:numCache>
            </c:numRef>
          </c:val>
          <c:smooth val="0"/>
        </c:ser>
        <c:ser>
          <c:idx val="2"/>
          <c:order val="2"/>
          <c:tx>
            <c:v>Autres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Sheet1!$N$14:$Y$14</c:f>
              <c:numCache>
                <c:formatCode>0.00%</c:formatCode>
                <c:ptCount val="12"/>
                <c:pt idx="0">
                  <c:v>3.5000000000000003E-2</c:v>
                </c:pt>
                <c:pt idx="1">
                  <c:v>4.7500000000000001E-2</c:v>
                </c:pt>
                <c:pt idx="2">
                  <c:v>4.7500000000000001E-2</c:v>
                </c:pt>
                <c:pt idx="3">
                  <c:v>4.7500000000000001E-2</c:v>
                </c:pt>
                <c:pt idx="4">
                  <c:v>4.7500000000000001E-2</c:v>
                </c:pt>
                <c:pt idx="5">
                  <c:v>4.7500000000000001E-2</c:v>
                </c:pt>
                <c:pt idx="6">
                  <c:v>4.7500000000000001E-2</c:v>
                </c:pt>
                <c:pt idx="7">
                  <c:v>6.5000000000000002E-2</c:v>
                </c:pt>
                <c:pt idx="8">
                  <c:v>6.5000000000000002E-2</c:v>
                </c:pt>
                <c:pt idx="9">
                  <c:v>6.5000000000000002E-2</c:v>
                </c:pt>
                <c:pt idx="10">
                  <c:v>6.5000000000000002E-2</c:v>
                </c:pt>
                <c:pt idx="11">
                  <c:v>6.5000000000000002E-2</c:v>
                </c:pt>
              </c:numCache>
            </c:numRef>
          </c:val>
          <c:smooth val="0"/>
        </c:ser>
        <c:ser>
          <c:idx val="3"/>
          <c:order val="3"/>
          <c:tx>
            <c:v>Liquidités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Sheet1!$N$15:$Y$15</c:f>
              <c:numCache>
                <c:formatCode>0.00%</c:formatCode>
                <c:ptCount val="12"/>
                <c:pt idx="0">
                  <c:v>6.5000000000000002E-2</c:v>
                </c:pt>
                <c:pt idx="1">
                  <c:v>6.5000000000000002E-2</c:v>
                </c:pt>
                <c:pt idx="2">
                  <c:v>0.09</c:v>
                </c:pt>
                <c:pt idx="3">
                  <c:v>0.115</c:v>
                </c:pt>
                <c:pt idx="4">
                  <c:v>0.115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0.1225</c:v>
                </c:pt>
                <c:pt idx="8">
                  <c:v>9.7500000000000003E-2</c:v>
                </c:pt>
                <c:pt idx="9">
                  <c:v>9.7500000000000003E-2</c:v>
                </c:pt>
                <c:pt idx="10">
                  <c:v>9.7500000000000003E-2</c:v>
                </c:pt>
                <c:pt idx="11">
                  <c:v>9.7500000000000003E-2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205576"/>
        <c:axId val="659206360"/>
      </c:lineChart>
      <c:catAx>
        <c:axId val="65920557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en-US"/>
          </a:p>
        </c:txPr>
        <c:crossAx val="659206360"/>
        <c:crosses val="autoZero"/>
        <c:auto val="1"/>
        <c:lblAlgn val="ctr"/>
        <c:lblOffset val="100"/>
        <c:noMultiLvlLbl val="0"/>
      </c:catAx>
      <c:valAx>
        <c:axId val="659206360"/>
        <c:scaling>
          <c:orientation val="minMax"/>
          <c:max val="0.15000000000000002"/>
          <c:min val="-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9205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08267716535432"/>
          <c:y val="0.49543484030788282"/>
          <c:w val="0.32504185203799879"/>
          <c:h val="0.18125866289185763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400"/>
              <a:t>Estimations de croissance annuelle du BPA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79210049074993"/>
          <c:y val="0.11920679386230568"/>
          <c:w val="0.82320186797842321"/>
          <c:h val="0.57744924261148955"/>
        </c:manualLayout>
      </c:layout>
      <c:lineChart>
        <c:grouping val="standard"/>
        <c:varyColors val="0"/>
        <c:ser>
          <c:idx val="0"/>
          <c:order val="0"/>
          <c:tx>
            <c:strRef>
              <c:f>'[earnings growth calyear MSCI europe.xlsx]vgl'!$B$2</c:f>
              <c:strCache>
                <c:ptCount val="1"/>
                <c:pt idx="0">
                  <c:v>EMU 2015</c:v>
                </c:pt>
              </c:strCache>
            </c:strRef>
          </c:tx>
          <c:marker>
            <c:symbol val="none"/>
          </c:marker>
          <c:cat>
            <c:numRef>
              <c:f>'[earnings growth calyear MSCI europe.xlsx]vgl'!$A$3:$A$95</c:f>
              <c:numCache>
                <c:formatCode>m/d/yyyy</c:formatCode>
                <c:ptCount val="93"/>
                <c:pt idx="0">
                  <c:v>41677</c:v>
                </c:pt>
                <c:pt idx="1">
                  <c:v>41684</c:v>
                </c:pt>
                <c:pt idx="2">
                  <c:v>41691</c:v>
                </c:pt>
                <c:pt idx="3">
                  <c:v>41698</c:v>
                </c:pt>
                <c:pt idx="4">
                  <c:v>41705</c:v>
                </c:pt>
                <c:pt idx="5">
                  <c:v>41712</c:v>
                </c:pt>
                <c:pt idx="6">
                  <c:v>41719</c:v>
                </c:pt>
                <c:pt idx="7">
                  <c:v>41726</c:v>
                </c:pt>
                <c:pt idx="8">
                  <c:v>41733</c:v>
                </c:pt>
                <c:pt idx="9">
                  <c:v>41740</c:v>
                </c:pt>
                <c:pt idx="10">
                  <c:v>41747</c:v>
                </c:pt>
                <c:pt idx="11">
                  <c:v>41754</c:v>
                </c:pt>
                <c:pt idx="12">
                  <c:v>41761</c:v>
                </c:pt>
                <c:pt idx="13">
                  <c:v>41768</c:v>
                </c:pt>
                <c:pt idx="14">
                  <c:v>41775</c:v>
                </c:pt>
                <c:pt idx="15">
                  <c:v>41782</c:v>
                </c:pt>
                <c:pt idx="16">
                  <c:v>41789</c:v>
                </c:pt>
                <c:pt idx="17">
                  <c:v>41796</c:v>
                </c:pt>
                <c:pt idx="18">
                  <c:v>41803</c:v>
                </c:pt>
                <c:pt idx="19">
                  <c:v>41810</c:v>
                </c:pt>
                <c:pt idx="20">
                  <c:v>41817</c:v>
                </c:pt>
                <c:pt idx="21">
                  <c:v>41824</c:v>
                </c:pt>
                <c:pt idx="22">
                  <c:v>41831</c:v>
                </c:pt>
                <c:pt idx="23">
                  <c:v>41838</c:v>
                </c:pt>
                <c:pt idx="24">
                  <c:v>41845</c:v>
                </c:pt>
                <c:pt idx="25">
                  <c:v>41852</c:v>
                </c:pt>
                <c:pt idx="26">
                  <c:v>41859</c:v>
                </c:pt>
                <c:pt idx="27">
                  <c:v>41866</c:v>
                </c:pt>
                <c:pt idx="28">
                  <c:v>41873</c:v>
                </c:pt>
                <c:pt idx="29">
                  <c:v>41880</c:v>
                </c:pt>
                <c:pt idx="30">
                  <c:v>41887</c:v>
                </c:pt>
                <c:pt idx="31">
                  <c:v>41894</c:v>
                </c:pt>
                <c:pt idx="32">
                  <c:v>41901</c:v>
                </c:pt>
                <c:pt idx="33">
                  <c:v>41908</c:v>
                </c:pt>
                <c:pt idx="34">
                  <c:v>41915</c:v>
                </c:pt>
                <c:pt idx="35">
                  <c:v>41922</c:v>
                </c:pt>
                <c:pt idx="36">
                  <c:v>41929</c:v>
                </c:pt>
                <c:pt idx="37">
                  <c:v>41936</c:v>
                </c:pt>
                <c:pt idx="38">
                  <c:v>41943</c:v>
                </c:pt>
                <c:pt idx="39">
                  <c:v>41950</c:v>
                </c:pt>
                <c:pt idx="40">
                  <c:v>41957</c:v>
                </c:pt>
                <c:pt idx="41">
                  <c:v>41964</c:v>
                </c:pt>
                <c:pt idx="42">
                  <c:v>41971</c:v>
                </c:pt>
                <c:pt idx="43">
                  <c:v>41978</c:v>
                </c:pt>
                <c:pt idx="44">
                  <c:v>41985</c:v>
                </c:pt>
                <c:pt idx="45">
                  <c:v>41992</c:v>
                </c:pt>
                <c:pt idx="46">
                  <c:v>41999</c:v>
                </c:pt>
                <c:pt idx="47">
                  <c:v>42006</c:v>
                </c:pt>
                <c:pt idx="48">
                  <c:v>42013</c:v>
                </c:pt>
                <c:pt idx="49">
                  <c:v>42020</c:v>
                </c:pt>
                <c:pt idx="50">
                  <c:v>42027</c:v>
                </c:pt>
                <c:pt idx="51">
                  <c:v>42034</c:v>
                </c:pt>
                <c:pt idx="52">
                  <c:v>42041</c:v>
                </c:pt>
                <c:pt idx="53">
                  <c:v>42048</c:v>
                </c:pt>
                <c:pt idx="54">
                  <c:v>42055</c:v>
                </c:pt>
                <c:pt idx="55">
                  <c:v>42062</c:v>
                </c:pt>
                <c:pt idx="56">
                  <c:v>42069</c:v>
                </c:pt>
                <c:pt idx="57">
                  <c:v>42076</c:v>
                </c:pt>
                <c:pt idx="58">
                  <c:v>42083</c:v>
                </c:pt>
                <c:pt idx="59">
                  <c:v>42090</c:v>
                </c:pt>
                <c:pt idx="60">
                  <c:v>42097</c:v>
                </c:pt>
                <c:pt idx="61">
                  <c:v>42104</c:v>
                </c:pt>
                <c:pt idx="62">
                  <c:v>42111</c:v>
                </c:pt>
                <c:pt idx="63">
                  <c:v>42118</c:v>
                </c:pt>
                <c:pt idx="64">
                  <c:v>42125</c:v>
                </c:pt>
                <c:pt idx="65">
                  <c:v>42132</c:v>
                </c:pt>
                <c:pt idx="66">
                  <c:v>42139</c:v>
                </c:pt>
                <c:pt idx="67">
                  <c:v>42146</c:v>
                </c:pt>
                <c:pt idx="68">
                  <c:v>42153</c:v>
                </c:pt>
                <c:pt idx="69">
                  <c:v>42160</c:v>
                </c:pt>
                <c:pt idx="70">
                  <c:v>42167</c:v>
                </c:pt>
                <c:pt idx="71">
                  <c:v>42174</c:v>
                </c:pt>
                <c:pt idx="72">
                  <c:v>42181</c:v>
                </c:pt>
                <c:pt idx="73">
                  <c:v>42188</c:v>
                </c:pt>
                <c:pt idx="74">
                  <c:v>42195</c:v>
                </c:pt>
                <c:pt idx="75">
                  <c:v>42202</c:v>
                </c:pt>
                <c:pt idx="76">
                  <c:v>42209</c:v>
                </c:pt>
                <c:pt idx="77">
                  <c:v>42216</c:v>
                </c:pt>
                <c:pt idx="78">
                  <c:v>42223</c:v>
                </c:pt>
                <c:pt idx="79">
                  <c:v>42230</c:v>
                </c:pt>
                <c:pt idx="80">
                  <c:v>42237</c:v>
                </c:pt>
                <c:pt idx="81">
                  <c:v>42244</c:v>
                </c:pt>
                <c:pt idx="82">
                  <c:v>42251</c:v>
                </c:pt>
                <c:pt idx="83">
                  <c:v>42258</c:v>
                </c:pt>
                <c:pt idx="84">
                  <c:v>42265</c:v>
                </c:pt>
                <c:pt idx="85">
                  <c:v>42272</c:v>
                </c:pt>
                <c:pt idx="86">
                  <c:v>42279</c:v>
                </c:pt>
                <c:pt idx="87">
                  <c:v>42286</c:v>
                </c:pt>
                <c:pt idx="88">
                  <c:v>42293</c:v>
                </c:pt>
                <c:pt idx="89">
                  <c:v>42300</c:v>
                </c:pt>
                <c:pt idx="90">
                  <c:v>42307</c:v>
                </c:pt>
                <c:pt idx="91">
                  <c:v>42314</c:v>
                </c:pt>
                <c:pt idx="92">
                  <c:v>42321</c:v>
                </c:pt>
              </c:numCache>
            </c:numRef>
          </c:cat>
          <c:val>
            <c:numRef>
              <c:f>'[earnings growth calyear MSCI europe.xlsx]vgl'!$B$3:$B$95</c:f>
              <c:numCache>
                <c:formatCode>0.00%</c:formatCode>
                <c:ptCount val="93"/>
                <c:pt idx="0">
                  <c:v>0.14323175053153792</c:v>
                </c:pt>
                <c:pt idx="1">
                  <c:v>0.14393087946052252</c:v>
                </c:pt>
                <c:pt idx="2">
                  <c:v>0.14413846261649499</c:v>
                </c:pt>
                <c:pt idx="3">
                  <c:v>0.14455543050084407</c:v>
                </c:pt>
                <c:pt idx="4">
                  <c:v>0.14572154758542788</c:v>
                </c:pt>
                <c:pt idx="5">
                  <c:v>0.14701142176441717</c:v>
                </c:pt>
                <c:pt idx="6">
                  <c:v>0.14584645531527762</c:v>
                </c:pt>
                <c:pt idx="7">
                  <c:v>0.14565647990945108</c:v>
                </c:pt>
                <c:pt idx="8">
                  <c:v>0.14814027630180648</c:v>
                </c:pt>
                <c:pt idx="9">
                  <c:v>0.14868701206529455</c:v>
                </c:pt>
                <c:pt idx="10">
                  <c:v>0.14998934734748959</c:v>
                </c:pt>
                <c:pt idx="11">
                  <c:v>0.15106322249179382</c:v>
                </c:pt>
                <c:pt idx="12">
                  <c:v>0.15379646906846567</c:v>
                </c:pt>
                <c:pt idx="13">
                  <c:v>0.1557605664020596</c:v>
                </c:pt>
                <c:pt idx="14">
                  <c:v>0.15805205219800245</c:v>
                </c:pt>
                <c:pt idx="15">
                  <c:v>0.15873946500549652</c:v>
                </c:pt>
                <c:pt idx="16">
                  <c:v>0.159769435412356</c:v>
                </c:pt>
                <c:pt idx="17">
                  <c:v>0.15924226727837798</c:v>
                </c:pt>
                <c:pt idx="18">
                  <c:v>0.16179540709812112</c:v>
                </c:pt>
                <c:pt idx="19">
                  <c:v>0.16148280748862542</c:v>
                </c:pt>
                <c:pt idx="20">
                  <c:v>0.16282184848935843</c:v>
                </c:pt>
                <c:pt idx="21">
                  <c:v>0.16326833246830286</c:v>
                </c:pt>
                <c:pt idx="22">
                  <c:v>0.17154465427733046</c:v>
                </c:pt>
                <c:pt idx="23">
                  <c:v>0.17137020503896494</c:v>
                </c:pt>
                <c:pt idx="24">
                  <c:v>0.17129558980619564</c:v>
                </c:pt>
                <c:pt idx="25">
                  <c:v>0.1714263721037641</c:v>
                </c:pt>
                <c:pt idx="26">
                  <c:v>0.17202136719052419</c:v>
                </c:pt>
                <c:pt idx="27">
                  <c:v>0.1700178557565406</c:v>
                </c:pt>
                <c:pt idx="28">
                  <c:v>0.16983188044831876</c:v>
                </c:pt>
                <c:pt idx="29">
                  <c:v>0.16983205148328362</c:v>
                </c:pt>
                <c:pt idx="30">
                  <c:v>0.17140368933576133</c:v>
                </c:pt>
                <c:pt idx="31">
                  <c:v>0.17110449682245998</c:v>
                </c:pt>
                <c:pt idx="32">
                  <c:v>0.17160999919620612</c:v>
                </c:pt>
                <c:pt idx="33">
                  <c:v>0.17235232152985969</c:v>
                </c:pt>
                <c:pt idx="34">
                  <c:v>0.17262150342437499</c:v>
                </c:pt>
                <c:pt idx="35">
                  <c:v>0.17318990484071151</c:v>
                </c:pt>
                <c:pt idx="36">
                  <c:v>0.17198874917273321</c:v>
                </c:pt>
                <c:pt idx="37">
                  <c:v>0.16989850647743232</c:v>
                </c:pt>
                <c:pt idx="38">
                  <c:v>0.16432700247729159</c:v>
                </c:pt>
                <c:pt idx="39">
                  <c:v>0.16370196341668053</c:v>
                </c:pt>
                <c:pt idx="40">
                  <c:v>0.16380628717077328</c:v>
                </c:pt>
                <c:pt idx="41">
                  <c:v>0.16391639163916394</c:v>
                </c:pt>
                <c:pt idx="42">
                  <c:v>0.1635295119666127</c:v>
                </c:pt>
                <c:pt idx="43">
                  <c:v>0.15909872721018226</c:v>
                </c:pt>
                <c:pt idx="44">
                  <c:v>0.15623925747679612</c:v>
                </c:pt>
                <c:pt idx="45">
                  <c:v>0.15372777017783856</c:v>
                </c:pt>
                <c:pt idx="46">
                  <c:v>0.1543801071962041</c:v>
                </c:pt>
                <c:pt idx="47">
                  <c:v>0.15422535211267618</c:v>
                </c:pt>
                <c:pt idx="48">
                  <c:v>0.15090615467432245</c:v>
                </c:pt>
                <c:pt idx="49">
                  <c:v>0.14889354339313354</c:v>
                </c:pt>
                <c:pt idx="50">
                  <c:v>0.14511334076551474</c:v>
                </c:pt>
                <c:pt idx="51">
                  <c:v>0.13555179545027252</c:v>
                </c:pt>
                <c:pt idx="52">
                  <c:v>0.13433395872420273</c:v>
                </c:pt>
                <c:pt idx="53">
                  <c:v>0.15820141788870545</c:v>
                </c:pt>
                <c:pt idx="54">
                  <c:v>0.15654952076677309</c:v>
                </c:pt>
                <c:pt idx="55">
                  <c:v>0.16573227107307953</c:v>
                </c:pt>
                <c:pt idx="56">
                  <c:v>0.1608030212681375</c:v>
                </c:pt>
                <c:pt idx="57">
                  <c:v>0.15660533388463937</c:v>
                </c:pt>
                <c:pt idx="58">
                  <c:v>0.1615303983228511</c:v>
                </c:pt>
                <c:pt idx="59">
                  <c:v>0.16247700797057019</c:v>
                </c:pt>
                <c:pt idx="60">
                  <c:v>0.1649024491490243</c:v>
                </c:pt>
                <c:pt idx="61">
                  <c:v>0.16060264425540649</c:v>
                </c:pt>
                <c:pt idx="62">
                  <c:v>0.16065301029427048</c:v>
                </c:pt>
                <c:pt idx="63">
                  <c:v>0.16173120728929402</c:v>
                </c:pt>
                <c:pt idx="64">
                  <c:v>0.16774979691307879</c:v>
                </c:pt>
                <c:pt idx="65">
                  <c:v>0.1696963643627647</c:v>
                </c:pt>
                <c:pt idx="66">
                  <c:v>0.17257824143070044</c:v>
                </c:pt>
                <c:pt idx="67">
                  <c:v>0.17281845536609808</c:v>
                </c:pt>
                <c:pt idx="68">
                  <c:v>0.13169576797869187</c:v>
                </c:pt>
                <c:pt idx="69">
                  <c:v>0.13167569659442724</c:v>
                </c:pt>
                <c:pt idx="70">
                  <c:v>0.13194710617094674</c:v>
                </c:pt>
                <c:pt idx="71">
                  <c:v>0.13284097448685972</c:v>
                </c:pt>
                <c:pt idx="72">
                  <c:v>0.13243503368623677</c:v>
                </c:pt>
                <c:pt idx="73">
                  <c:v>0.13247656778432693</c:v>
                </c:pt>
                <c:pt idx="74">
                  <c:v>0.13209961610394716</c:v>
                </c:pt>
                <c:pt idx="75">
                  <c:v>0.13078726313733147</c:v>
                </c:pt>
                <c:pt idx="76">
                  <c:v>0.12930442460512137</c:v>
                </c:pt>
                <c:pt idx="77">
                  <c:v>0.12846445589808431</c:v>
                </c:pt>
                <c:pt idx="78">
                  <c:v>0.13184663536776231</c:v>
                </c:pt>
                <c:pt idx="79">
                  <c:v>0.13485436893203873</c:v>
                </c:pt>
                <c:pt idx="80">
                  <c:v>0.13505635445005826</c:v>
                </c:pt>
                <c:pt idx="81">
                  <c:v>0.13579433091628212</c:v>
                </c:pt>
                <c:pt idx="82">
                  <c:v>0.13684110007639427</c:v>
                </c:pt>
                <c:pt idx="83">
                  <c:v>0.13559484912550457</c:v>
                </c:pt>
                <c:pt idx="84">
                  <c:v>0.1324174775806144</c:v>
                </c:pt>
                <c:pt idx="85">
                  <c:v>0.12462592914373971</c:v>
                </c:pt>
                <c:pt idx="86">
                  <c:v>0.11803027399885035</c:v>
                </c:pt>
                <c:pt idx="87">
                  <c:v>0.11457737073077645</c:v>
                </c:pt>
                <c:pt idx="88">
                  <c:v>0.11832639151836433</c:v>
                </c:pt>
                <c:pt idx="89">
                  <c:v>0.11665875652586633</c:v>
                </c:pt>
                <c:pt idx="90">
                  <c:v>0.11495481488679427</c:v>
                </c:pt>
                <c:pt idx="91">
                  <c:v>0.11105665555773392</c:v>
                </c:pt>
                <c:pt idx="92">
                  <c:v>0.11042084168336674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'[earnings growth calyear MSCI europe.xlsx]vgl'!$C$2</c:f>
              <c:strCache>
                <c:ptCount val="1"/>
                <c:pt idx="0">
                  <c:v>EMU 2016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'[earnings growth calyear MSCI europe.xlsx]vgl'!$A$3:$A$95</c:f>
              <c:numCache>
                <c:formatCode>m/d/yyyy</c:formatCode>
                <c:ptCount val="93"/>
                <c:pt idx="0">
                  <c:v>41677</c:v>
                </c:pt>
                <c:pt idx="1">
                  <c:v>41684</c:v>
                </c:pt>
                <c:pt idx="2">
                  <c:v>41691</c:v>
                </c:pt>
                <c:pt idx="3">
                  <c:v>41698</c:v>
                </c:pt>
                <c:pt idx="4">
                  <c:v>41705</c:v>
                </c:pt>
                <c:pt idx="5">
                  <c:v>41712</c:v>
                </c:pt>
                <c:pt idx="6">
                  <c:v>41719</c:v>
                </c:pt>
                <c:pt idx="7">
                  <c:v>41726</c:v>
                </c:pt>
                <c:pt idx="8">
                  <c:v>41733</c:v>
                </c:pt>
                <c:pt idx="9">
                  <c:v>41740</c:v>
                </c:pt>
                <c:pt idx="10">
                  <c:v>41747</c:v>
                </c:pt>
                <c:pt idx="11">
                  <c:v>41754</c:v>
                </c:pt>
                <c:pt idx="12">
                  <c:v>41761</c:v>
                </c:pt>
                <c:pt idx="13">
                  <c:v>41768</c:v>
                </c:pt>
                <c:pt idx="14">
                  <c:v>41775</c:v>
                </c:pt>
                <c:pt idx="15">
                  <c:v>41782</c:v>
                </c:pt>
                <c:pt idx="16">
                  <c:v>41789</c:v>
                </c:pt>
                <c:pt idx="17">
                  <c:v>41796</c:v>
                </c:pt>
                <c:pt idx="18">
                  <c:v>41803</c:v>
                </c:pt>
                <c:pt idx="19">
                  <c:v>41810</c:v>
                </c:pt>
                <c:pt idx="20">
                  <c:v>41817</c:v>
                </c:pt>
                <c:pt idx="21">
                  <c:v>41824</c:v>
                </c:pt>
                <c:pt idx="22">
                  <c:v>41831</c:v>
                </c:pt>
                <c:pt idx="23">
                  <c:v>41838</c:v>
                </c:pt>
                <c:pt idx="24">
                  <c:v>41845</c:v>
                </c:pt>
                <c:pt idx="25">
                  <c:v>41852</c:v>
                </c:pt>
                <c:pt idx="26">
                  <c:v>41859</c:v>
                </c:pt>
                <c:pt idx="27">
                  <c:v>41866</c:v>
                </c:pt>
                <c:pt idx="28">
                  <c:v>41873</c:v>
                </c:pt>
                <c:pt idx="29">
                  <c:v>41880</c:v>
                </c:pt>
                <c:pt idx="30">
                  <c:v>41887</c:v>
                </c:pt>
                <c:pt idx="31">
                  <c:v>41894</c:v>
                </c:pt>
                <c:pt idx="32">
                  <c:v>41901</c:v>
                </c:pt>
                <c:pt idx="33">
                  <c:v>41908</c:v>
                </c:pt>
                <c:pt idx="34">
                  <c:v>41915</c:v>
                </c:pt>
                <c:pt idx="35">
                  <c:v>41922</c:v>
                </c:pt>
                <c:pt idx="36">
                  <c:v>41929</c:v>
                </c:pt>
                <c:pt idx="37">
                  <c:v>41936</c:v>
                </c:pt>
                <c:pt idx="38">
                  <c:v>41943</c:v>
                </c:pt>
                <c:pt idx="39">
                  <c:v>41950</c:v>
                </c:pt>
                <c:pt idx="40">
                  <c:v>41957</c:v>
                </c:pt>
                <c:pt idx="41">
                  <c:v>41964</c:v>
                </c:pt>
                <c:pt idx="42">
                  <c:v>41971</c:v>
                </c:pt>
                <c:pt idx="43">
                  <c:v>41978</c:v>
                </c:pt>
                <c:pt idx="44">
                  <c:v>41985</c:v>
                </c:pt>
                <c:pt idx="45">
                  <c:v>41992</c:v>
                </c:pt>
                <c:pt idx="46">
                  <c:v>41999</c:v>
                </c:pt>
                <c:pt idx="47">
                  <c:v>42006</c:v>
                </c:pt>
                <c:pt idx="48">
                  <c:v>42013</c:v>
                </c:pt>
                <c:pt idx="49">
                  <c:v>42020</c:v>
                </c:pt>
                <c:pt idx="50">
                  <c:v>42027</c:v>
                </c:pt>
                <c:pt idx="51">
                  <c:v>42034</c:v>
                </c:pt>
                <c:pt idx="52">
                  <c:v>42041</c:v>
                </c:pt>
                <c:pt idx="53">
                  <c:v>42048</c:v>
                </c:pt>
                <c:pt idx="54">
                  <c:v>42055</c:v>
                </c:pt>
                <c:pt idx="55">
                  <c:v>42062</c:v>
                </c:pt>
                <c:pt idx="56">
                  <c:v>42069</c:v>
                </c:pt>
                <c:pt idx="57">
                  <c:v>42076</c:v>
                </c:pt>
                <c:pt idx="58">
                  <c:v>42083</c:v>
                </c:pt>
                <c:pt idx="59">
                  <c:v>42090</c:v>
                </c:pt>
                <c:pt idx="60">
                  <c:v>42097</c:v>
                </c:pt>
                <c:pt idx="61">
                  <c:v>42104</c:v>
                </c:pt>
                <c:pt idx="62">
                  <c:v>42111</c:v>
                </c:pt>
                <c:pt idx="63">
                  <c:v>42118</c:v>
                </c:pt>
                <c:pt idx="64">
                  <c:v>42125</c:v>
                </c:pt>
                <c:pt idx="65">
                  <c:v>42132</c:v>
                </c:pt>
                <c:pt idx="66">
                  <c:v>42139</c:v>
                </c:pt>
                <c:pt idx="67">
                  <c:v>42146</c:v>
                </c:pt>
                <c:pt idx="68">
                  <c:v>42153</c:v>
                </c:pt>
                <c:pt idx="69">
                  <c:v>42160</c:v>
                </c:pt>
                <c:pt idx="70">
                  <c:v>42167</c:v>
                </c:pt>
                <c:pt idx="71">
                  <c:v>42174</c:v>
                </c:pt>
                <c:pt idx="72">
                  <c:v>42181</c:v>
                </c:pt>
                <c:pt idx="73">
                  <c:v>42188</c:v>
                </c:pt>
                <c:pt idx="74">
                  <c:v>42195</c:v>
                </c:pt>
                <c:pt idx="75">
                  <c:v>42202</c:v>
                </c:pt>
                <c:pt idx="76">
                  <c:v>42209</c:v>
                </c:pt>
                <c:pt idx="77">
                  <c:v>42216</c:v>
                </c:pt>
                <c:pt idx="78">
                  <c:v>42223</c:v>
                </c:pt>
                <c:pt idx="79">
                  <c:v>42230</c:v>
                </c:pt>
                <c:pt idx="80">
                  <c:v>42237</c:v>
                </c:pt>
                <c:pt idx="81">
                  <c:v>42244</c:v>
                </c:pt>
                <c:pt idx="82">
                  <c:v>42251</c:v>
                </c:pt>
                <c:pt idx="83">
                  <c:v>42258</c:v>
                </c:pt>
                <c:pt idx="84">
                  <c:v>42265</c:v>
                </c:pt>
                <c:pt idx="85">
                  <c:v>42272</c:v>
                </c:pt>
                <c:pt idx="86">
                  <c:v>42279</c:v>
                </c:pt>
                <c:pt idx="87">
                  <c:v>42286</c:v>
                </c:pt>
                <c:pt idx="88">
                  <c:v>42293</c:v>
                </c:pt>
                <c:pt idx="89">
                  <c:v>42300</c:v>
                </c:pt>
                <c:pt idx="90">
                  <c:v>42307</c:v>
                </c:pt>
                <c:pt idx="91">
                  <c:v>42314</c:v>
                </c:pt>
                <c:pt idx="92">
                  <c:v>42321</c:v>
                </c:pt>
              </c:numCache>
            </c:numRef>
          </c:cat>
          <c:val>
            <c:numRef>
              <c:f>'[earnings growth calyear MSCI europe.xlsx]vgl'!$C$3:$C$95</c:f>
              <c:numCache>
                <c:formatCode>0.00%</c:formatCode>
                <c:ptCount val="93"/>
                <c:pt idx="0">
                  <c:v>9.1686814208666423E-2</c:v>
                </c:pt>
                <c:pt idx="1">
                  <c:v>8.7012588271415447E-2</c:v>
                </c:pt>
                <c:pt idx="2">
                  <c:v>8.806957373836366E-2</c:v>
                </c:pt>
                <c:pt idx="3">
                  <c:v>9.0529162313318201E-2</c:v>
                </c:pt>
                <c:pt idx="4">
                  <c:v>9.1015528715799876E-2</c:v>
                </c:pt>
                <c:pt idx="5">
                  <c:v>9.3102816299102109E-2</c:v>
                </c:pt>
                <c:pt idx="6">
                  <c:v>9.3629756306113476E-2</c:v>
                </c:pt>
                <c:pt idx="7">
                  <c:v>9.6079036739734613E-2</c:v>
                </c:pt>
                <c:pt idx="8">
                  <c:v>9.9284215722571956E-2</c:v>
                </c:pt>
                <c:pt idx="9">
                  <c:v>0.1002162496138399</c:v>
                </c:pt>
                <c:pt idx="10">
                  <c:v>0.1005990242697461</c:v>
                </c:pt>
                <c:pt idx="11">
                  <c:v>0.1004277478147666</c:v>
                </c:pt>
                <c:pt idx="12">
                  <c:v>0.10151147602164579</c:v>
                </c:pt>
                <c:pt idx="13">
                  <c:v>0.10444898211744325</c:v>
                </c:pt>
                <c:pt idx="14">
                  <c:v>0.10771167768334911</c:v>
                </c:pt>
                <c:pt idx="15">
                  <c:v>0.10752008095629617</c:v>
                </c:pt>
                <c:pt idx="16">
                  <c:v>0.1083853702051738</c:v>
                </c:pt>
                <c:pt idx="17">
                  <c:v>0.10883441848589293</c:v>
                </c:pt>
                <c:pt idx="18">
                  <c:v>0.10980618662559349</c:v>
                </c:pt>
                <c:pt idx="19">
                  <c:v>0.11032622656049318</c:v>
                </c:pt>
                <c:pt idx="20">
                  <c:v>0.10988096761807253</c:v>
                </c:pt>
                <c:pt idx="21">
                  <c:v>0.11020460195041104</c:v>
                </c:pt>
                <c:pt idx="22">
                  <c:v>0.11039753387707907</c:v>
                </c:pt>
                <c:pt idx="23">
                  <c:v>0.11141971321534672</c:v>
                </c:pt>
                <c:pt idx="24">
                  <c:v>0.11067682887108332</c:v>
                </c:pt>
                <c:pt idx="25">
                  <c:v>0.11177552897884091</c:v>
                </c:pt>
                <c:pt idx="26">
                  <c:v>0.1148028271352135</c:v>
                </c:pt>
                <c:pt idx="27">
                  <c:v>0.11425917324663248</c:v>
                </c:pt>
                <c:pt idx="28">
                  <c:v>0.11497005988023945</c:v>
                </c:pt>
                <c:pt idx="29">
                  <c:v>0.11619482087749899</c:v>
                </c:pt>
                <c:pt idx="30">
                  <c:v>0.11631522032981878</c:v>
                </c:pt>
                <c:pt idx="31">
                  <c:v>0.11581261162247558</c:v>
                </c:pt>
                <c:pt idx="32">
                  <c:v>0.11608122941822163</c:v>
                </c:pt>
                <c:pt idx="33">
                  <c:v>0.11708598285872274</c:v>
                </c:pt>
                <c:pt idx="34">
                  <c:v>0.11638871296882702</c:v>
                </c:pt>
                <c:pt idx="35">
                  <c:v>0.11673014529552828</c:v>
                </c:pt>
                <c:pt idx="36">
                  <c:v>0.11795016587845009</c:v>
                </c:pt>
                <c:pt idx="37">
                  <c:v>0.11785865425306818</c:v>
                </c:pt>
                <c:pt idx="38">
                  <c:v>0.11794326241134745</c:v>
                </c:pt>
                <c:pt idx="39">
                  <c:v>0.11767250703006704</c:v>
                </c:pt>
                <c:pt idx="40">
                  <c:v>0.11811943349394083</c:v>
                </c:pt>
                <c:pt idx="41">
                  <c:v>0.1167660316998691</c:v>
                </c:pt>
                <c:pt idx="42">
                  <c:v>0.11836615181904708</c:v>
                </c:pt>
                <c:pt idx="43">
                  <c:v>0.1196765098679331</c:v>
                </c:pt>
                <c:pt idx="44">
                  <c:v>0.1215995243050394</c:v>
                </c:pt>
                <c:pt idx="45">
                  <c:v>0.1219801393211799</c:v>
                </c:pt>
                <c:pt idx="46">
                  <c:v>0.12262140356218598</c:v>
                </c:pt>
                <c:pt idx="47">
                  <c:v>0.12271201952410005</c:v>
                </c:pt>
                <c:pt idx="48">
                  <c:v>0.12301216089803568</c:v>
                </c:pt>
                <c:pt idx="49">
                  <c:v>0.125</c:v>
                </c:pt>
                <c:pt idx="50">
                  <c:v>0.12769754989453186</c:v>
                </c:pt>
                <c:pt idx="51">
                  <c:v>0.12748344370860942</c:v>
                </c:pt>
                <c:pt idx="52">
                  <c:v>0.12934171352960644</c:v>
                </c:pt>
                <c:pt idx="53">
                  <c:v>0.13030353848733855</c:v>
                </c:pt>
                <c:pt idx="54">
                  <c:v>0.13293152519671869</c:v>
                </c:pt>
                <c:pt idx="55">
                  <c:v>0.13415457306783662</c:v>
                </c:pt>
                <c:pt idx="56">
                  <c:v>0.1349315068493151</c:v>
                </c:pt>
                <c:pt idx="57">
                  <c:v>0.1354008401108231</c:v>
                </c:pt>
                <c:pt idx="58">
                  <c:v>0.13500586589657981</c:v>
                </c:pt>
                <c:pt idx="59">
                  <c:v>0.13563642756680738</c:v>
                </c:pt>
                <c:pt idx="60">
                  <c:v>0.13452115812917587</c:v>
                </c:pt>
                <c:pt idx="61">
                  <c:v>0.13687742847050521</c:v>
                </c:pt>
                <c:pt idx="62">
                  <c:v>0.13680344024368396</c:v>
                </c:pt>
                <c:pt idx="63">
                  <c:v>0.13627450980392153</c:v>
                </c:pt>
                <c:pt idx="64">
                  <c:v>0.13417391304347825</c:v>
                </c:pt>
                <c:pt idx="65">
                  <c:v>0.13286653573563312</c:v>
                </c:pt>
                <c:pt idx="66">
                  <c:v>0.12946958142687692</c:v>
                </c:pt>
                <c:pt idx="67">
                  <c:v>0.12776875053450776</c:v>
                </c:pt>
                <c:pt idx="68">
                  <c:v>0.12630753138075335</c:v>
                </c:pt>
                <c:pt idx="69">
                  <c:v>0.12644267760964345</c:v>
                </c:pt>
                <c:pt idx="70">
                  <c:v>0.12621687970879525</c:v>
                </c:pt>
                <c:pt idx="71">
                  <c:v>0.12522225044450108</c:v>
                </c:pt>
                <c:pt idx="72">
                  <c:v>0.12485126636070021</c:v>
                </c:pt>
                <c:pt idx="73">
                  <c:v>0.12354948805460753</c:v>
                </c:pt>
                <c:pt idx="74">
                  <c:v>0.12320667768020188</c:v>
                </c:pt>
                <c:pt idx="75">
                  <c:v>0.12205234516714181</c:v>
                </c:pt>
                <c:pt idx="76">
                  <c:v>0.12205716271392575</c:v>
                </c:pt>
                <c:pt idx="77">
                  <c:v>0.11961392623233369</c:v>
                </c:pt>
                <c:pt idx="78">
                  <c:v>0.11596958174904937</c:v>
                </c:pt>
                <c:pt idx="79">
                  <c:v>0.11224227906578821</c:v>
                </c:pt>
                <c:pt idx="80">
                  <c:v>0.11188152713576449</c:v>
                </c:pt>
                <c:pt idx="81">
                  <c:v>0.11068733935826214</c:v>
                </c:pt>
                <c:pt idx="82">
                  <c:v>0.10676186476270488</c:v>
                </c:pt>
                <c:pt idx="83">
                  <c:v>0.10442582719810445</c:v>
                </c:pt>
                <c:pt idx="84">
                  <c:v>0.10387531592249366</c:v>
                </c:pt>
                <c:pt idx="85">
                  <c:v>0.10394849785407723</c:v>
                </c:pt>
                <c:pt idx="86">
                  <c:v>0.1011996572407885</c:v>
                </c:pt>
                <c:pt idx="87">
                  <c:v>9.7663271420012077E-2</c:v>
                </c:pt>
                <c:pt idx="88">
                  <c:v>9.2855933638056554E-2</c:v>
                </c:pt>
                <c:pt idx="89">
                  <c:v>9.2910574634478049E-2</c:v>
                </c:pt>
                <c:pt idx="90">
                  <c:v>8.5759107547498603E-2</c:v>
                </c:pt>
                <c:pt idx="91">
                  <c:v>8.5752095280105856E-2</c:v>
                </c:pt>
                <c:pt idx="92">
                  <c:v>8.0761595379895246E-2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'[earnings growth calyear MSCI europe.xlsx]vgl'!$D$2</c:f>
              <c:strCache>
                <c:ptCount val="1"/>
                <c:pt idx="0">
                  <c:v>US 2015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'[earnings growth calyear MSCI europe.xlsx]vgl'!$A$3:$A$95</c:f>
              <c:numCache>
                <c:formatCode>m/d/yyyy</c:formatCode>
                <c:ptCount val="93"/>
                <c:pt idx="0">
                  <c:v>41677</c:v>
                </c:pt>
                <c:pt idx="1">
                  <c:v>41684</c:v>
                </c:pt>
                <c:pt idx="2">
                  <c:v>41691</c:v>
                </c:pt>
                <c:pt idx="3">
                  <c:v>41698</c:v>
                </c:pt>
                <c:pt idx="4">
                  <c:v>41705</c:v>
                </c:pt>
                <c:pt idx="5">
                  <c:v>41712</c:v>
                </c:pt>
                <c:pt idx="6">
                  <c:v>41719</c:v>
                </c:pt>
                <c:pt idx="7">
                  <c:v>41726</c:v>
                </c:pt>
                <c:pt idx="8">
                  <c:v>41733</c:v>
                </c:pt>
                <c:pt idx="9">
                  <c:v>41740</c:v>
                </c:pt>
                <c:pt idx="10">
                  <c:v>41747</c:v>
                </c:pt>
                <c:pt idx="11">
                  <c:v>41754</c:v>
                </c:pt>
                <c:pt idx="12">
                  <c:v>41761</c:v>
                </c:pt>
                <c:pt idx="13">
                  <c:v>41768</c:v>
                </c:pt>
                <c:pt idx="14">
                  <c:v>41775</c:v>
                </c:pt>
                <c:pt idx="15">
                  <c:v>41782</c:v>
                </c:pt>
                <c:pt idx="16">
                  <c:v>41789</c:v>
                </c:pt>
                <c:pt idx="17">
                  <c:v>41796</c:v>
                </c:pt>
                <c:pt idx="18">
                  <c:v>41803</c:v>
                </c:pt>
                <c:pt idx="19">
                  <c:v>41810</c:v>
                </c:pt>
                <c:pt idx="20">
                  <c:v>41817</c:v>
                </c:pt>
                <c:pt idx="21">
                  <c:v>41824</c:v>
                </c:pt>
                <c:pt idx="22">
                  <c:v>41831</c:v>
                </c:pt>
                <c:pt idx="23">
                  <c:v>41838</c:v>
                </c:pt>
                <c:pt idx="24">
                  <c:v>41845</c:v>
                </c:pt>
                <c:pt idx="25">
                  <c:v>41852</c:v>
                </c:pt>
                <c:pt idx="26">
                  <c:v>41859</c:v>
                </c:pt>
                <c:pt idx="27">
                  <c:v>41866</c:v>
                </c:pt>
                <c:pt idx="28">
                  <c:v>41873</c:v>
                </c:pt>
                <c:pt idx="29">
                  <c:v>41880</c:v>
                </c:pt>
                <c:pt idx="30">
                  <c:v>41887</c:v>
                </c:pt>
                <c:pt idx="31">
                  <c:v>41894</c:v>
                </c:pt>
                <c:pt idx="32">
                  <c:v>41901</c:v>
                </c:pt>
                <c:pt idx="33">
                  <c:v>41908</c:v>
                </c:pt>
                <c:pt idx="34">
                  <c:v>41915</c:v>
                </c:pt>
                <c:pt idx="35">
                  <c:v>41922</c:v>
                </c:pt>
                <c:pt idx="36">
                  <c:v>41929</c:v>
                </c:pt>
                <c:pt idx="37">
                  <c:v>41936</c:v>
                </c:pt>
                <c:pt idx="38">
                  <c:v>41943</c:v>
                </c:pt>
                <c:pt idx="39">
                  <c:v>41950</c:v>
                </c:pt>
                <c:pt idx="40">
                  <c:v>41957</c:v>
                </c:pt>
                <c:pt idx="41">
                  <c:v>41964</c:v>
                </c:pt>
                <c:pt idx="42">
                  <c:v>41971</c:v>
                </c:pt>
                <c:pt idx="43">
                  <c:v>41978</c:v>
                </c:pt>
                <c:pt idx="44">
                  <c:v>41985</c:v>
                </c:pt>
                <c:pt idx="45">
                  <c:v>41992</c:v>
                </c:pt>
                <c:pt idx="46">
                  <c:v>41999</c:v>
                </c:pt>
                <c:pt idx="47">
                  <c:v>42006</c:v>
                </c:pt>
                <c:pt idx="48">
                  <c:v>42013</c:v>
                </c:pt>
                <c:pt idx="49">
                  <c:v>42020</c:v>
                </c:pt>
                <c:pt idx="50">
                  <c:v>42027</c:v>
                </c:pt>
                <c:pt idx="51">
                  <c:v>42034</c:v>
                </c:pt>
                <c:pt idx="52">
                  <c:v>42041</c:v>
                </c:pt>
                <c:pt idx="53">
                  <c:v>42048</c:v>
                </c:pt>
                <c:pt idx="54">
                  <c:v>42055</c:v>
                </c:pt>
                <c:pt idx="55">
                  <c:v>42062</c:v>
                </c:pt>
                <c:pt idx="56">
                  <c:v>42069</c:v>
                </c:pt>
                <c:pt idx="57">
                  <c:v>42076</c:v>
                </c:pt>
                <c:pt idx="58">
                  <c:v>42083</c:v>
                </c:pt>
                <c:pt idx="59">
                  <c:v>42090</c:v>
                </c:pt>
                <c:pt idx="60">
                  <c:v>42097</c:v>
                </c:pt>
                <c:pt idx="61">
                  <c:v>42104</c:v>
                </c:pt>
                <c:pt idx="62">
                  <c:v>42111</c:v>
                </c:pt>
                <c:pt idx="63">
                  <c:v>42118</c:v>
                </c:pt>
                <c:pt idx="64">
                  <c:v>42125</c:v>
                </c:pt>
                <c:pt idx="65">
                  <c:v>42132</c:v>
                </c:pt>
                <c:pt idx="66">
                  <c:v>42139</c:v>
                </c:pt>
                <c:pt idx="67">
                  <c:v>42146</c:v>
                </c:pt>
                <c:pt idx="68">
                  <c:v>42153</c:v>
                </c:pt>
                <c:pt idx="69">
                  <c:v>42160</c:v>
                </c:pt>
                <c:pt idx="70">
                  <c:v>42167</c:v>
                </c:pt>
                <c:pt idx="71">
                  <c:v>42174</c:v>
                </c:pt>
                <c:pt idx="72">
                  <c:v>42181</c:v>
                </c:pt>
                <c:pt idx="73">
                  <c:v>42188</c:v>
                </c:pt>
                <c:pt idx="74">
                  <c:v>42195</c:v>
                </c:pt>
                <c:pt idx="75">
                  <c:v>42202</c:v>
                </c:pt>
                <c:pt idx="76">
                  <c:v>42209</c:v>
                </c:pt>
                <c:pt idx="77">
                  <c:v>42216</c:v>
                </c:pt>
                <c:pt idx="78">
                  <c:v>42223</c:v>
                </c:pt>
                <c:pt idx="79">
                  <c:v>42230</c:v>
                </c:pt>
                <c:pt idx="80">
                  <c:v>42237</c:v>
                </c:pt>
                <c:pt idx="81">
                  <c:v>42244</c:v>
                </c:pt>
                <c:pt idx="82">
                  <c:v>42251</c:v>
                </c:pt>
                <c:pt idx="83">
                  <c:v>42258</c:v>
                </c:pt>
                <c:pt idx="84">
                  <c:v>42265</c:v>
                </c:pt>
                <c:pt idx="85">
                  <c:v>42272</c:v>
                </c:pt>
                <c:pt idx="86">
                  <c:v>42279</c:v>
                </c:pt>
                <c:pt idx="87">
                  <c:v>42286</c:v>
                </c:pt>
                <c:pt idx="88">
                  <c:v>42293</c:v>
                </c:pt>
                <c:pt idx="89">
                  <c:v>42300</c:v>
                </c:pt>
                <c:pt idx="90">
                  <c:v>42307</c:v>
                </c:pt>
                <c:pt idx="91">
                  <c:v>42314</c:v>
                </c:pt>
                <c:pt idx="92">
                  <c:v>42321</c:v>
                </c:pt>
              </c:numCache>
            </c:numRef>
          </c:cat>
          <c:val>
            <c:numRef>
              <c:f>'[earnings growth calyear MSCI europe.xlsx]vgl'!$D$3:$D$95</c:f>
              <c:numCache>
                <c:formatCode>0.00%</c:formatCode>
                <c:ptCount val="93"/>
                <c:pt idx="0">
                  <c:v>0.11118787008792386</c:v>
                </c:pt>
                <c:pt idx="1">
                  <c:v>0.11176396487186868</c:v>
                </c:pt>
                <c:pt idx="2">
                  <c:v>0.11245084250790538</c:v>
                </c:pt>
                <c:pt idx="3">
                  <c:v>0.11282425816224406</c:v>
                </c:pt>
                <c:pt idx="4">
                  <c:v>0.11376408295072205</c:v>
                </c:pt>
                <c:pt idx="5">
                  <c:v>0.11450802486986689</c:v>
                </c:pt>
                <c:pt idx="6">
                  <c:v>0.11489946633604653</c:v>
                </c:pt>
                <c:pt idx="7">
                  <c:v>0.11510662177328856</c:v>
                </c:pt>
                <c:pt idx="8">
                  <c:v>0.11763423276097029</c:v>
                </c:pt>
                <c:pt idx="9">
                  <c:v>0.1176659362020116</c:v>
                </c:pt>
                <c:pt idx="10">
                  <c:v>0.11852361933617961</c:v>
                </c:pt>
                <c:pt idx="11">
                  <c:v>0.11693813717448331</c:v>
                </c:pt>
                <c:pt idx="12">
                  <c:v>0.11614322973266678</c:v>
                </c:pt>
                <c:pt idx="13">
                  <c:v>0.11499986420546615</c:v>
                </c:pt>
                <c:pt idx="14">
                  <c:v>0.11513782844033416</c:v>
                </c:pt>
                <c:pt idx="15">
                  <c:v>0.11374963620488954</c:v>
                </c:pt>
                <c:pt idx="16">
                  <c:v>0.11271704947872085</c:v>
                </c:pt>
                <c:pt idx="17">
                  <c:v>0.1138929088277858</c:v>
                </c:pt>
                <c:pt idx="18">
                  <c:v>0.11334329863487369</c:v>
                </c:pt>
                <c:pt idx="19">
                  <c:v>0.11339971602286369</c:v>
                </c:pt>
                <c:pt idx="20">
                  <c:v>0.11388462621107975</c:v>
                </c:pt>
                <c:pt idx="21">
                  <c:v>0.11476269714947174</c:v>
                </c:pt>
                <c:pt idx="22">
                  <c:v>0.11514815790190625</c:v>
                </c:pt>
                <c:pt idx="23">
                  <c:v>0.12131350230917493</c:v>
                </c:pt>
                <c:pt idx="24">
                  <c:v>0.12061238716920331</c:v>
                </c:pt>
                <c:pt idx="25">
                  <c:v>0.12000252865051331</c:v>
                </c:pt>
                <c:pt idx="26">
                  <c:v>0.11840372368254881</c:v>
                </c:pt>
                <c:pt idx="27">
                  <c:v>0.11725009776904671</c:v>
                </c:pt>
                <c:pt idx="28">
                  <c:v>0.11739020147847512</c:v>
                </c:pt>
                <c:pt idx="29">
                  <c:v>0.11686433323691081</c:v>
                </c:pt>
                <c:pt idx="30">
                  <c:v>0.12151077764354312</c:v>
                </c:pt>
                <c:pt idx="31">
                  <c:v>0.12224737976116562</c:v>
                </c:pt>
                <c:pt idx="32">
                  <c:v>0.1239695018082112</c:v>
                </c:pt>
                <c:pt idx="33">
                  <c:v>0.1237331816972842</c:v>
                </c:pt>
                <c:pt idx="34">
                  <c:v>0.12262118491921004</c:v>
                </c:pt>
                <c:pt idx="35">
                  <c:v>0.12072112133255519</c:v>
                </c:pt>
                <c:pt idx="36">
                  <c:v>0.11611344385723599</c:v>
                </c:pt>
                <c:pt idx="37">
                  <c:v>0.11069903247159529</c:v>
                </c:pt>
                <c:pt idx="38">
                  <c:v>0.10549869208964879</c:v>
                </c:pt>
                <c:pt idx="39">
                  <c:v>0.1011684919580258</c:v>
                </c:pt>
                <c:pt idx="40">
                  <c:v>9.9491284370213595E-2</c:v>
                </c:pt>
                <c:pt idx="41">
                  <c:v>9.868636810844289E-2</c:v>
                </c:pt>
                <c:pt idx="42">
                  <c:v>9.6819645732689086E-2</c:v>
                </c:pt>
                <c:pt idx="43">
                  <c:v>9.1153750769259023E-2</c:v>
                </c:pt>
                <c:pt idx="44">
                  <c:v>8.9351484075973264E-2</c:v>
                </c:pt>
                <c:pt idx="45">
                  <c:v>8.1171116220147388E-2</c:v>
                </c:pt>
                <c:pt idx="46">
                  <c:v>7.8038909074184648E-2</c:v>
                </c:pt>
                <c:pt idx="47">
                  <c:v>7.7871500195634269E-2</c:v>
                </c:pt>
                <c:pt idx="48">
                  <c:v>7.352269868922412E-2</c:v>
                </c:pt>
                <c:pt idx="49">
                  <c:v>6.1277382958458304E-2</c:v>
                </c:pt>
                <c:pt idx="50">
                  <c:v>5.2452278239617733E-2</c:v>
                </c:pt>
                <c:pt idx="51">
                  <c:v>4.064043882592272E-2</c:v>
                </c:pt>
                <c:pt idx="52">
                  <c:v>3.2080081252459092E-2</c:v>
                </c:pt>
                <c:pt idx="53">
                  <c:v>2.6418354965621393E-2</c:v>
                </c:pt>
                <c:pt idx="54">
                  <c:v>2.4149750507714396E-2</c:v>
                </c:pt>
                <c:pt idx="55">
                  <c:v>2.0995784311024224E-2</c:v>
                </c:pt>
                <c:pt idx="56">
                  <c:v>1.9692951465041908E-2</c:v>
                </c:pt>
                <c:pt idx="57">
                  <c:v>1.8721940089791778E-2</c:v>
                </c:pt>
                <c:pt idx="58">
                  <c:v>1.6475014130706622E-2</c:v>
                </c:pt>
                <c:pt idx="59">
                  <c:v>1.5323238734246125E-2</c:v>
                </c:pt>
                <c:pt idx="60">
                  <c:v>1.3697248631650449E-2</c:v>
                </c:pt>
                <c:pt idx="61">
                  <c:v>1.1979631863426654E-2</c:v>
                </c:pt>
                <c:pt idx="62">
                  <c:v>9.598845919103427E-3</c:v>
                </c:pt>
                <c:pt idx="63">
                  <c:v>5.9916228236447377E-3</c:v>
                </c:pt>
                <c:pt idx="64">
                  <c:v>6.7340992798636812E-3</c:v>
                </c:pt>
                <c:pt idx="65">
                  <c:v>9.9235592987596544E-3</c:v>
                </c:pt>
                <c:pt idx="66">
                  <c:v>1.0346221699500058E-2</c:v>
                </c:pt>
                <c:pt idx="67">
                  <c:v>1.0948703805846671E-2</c:v>
                </c:pt>
                <c:pt idx="68">
                  <c:v>1.1064596077266398E-2</c:v>
                </c:pt>
                <c:pt idx="69">
                  <c:v>1.1895703813677327E-2</c:v>
                </c:pt>
                <c:pt idx="70">
                  <c:v>1.1552792705076032E-2</c:v>
                </c:pt>
                <c:pt idx="71">
                  <c:v>9.4562428800326614E-3</c:v>
                </c:pt>
                <c:pt idx="72">
                  <c:v>1.0292414857836052E-2</c:v>
                </c:pt>
                <c:pt idx="73">
                  <c:v>9.7709553926543791E-3</c:v>
                </c:pt>
                <c:pt idx="74">
                  <c:v>8.1618201131214985E-3</c:v>
                </c:pt>
                <c:pt idx="75">
                  <c:v>7.9804410000923198E-3</c:v>
                </c:pt>
                <c:pt idx="76">
                  <c:v>7.7192336035372122E-3</c:v>
                </c:pt>
                <c:pt idx="77">
                  <c:v>1.1024691587741664E-2</c:v>
                </c:pt>
                <c:pt idx="78">
                  <c:v>9.9082330934985308E-3</c:v>
                </c:pt>
                <c:pt idx="79">
                  <c:v>1.0014596921712471E-2</c:v>
                </c:pt>
                <c:pt idx="80">
                  <c:v>1.0348803162286702E-2</c:v>
                </c:pt>
                <c:pt idx="81">
                  <c:v>9.8696818704484546E-3</c:v>
                </c:pt>
                <c:pt idx="82">
                  <c:v>7.8191894765564651E-3</c:v>
                </c:pt>
                <c:pt idx="83">
                  <c:v>6.6868304059470862E-3</c:v>
                </c:pt>
                <c:pt idx="84">
                  <c:v>5.423084449165616E-3</c:v>
                </c:pt>
                <c:pt idx="85">
                  <c:v>4.5258878944021141E-3</c:v>
                </c:pt>
                <c:pt idx="86">
                  <c:v>3.5693768188282959E-3</c:v>
                </c:pt>
                <c:pt idx="87">
                  <c:v>1.6393900723754573E-3</c:v>
                </c:pt>
                <c:pt idx="88">
                  <c:v>-2.5749257409801718E-4</c:v>
                </c:pt>
                <c:pt idx="89">
                  <c:v>-1.1109478864445022E-3</c:v>
                </c:pt>
                <c:pt idx="90">
                  <c:v>1.3561160835366959E-3</c:v>
                </c:pt>
                <c:pt idx="91">
                  <c:v>2.7365851854592727E-3</c:v>
                </c:pt>
                <c:pt idx="92">
                  <c:v>1.2598859665255979E-3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'[earnings growth calyear MSCI europe.xlsx]vgl'!$E$2</c:f>
              <c:strCache>
                <c:ptCount val="1"/>
                <c:pt idx="0">
                  <c:v>US 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'[earnings growth calyear MSCI europe.xlsx]vgl'!$A$3:$A$95</c:f>
              <c:numCache>
                <c:formatCode>m/d/yyyy</c:formatCode>
                <c:ptCount val="93"/>
                <c:pt idx="0">
                  <c:v>41677</c:v>
                </c:pt>
                <c:pt idx="1">
                  <c:v>41684</c:v>
                </c:pt>
                <c:pt idx="2">
                  <c:v>41691</c:v>
                </c:pt>
                <c:pt idx="3">
                  <c:v>41698</c:v>
                </c:pt>
                <c:pt idx="4">
                  <c:v>41705</c:v>
                </c:pt>
                <c:pt idx="5">
                  <c:v>41712</c:v>
                </c:pt>
                <c:pt idx="6">
                  <c:v>41719</c:v>
                </c:pt>
                <c:pt idx="7">
                  <c:v>41726</c:v>
                </c:pt>
                <c:pt idx="8">
                  <c:v>41733</c:v>
                </c:pt>
                <c:pt idx="9">
                  <c:v>41740</c:v>
                </c:pt>
                <c:pt idx="10">
                  <c:v>41747</c:v>
                </c:pt>
                <c:pt idx="11">
                  <c:v>41754</c:v>
                </c:pt>
                <c:pt idx="12">
                  <c:v>41761</c:v>
                </c:pt>
                <c:pt idx="13">
                  <c:v>41768</c:v>
                </c:pt>
                <c:pt idx="14">
                  <c:v>41775</c:v>
                </c:pt>
                <c:pt idx="15">
                  <c:v>41782</c:v>
                </c:pt>
                <c:pt idx="16">
                  <c:v>41789</c:v>
                </c:pt>
                <c:pt idx="17">
                  <c:v>41796</c:v>
                </c:pt>
                <c:pt idx="18">
                  <c:v>41803</c:v>
                </c:pt>
                <c:pt idx="19">
                  <c:v>41810</c:v>
                </c:pt>
                <c:pt idx="20">
                  <c:v>41817</c:v>
                </c:pt>
                <c:pt idx="21">
                  <c:v>41824</c:v>
                </c:pt>
                <c:pt idx="22">
                  <c:v>41831</c:v>
                </c:pt>
                <c:pt idx="23">
                  <c:v>41838</c:v>
                </c:pt>
                <c:pt idx="24">
                  <c:v>41845</c:v>
                </c:pt>
                <c:pt idx="25">
                  <c:v>41852</c:v>
                </c:pt>
                <c:pt idx="26">
                  <c:v>41859</c:v>
                </c:pt>
                <c:pt idx="27">
                  <c:v>41866</c:v>
                </c:pt>
                <c:pt idx="28">
                  <c:v>41873</c:v>
                </c:pt>
                <c:pt idx="29">
                  <c:v>41880</c:v>
                </c:pt>
                <c:pt idx="30">
                  <c:v>41887</c:v>
                </c:pt>
                <c:pt idx="31">
                  <c:v>41894</c:v>
                </c:pt>
                <c:pt idx="32">
                  <c:v>41901</c:v>
                </c:pt>
                <c:pt idx="33">
                  <c:v>41908</c:v>
                </c:pt>
                <c:pt idx="34">
                  <c:v>41915</c:v>
                </c:pt>
                <c:pt idx="35">
                  <c:v>41922</c:v>
                </c:pt>
                <c:pt idx="36">
                  <c:v>41929</c:v>
                </c:pt>
                <c:pt idx="37">
                  <c:v>41936</c:v>
                </c:pt>
                <c:pt idx="38">
                  <c:v>41943</c:v>
                </c:pt>
                <c:pt idx="39">
                  <c:v>41950</c:v>
                </c:pt>
                <c:pt idx="40">
                  <c:v>41957</c:v>
                </c:pt>
                <c:pt idx="41">
                  <c:v>41964</c:v>
                </c:pt>
                <c:pt idx="42">
                  <c:v>41971</c:v>
                </c:pt>
                <c:pt idx="43">
                  <c:v>41978</c:v>
                </c:pt>
                <c:pt idx="44">
                  <c:v>41985</c:v>
                </c:pt>
                <c:pt idx="45">
                  <c:v>41992</c:v>
                </c:pt>
                <c:pt idx="46">
                  <c:v>41999</c:v>
                </c:pt>
                <c:pt idx="47">
                  <c:v>42006</c:v>
                </c:pt>
                <c:pt idx="48">
                  <c:v>42013</c:v>
                </c:pt>
                <c:pt idx="49">
                  <c:v>42020</c:v>
                </c:pt>
                <c:pt idx="50">
                  <c:v>42027</c:v>
                </c:pt>
                <c:pt idx="51">
                  <c:v>42034</c:v>
                </c:pt>
                <c:pt idx="52">
                  <c:v>42041</c:v>
                </c:pt>
                <c:pt idx="53">
                  <c:v>42048</c:v>
                </c:pt>
                <c:pt idx="54">
                  <c:v>42055</c:v>
                </c:pt>
                <c:pt idx="55">
                  <c:v>42062</c:v>
                </c:pt>
                <c:pt idx="56">
                  <c:v>42069</c:v>
                </c:pt>
                <c:pt idx="57">
                  <c:v>42076</c:v>
                </c:pt>
                <c:pt idx="58">
                  <c:v>42083</c:v>
                </c:pt>
                <c:pt idx="59">
                  <c:v>42090</c:v>
                </c:pt>
                <c:pt idx="60">
                  <c:v>42097</c:v>
                </c:pt>
                <c:pt idx="61">
                  <c:v>42104</c:v>
                </c:pt>
                <c:pt idx="62">
                  <c:v>42111</c:v>
                </c:pt>
                <c:pt idx="63">
                  <c:v>42118</c:v>
                </c:pt>
                <c:pt idx="64">
                  <c:v>42125</c:v>
                </c:pt>
                <c:pt idx="65">
                  <c:v>42132</c:v>
                </c:pt>
                <c:pt idx="66">
                  <c:v>42139</c:v>
                </c:pt>
                <c:pt idx="67">
                  <c:v>42146</c:v>
                </c:pt>
                <c:pt idx="68">
                  <c:v>42153</c:v>
                </c:pt>
                <c:pt idx="69">
                  <c:v>42160</c:v>
                </c:pt>
                <c:pt idx="70">
                  <c:v>42167</c:v>
                </c:pt>
                <c:pt idx="71">
                  <c:v>42174</c:v>
                </c:pt>
                <c:pt idx="72">
                  <c:v>42181</c:v>
                </c:pt>
                <c:pt idx="73">
                  <c:v>42188</c:v>
                </c:pt>
                <c:pt idx="74">
                  <c:v>42195</c:v>
                </c:pt>
                <c:pt idx="75">
                  <c:v>42202</c:v>
                </c:pt>
                <c:pt idx="76">
                  <c:v>42209</c:v>
                </c:pt>
                <c:pt idx="77">
                  <c:v>42216</c:v>
                </c:pt>
                <c:pt idx="78">
                  <c:v>42223</c:v>
                </c:pt>
                <c:pt idx="79">
                  <c:v>42230</c:v>
                </c:pt>
                <c:pt idx="80">
                  <c:v>42237</c:v>
                </c:pt>
                <c:pt idx="81">
                  <c:v>42244</c:v>
                </c:pt>
                <c:pt idx="82">
                  <c:v>42251</c:v>
                </c:pt>
                <c:pt idx="83">
                  <c:v>42258</c:v>
                </c:pt>
                <c:pt idx="84">
                  <c:v>42265</c:v>
                </c:pt>
                <c:pt idx="85">
                  <c:v>42272</c:v>
                </c:pt>
                <c:pt idx="86">
                  <c:v>42279</c:v>
                </c:pt>
                <c:pt idx="87">
                  <c:v>42286</c:v>
                </c:pt>
                <c:pt idx="88">
                  <c:v>42293</c:v>
                </c:pt>
                <c:pt idx="89">
                  <c:v>42300</c:v>
                </c:pt>
                <c:pt idx="90">
                  <c:v>42307</c:v>
                </c:pt>
                <c:pt idx="91">
                  <c:v>42314</c:v>
                </c:pt>
                <c:pt idx="92">
                  <c:v>42321</c:v>
                </c:pt>
              </c:numCache>
            </c:numRef>
          </c:cat>
          <c:val>
            <c:numRef>
              <c:f>'[earnings growth calyear MSCI europe.xlsx]vgl'!$E$3:$E$95</c:f>
              <c:numCache>
                <c:formatCode>0.00%</c:formatCode>
                <c:ptCount val="93"/>
                <c:pt idx="0">
                  <c:v>0.11220559857250123</c:v>
                </c:pt>
                <c:pt idx="1">
                  <c:v>0.11160840745566825</c:v>
                </c:pt>
                <c:pt idx="2">
                  <c:v>0.11544965535012586</c:v>
                </c:pt>
                <c:pt idx="3">
                  <c:v>0.11447901474639455</c:v>
                </c:pt>
                <c:pt idx="4">
                  <c:v>0.11107691560098165</c:v>
                </c:pt>
                <c:pt idx="5">
                  <c:v>0.11019484784353795</c:v>
                </c:pt>
                <c:pt idx="6">
                  <c:v>0.10921471453322051</c:v>
                </c:pt>
                <c:pt idx="7">
                  <c:v>0.10884496155239742</c:v>
                </c:pt>
                <c:pt idx="8">
                  <c:v>0.11023590043733433</c:v>
                </c:pt>
                <c:pt idx="9">
                  <c:v>0.10960983133162694</c:v>
                </c:pt>
                <c:pt idx="10">
                  <c:v>0.11019175203572362</c:v>
                </c:pt>
                <c:pt idx="11">
                  <c:v>0.107648976693137</c:v>
                </c:pt>
                <c:pt idx="12">
                  <c:v>0.10945322071578678</c:v>
                </c:pt>
                <c:pt idx="13">
                  <c:v>0.11103893994998537</c:v>
                </c:pt>
                <c:pt idx="14">
                  <c:v>0.11091645504516379</c:v>
                </c:pt>
                <c:pt idx="15">
                  <c:v>0.11465878375619587</c:v>
                </c:pt>
                <c:pt idx="16">
                  <c:v>0.11530861798098568</c:v>
                </c:pt>
                <c:pt idx="17">
                  <c:v>0.11416785760685966</c:v>
                </c:pt>
                <c:pt idx="18">
                  <c:v>0.11616075833677075</c:v>
                </c:pt>
                <c:pt idx="19">
                  <c:v>0.11618040171017041</c:v>
                </c:pt>
                <c:pt idx="20">
                  <c:v>0.11712629716885004</c:v>
                </c:pt>
                <c:pt idx="21">
                  <c:v>0.11664205863741817</c:v>
                </c:pt>
                <c:pt idx="22">
                  <c:v>0.11667847458041192</c:v>
                </c:pt>
                <c:pt idx="23">
                  <c:v>0.11449651370196201</c:v>
                </c:pt>
                <c:pt idx="24">
                  <c:v>0.11541102807513637</c:v>
                </c:pt>
                <c:pt idx="25">
                  <c:v>0.11607092461638957</c:v>
                </c:pt>
                <c:pt idx="26">
                  <c:v>0.11605529745773624</c:v>
                </c:pt>
                <c:pt idx="27">
                  <c:v>0.11705808132199103</c:v>
                </c:pt>
                <c:pt idx="28">
                  <c:v>0.11692691864895988</c:v>
                </c:pt>
                <c:pt idx="29">
                  <c:v>0.11731092981092961</c:v>
                </c:pt>
                <c:pt idx="30">
                  <c:v>0.11769232015291653</c:v>
                </c:pt>
                <c:pt idx="31">
                  <c:v>0.11774946714176493</c:v>
                </c:pt>
                <c:pt idx="32">
                  <c:v>0.11579919926085624</c:v>
                </c:pt>
                <c:pt idx="33">
                  <c:v>0.11528353628676835</c:v>
                </c:pt>
                <c:pt idx="34">
                  <c:v>0.11616823924516217</c:v>
                </c:pt>
                <c:pt idx="35">
                  <c:v>0.11805015953841314</c:v>
                </c:pt>
                <c:pt idx="36">
                  <c:v>0.11862812664693712</c:v>
                </c:pt>
                <c:pt idx="37">
                  <c:v>0.11943929658989783</c:v>
                </c:pt>
                <c:pt idx="38">
                  <c:v>0.11929888203673777</c:v>
                </c:pt>
                <c:pt idx="39">
                  <c:v>0.11996271451637086</c:v>
                </c:pt>
                <c:pt idx="40">
                  <c:v>0.12098572980323552</c:v>
                </c:pt>
                <c:pt idx="41">
                  <c:v>0.121553832759836</c:v>
                </c:pt>
                <c:pt idx="42">
                  <c:v>0.12121490181684713</c:v>
                </c:pt>
                <c:pt idx="43">
                  <c:v>0.12188223410076171</c:v>
                </c:pt>
                <c:pt idx="44">
                  <c:v>0.12321626862455881</c:v>
                </c:pt>
                <c:pt idx="45">
                  <c:v>0.12553052987892199</c:v>
                </c:pt>
                <c:pt idx="46">
                  <c:v>0.12583725117108502</c:v>
                </c:pt>
                <c:pt idx="47">
                  <c:v>0.12543792262171083</c:v>
                </c:pt>
                <c:pt idx="48">
                  <c:v>0.12734199404684432</c:v>
                </c:pt>
                <c:pt idx="49">
                  <c:v>0.13009673550046164</c:v>
                </c:pt>
                <c:pt idx="50">
                  <c:v>0.1306910140032369</c:v>
                </c:pt>
                <c:pt idx="51">
                  <c:v>0.13192596018745584</c:v>
                </c:pt>
                <c:pt idx="52">
                  <c:v>0.13016534420852</c:v>
                </c:pt>
                <c:pt idx="53">
                  <c:v>0.13314287761279564</c:v>
                </c:pt>
                <c:pt idx="54">
                  <c:v>0.13361268382847769</c:v>
                </c:pt>
                <c:pt idx="55">
                  <c:v>0.13407097557684522</c:v>
                </c:pt>
                <c:pt idx="56">
                  <c:v>0.13529639395602922</c:v>
                </c:pt>
                <c:pt idx="57">
                  <c:v>0.13541826588760131</c:v>
                </c:pt>
                <c:pt idx="58">
                  <c:v>0.13496932515337434</c:v>
                </c:pt>
                <c:pt idx="59">
                  <c:v>0.13490801928915874</c:v>
                </c:pt>
                <c:pt idx="60">
                  <c:v>0.13485036222380997</c:v>
                </c:pt>
                <c:pt idx="61">
                  <c:v>0.13421957744172075</c:v>
                </c:pt>
                <c:pt idx="62">
                  <c:v>0.13306953909284092</c:v>
                </c:pt>
                <c:pt idx="63">
                  <c:v>0.13232658388404306</c:v>
                </c:pt>
                <c:pt idx="64">
                  <c:v>0.13075963997415396</c:v>
                </c:pt>
                <c:pt idx="65">
                  <c:v>0.12733074085153051</c:v>
                </c:pt>
                <c:pt idx="66">
                  <c:v>0.12667563978973795</c:v>
                </c:pt>
                <c:pt idx="67">
                  <c:v>0.1266606650844313</c:v>
                </c:pt>
                <c:pt idx="68">
                  <c:v>0.12633695362779207</c:v>
                </c:pt>
                <c:pt idx="69">
                  <c:v>0.12798481458386823</c:v>
                </c:pt>
                <c:pt idx="70">
                  <c:v>0.12771175773730192</c:v>
                </c:pt>
                <c:pt idx="71">
                  <c:v>0.12775249559600699</c:v>
                </c:pt>
                <c:pt idx="72">
                  <c:v>0.12819953064454515</c:v>
                </c:pt>
                <c:pt idx="73">
                  <c:v>0.12670651612427131</c:v>
                </c:pt>
                <c:pt idx="74">
                  <c:v>0.12573167876375546</c:v>
                </c:pt>
                <c:pt idx="75">
                  <c:v>0.12491876801977031</c:v>
                </c:pt>
                <c:pt idx="76">
                  <c:v>0.12103511947201961</c:v>
                </c:pt>
                <c:pt idx="77">
                  <c:v>0.11659964479944041</c:v>
                </c:pt>
                <c:pt idx="78">
                  <c:v>0.11328522569937904</c:v>
                </c:pt>
                <c:pt idx="79">
                  <c:v>0.11193128807420005</c:v>
                </c:pt>
                <c:pt idx="80">
                  <c:v>0.11026182088227587</c:v>
                </c:pt>
                <c:pt idx="81">
                  <c:v>0.10889078660214446</c:v>
                </c:pt>
                <c:pt idx="82">
                  <c:v>0.10920752884938567</c:v>
                </c:pt>
                <c:pt idx="83">
                  <c:v>0.10550940254475027</c:v>
                </c:pt>
                <c:pt idx="84">
                  <c:v>0.10341887470922417</c:v>
                </c:pt>
                <c:pt idx="85">
                  <c:v>0.10224999541191804</c:v>
                </c:pt>
                <c:pt idx="86">
                  <c:v>0.10072259759759761</c:v>
                </c:pt>
                <c:pt idx="87">
                  <c:v>9.7886230273497299E-2</c:v>
                </c:pt>
                <c:pt idx="88">
                  <c:v>9.4754077249270985E-2</c:v>
                </c:pt>
                <c:pt idx="89">
                  <c:v>9.0197159795946558E-2</c:v>
                </c:pt>
                <c:pt idx="90">
                  <c:v>8.7393058616953789E-2</c:v>
                </c:pt>
                <c:pt idx="91">
                  <c:v>8.3450119859856065E-2</c:v>
                </c:pt>
                <c:pt idx="92">
                  <c:v>8.2175298731596236E-2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933240"/>
        <c:axId val="849933632"/>
      </c:lineChart>
      <c:dateAx>
        <c:axId val="84993324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849933632"/>
        <c:crosses val="autoZero"/>
        <c:auto val="1"/>
        <c:lblOffset val="100"/>
        <c:baseTimeUnit val="days"/>
      </c:dateAx>
      <c:valAx>
        <c:axId val="849933632"/>
        <c:scaling>
          <c:orientation val="minMax"/>
          <c:min val="-4.0000000000000008E-2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9933240"/>
        <c:crosses val="autoZero"/>
        <c:crossBetween val="between"/>
        <c:majorUnit val="4.0000000000000008E-2"/>
      </c:valAx>
    </c:plotArea>
    <c:legend>
      <c:legendPos val="b"/>
      <c:layout>
        <c:manualLayout>
          <c:xMode val="edge"/>
          <c:yMode val="edge"/>
          <c:x val="0.10775714574139772"/>
          <c:y val="0.89268006864485505"/>
          <c:w val="0.7808251783096648"/>
          <c:h val="9.5126113720089917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Portefeuille client défensif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034951881014872"/>
          <c:y val="0.10551543126074758"/>
          <c:w val="0.86495538057742782"/>
          <c:h val="0.73884356050321309"/>
        </c:manualLayout>
      </c:layout>
      <c:areaChart>
        <c:grouping val="stack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Actions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Sheet1!$N$38:$Y$38</c:f>
              <c:numCache>
                <c:formatCode>0.00%</c:formatCode>
                <c:ptCount val="12"/>
                <c:pt idx="0">
                  <c:v>0.34999999999999992</c:v>
                </c:pt>
                <c:pt idx="1">
                  <c:v>0.34999999999999992</c:v>
                </c:pt>
                <c:pt idx="2">
                  <c:v>0.3249999999999999</c:v>
                </c:pt>
                <c:pt idx="3">
                  <c:v>0.3</c:v>
                </c:pt>
                <c:pt idx="4">
                  <c:v>0.3</c:v>
                </c:pt>
                <c:pt idx="5">
                  <c:v>0.27499999999999997</c:v>
                </c:pt>
                <c:pt idx="6">
                  <c:v>0.27499999999999997</c:v>
                </c:pt>
                <c:pt idx="7">
                  <c:v>0.27499999999999997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Sheet1!$B$39</c:f>
              <c:strCache>
                <c:ptCount val="1"/>
                <c:pt idx="0">
                  <c:v>Obligations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Sheet1!$N$39:$Y$39</c:f>
              <c:numCache>
                <c:formatCode>0.00%</c:formatCode>
                <c:ptCount val="12"/>
                <c:pt idx="0">
                  <c:v>0.54999999999999993</c:v>
                </c:pt>
                <c:pt idx="1">
                  <c:v>0.53749999999999987</c:v>
                </c:pt>
                <c:pt idx="2">
                  <c:v>0.53749999999999987</c:v>
                </c:pt>
                <c:pt idx="3">
                  <c:v>0.53749999999999987</c:v>
                </c:pt>
                <c:pt idx="4">
                  <c:v>0.53749999999999987</c:v>
                </c:pt>
                <c:pt idx="5">
                  <c:v>0.53749999999999987</c:v>
                </c:pt>
                <c:pt idx="6">
                  <c:v>0.53749999999999987</c:v>
                </c:pt>
                <c:pt idx="7">
                  <c:v>0.53749999999999987</c:v>
                </c:pt>
                <c:pt idx="8">
                  <c:v>0.53749999999999987</c:v>
                </c:pt>
                <c:pt idx="9">
                  <c:v>0.53749999999999987</c:v>
                </c:pt>
                <c:pt idx="10">
                  <c:v>0.53749999999999987</c:v>
                </c:pt>
                <c:pt idx="11">
                  <c:v>0.53749999999999987</c:v>
                </c:pt>
              </c:numCache>
            </c:numRef>
          </c:val>
        </c:ser>
        <c:ser>
          <c:idx val="2"/>
          <c:order val="2"/>
          <c:tx>
            <c:strRef>
              <c:f>Sheet1!$B$40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Sheet1!$N$40:$Y$40</c:f>
              <c:numCache>
                <c:formatCode>0.00%</c:formatCode>
                <c:ptCount val="12"/>
                <c:pt idx="0">
                  <c:v>3.5000000000000003E-2</c:v>
                </c:pt>
                <c:pt idx="1">
                  <c:v>4.7500000000000001E-2</c:v>
                </c:pt>
                <c:pt idx="2">
                  <c:v>4.7500000000000001E-2</c:v>
                </c:pt>
                <c:pt idx="3">
                  <c:v>4.7500000000000001E-2</c:v>
                </c:pt>
                <c:pt idx="4">
                  <c:v>4.7500000000000001E-2</c:v>
                </c:pt>
                <c:pt idx="5">
                  <c:v>4.7500000000000001E-2</c:v>
                </c:pt>
                <c:pt idx="6">
                  <c:v>4.7500000000000001E-2</c:v>
                </c:pt>
                <c:pt idx="7">
                  <c:v>6.5000000000000002E-2</c:v>
                </c:pt>
                <c:pt idx="8">
                  <c:v>6.5000000000000002E-2</c:v>
                </c:pt>
                <c:pt idx="9">
                  <c:v>6.5000000000000002E-2</c:v>
                </c:pt>
                <c:pt idx="10">
                  <c:v>6.5000000000000002E-2</c:v>
                </c:pt>
                <c:pt idx="11">
                  <c:v>6.5000000000000002E-2</c:v>
                </c:pt>
              </c:numCache>
            </c:numRef>
          </c:val>
        </c:ser>
        <c:ser>
          <c:idx val="3"/>
          <c:order val="3"/>
          <c:tx>
            <c:strRef>
              <c:f>Sheet1!$B$41</c:f>
              <c:strCache>
                <c:ptCount val="1"/>
                <c:pt idx="0">
                  <c:v>Liquidités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cat>
            <c:strRef>
              <c:f>Sheet1!$N$11:$Y$11</c:f>
              <c:strCache>
                <c:ptCount val="12"/>
                <c:pt idx="0">
                  <c:v>2014 12</c:v>
                </c:pt>
                <c:pt idx="1">
                  <c:v>2015 01</c:v>
                </c:pt>
                <c:pt idx="2">
                  <c:v>2015 02</c:v>
                </c:pt>
                <c:pt idx="3">
                  <c:v>2015 03</c:v>
                </c:pt>
                <c:pt idx="4">
                  <c:v>2015 04</c:v>
                </c:pt>
                <c:pt idx="5">
                  <c:v>2015 05</c:v>
                </c:pt>
                <c:pt idx="6">
                  <c:v>2015 06</c:v>
                </c:pt>
                <c:pt idx="7">
                  <c:v>2015 07</c:v>
                </c:pt>
                <c:pt idx="8">
                  <c:v>2015 08</c:v>
                </c:pt>
                <c:pt idx="9">
                  <c:v>2015 09</c:v>
                </c:pt>
                <c:pt idx="10">
                  <c:v>2015 10</c:v>
                </c:pt>
                <c:pt idx="11">
                  <c:v>2015 11</c:v>
                </c:pt>
              </c:strCache>
            </c:strRef>
          </c:cat>
          <c:val>
            <c:numRef>
              <c:f>Sheet1!$N$41:$Y$41</c:f>
              <c:numCache>
                <c:formatCode>0.00%</c:formatCode>
                <c:ptCount val="12"/>
                <c:pt idx="0">
                  <c:v>6.5000000000000002E-2</c:v>
                </c:pt>
                <c:pt idx="1">
                  <c:v>6.5000000000000002E-2</c:v>
                </c:pt>
                <c:pt idx="2">
                  <c:v>0.09</c:v>
                </c:pt>
                <c:pt idx="3">
                  <c:v>0.115</c:v>
                </c:pt>
                <c:pt idx="4">
                  <c:v>0.115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0.1225</c:v>
                </c:pt>
                <c:pt idx="8">
                  <c:v>9.7500000000000003E-2</c:v>
                </c:pt>
                <c:pt idx="9">
                  <c:v>9.7500000000000003E-2</c:v>
                </c:pt>
                <c:pt idx="10">
                  <c:v>9.7500000000000003E-2</c:v>
                </c:pt>
                <c:pt idx="11">
                  <c:v>9.7500000000000003E-2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934808"/>
        <c:axId val="849935200"/>
      </c:areaChart>
      <c:catAx>
        <c:axId val="8499348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en-US"/>
          </a:p>
        </c:txPr>
        <c:crossAx val="849935200"/>
        <c:crosses val="autoZero"/>
        <c:auto val="1"/>
        <c:lblAlgn val="ctr"/>
        <c:lblOffset val="100"/>
        <c:noMultiLvlLbl val="0"/>
      </c:catAx>
      <c:valAx>
        <c:axId val="8499352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9934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424179676502375"/>
          <c:y val="0.26128789935740793"/>
          <c:w val="0.17149969575602356"/>
          <c:h val="0.20373057300421718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400" b="0" i="0" baseline="0" noProof="0" dirty="0" smtClean="0">
                <a:effectLst/>
              </a:rPr>
              <a:t>Indice de référence en actions (en euro)</a:t>
            </a:r>
            <a:endParaRPr lang="fr-BE" sz="1400" noProof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Sheet1!$A$3:$A$232</c:f>
              <c:numCache>
                <c:formatCode>m/d/yyyy</c:formatCode>
                <c:ptCount val="230"/>
                <c:pt idx="0">
                  <c:v>41927</c:v>
                </c:pt>
                <c:pt idx="1">
                  <c:v>41928</c:v>
                </c:pt>
                <c:pt idx="2">
                  <c:v>41929</c:v>
                </c:pt>
                <c:pt idx="3">
                  <c:v>41932</c:v>
                </c:pt>
                <c:pt idx="4">
                  <c:v>41933</c:v>
                </c:pt>
                <c:pt idx="5">
                  <c:v>41934</c:v>
                </c:pt>
                <c:pt idx="6">
                  <c:v>41935</c:v>
                </c:pt>
                <c:pt idx="7">
                  <c:v>41936</c:v>
                </c:pt>
                <c:pt idx="8">
                  <c:v>41939</c:v>
                </c:pt>
                <c:pt idx="9">
                  <c:v>41940</c:v>
                </c:pt>
                <c:pt idx="10">
                  <c:v>41941</c:v>
                </c:pt>
                <c:pt idx="11">
                  <c:v>41942</c:v>
                </c:pt>
                <c:pt idx="12">
                  <c:v>41943</c:v>
                </c:pt>
                <c:pt idx="13">
                  <c:v>41946</c:v>
                </c:pt>
                <c:pt idx="14">
                  <c:v>41947</c:v>
                </c:pt>
                <c:pt idx="15">
                  <c:v>41948</c:v>
                </c:pt>
                <c:pt idx="16">
                  <c:v>41949</c:v>
                </c:pt>
                <c:pt idx="17">
                  <c:v>41950</c:v>
                </c:pt>
                <c:pt idx="18">
                  <c:v>41953</c:v>
                </c:pt>
                <c:pt idx="19">
                  <c:v>41954</c:v>
                </c:pt>
                <c:pt idx="20">
                  <c:v>41955</c:v>
                </c:pt>
                <c:pt idx="21">
                  <c:v>41956</c:v>
                </c:pt>
                <c:pt idx="22">
                  <c:v>41957</c:v>
                </c:pt>
                <c:pt idx="23">
                  <c:v>41960</c:v>
                </c:pt>
                <c:pt idx="24">
                  <c:v>41961</c:v>
                </c:pt>
                <c:pt idx="25">
                  <c:v>41962</c:v>
                </c:pt>
                <c:pt idx="26">
                  <c:v>41963</c:v>
                </c:pt>
                <c:pt idx="27">
                  <c:v>41964</c:v>
                </c:pt>
                <c:pt idx="28">
                  <c:v>41967</c:v>
                </c:pt>
                <c:pt idx="29">
                  <c:v>41968</c:v>
                </c:pt>
                <c:pt idx="30">
                  <c:v>41969</c:v>
                </c:pt>
                <c:pt idx="31">
                  <c:v>41970</c:v>
                </c:pt>
                <c:pt idx="32">
                  <c:v>41971</c:v>
                </c:pt>
                <c:pt idx="33">
                  <c:v>41974</c:v>
                </c:pt>
                <c:pt idx="34">
                  <c:v>41975</c:v>
                </c:pt>
                <c:pt idx="35">
                  <c:v>41976</c:v>
                </c:pt>
                <c:pt idx="36">
                  <c:v>41977</c:v>
                </c:pt>
                <c:pt idx="37">
                  <c:v>41978</c:v>
                </c:pt>
                <c:pt idx="38">
                  <c:v>41981</c:v>
                </c:pt>
                <c:pt idx="39">
                  <c:v>41982</c:v>
                </c:pt>
                <c:pt idx="40">
                  <c:v>41983</c:v>
                </c:pt>
                <c:pt idx="41">
                  <c:v>41984</c:v>
                </c:pt>
                <c:pt idx="42">
                  <c:v>41985</c:v>
                </c:pt>
                <c:pt idx="43">
                  <c:v>41988</c:v>
                </c:pt>
                <c:pt idx="44">
                  <c:v>41989</c:v>
                </c:pt>
                <c:pt idx="45">
                  <c:v>41990</c:v>
                </c:pt>
                <c:pt idx="46">
                  <c:v>41991</c:v>
                </c:pt>
                <c:pt idx="47">
                  <c:v>41992</c:v>
                </c:pt>
                <c:pt idx="48">
                  <c:v>41995</c:v>
                </c:pt>
                <c:pt idx="49">
                  <c:v>41996</c:v>
                </c:pt>
                <c:pt idx="50">
                  <c:v>41997</c:v>
                </c:pt>
                <c:pt idx="51">
                  <c:v>41998</c:v>
                </c:pt>
                <c:pt idx="52">
                  <c:v>41999</c:v>
                </c:pt>
                <c:pt idx="53">
                  <c:v>42002</c:v>
                </c:pt>
                <c:pt idx="54">
                  <c:v>42003</c:v>
                </c:pt>
                <c:pt idx="55">
                  <c:v>42004</c:v>
                </c:pt>
                <c:pt idx="56">
                  <c:v>42005</c:v>
                </c:pt>
                <c:pt idx="57">
                  <c:v>42006</c:v>
                </c:pt>
                <c:pt idx="58">
                  <c:v>42009</c:v>
                </c:pt>
                <c:pt idx="59">
                  <c:v>42010</c:v>
                </c:pt>
                <c:pt idx="60">
                  <c:v>42011</c:v>
                </c:pt>
                <c:pt idx="61">
                  <c:v>42012</c:v>
                </c:pt>
                <c:pt idx="62">
                  <c:v>42013</c:v>
                </c:pt>
                <c:pt idx="63">
                  <c:v>42016</c:v>
                </c:pt>
                <c:pt idx="64">
                  <c:v>42017</c:v>
                </c:pt>
                <c:pt idx="65">
                  <c:v>42018</c:v>
                </c:pt>
                <c:pt idx="66">
                  <c:v>42019</c:v>
                </c:pt>
                <c:pt idx="67">
                  <c:v>42020</c:v>
                </c:pt>
                <c:pt idx="68">
                  <c:v>42023</c:v>
                </c:pt>
                <c:pt idx="69">
                  <c:v>42024</c:v>
                </c:pt>
                <c:pt idx="70">
                  <c:v>42025</c:v>
                </c:pt>
                <c:pt idx="71">
                  <c:v>42026</c:v>
                </c:pt>
                <c:pt idx="72">
                  <c:v>42027</c:v>
                </c:pt>
                <c:pt idx="73">
                  <c:v>42030</c:v>
                </c:pt>
                <c:pt idx="74">
                  <c:v>42031</c:v>
                </c:pt>
                <c:pt idx="75">
                  <c:v>42032</c:v>
                </c:pt>
                <c:pt idx="76">
                  <c:v>42033</c:v>
                </c:pt>
                <c:pt idx="77">
                  <c:v>42034</c:v>
                </c:pt>
                <c:pt idx="78">
                  <c:v>42037</c:v>
                </c:pt>
                <c:pt idx="79">
                  <c:v>42038</c:v>
                </c:pt>
                <c:pt idx="80">
                  <c:v>42039</c:v>
                </c:pt>
                <c:pt idx="81">
                  <c:v>42040</c:v>
                </c:pt>
                <c:pt idx="82">
                  <c:v>42041</c:v>
                </c:pt>
                <c:pt idx="83">
                  <c:v>42044</c:v>
                </c:pt>
                <c:pt idx="84">
                  <c:v>42045</c:v>
                </c:pt>
                <c:pt idx="85">
                  <c:v>42046</c:v>
                </c:pt>
                <c:pt idx="86">
                  <c:v>42047</c:v>
                </c:pt>
                <c:pt idx="87">
                  <c:v>42048</c:v>
                </c:pt>
                <c:pt idx="88">
                  <c:v>42051</c:v>
                </c:pt>
                <c:pt idx="89">
                  <c:v>42052</c:v>
                </c:pt>
                <c:pt idx="90">
                  <c:v>42053</c:v>
                </c:pt>
                <c:pt idx="91">
                  <c:v>42054</c:v>
                </c:pt>
                <c:pt idx="92">
                  <c:v>42055</c:v>
                </c:pt>
                <c:pt idx="93">
                  <c:v>42058</c:v>
                </c:pt>
                <c:pt idx="94">
                  <c:v>42059</c:v>
                </c:pt>
                <c:pt idx="95">
                  <c:v>42060</c:v>
                </c:pt>
                <c:pt idx="96">
                  <c:v>42061</c:v>
                </c:pt>
                <c:pt idx="97">
                  <c:v>42062</c:v>
                </c:pt>
                <c:pt idx="98">
                  <c:v>42065</c:v>
                </c:pt>
                <c:pt idx="99">
                  <c:v>42066</c:v>
                </c:pt>
                <c:pt idx="100">
                  <c:v>42067</c:v>
                </c:pt>
                <c:pt idx="101">
                  <c:v>42068</c:v>
                </c:pt>
                <c:pt idx="102">
                  <c:v>42069</c:v>
                </c:pt>
                <c:pt idx="103">
                  <c:v>42072</c:v>
                </c:pt>
                <c:pt idx="104">
                  <c:v>42073</c:v>
                </c:pt>
                <c:pt idx="105">
                  <c:v>42074</c:v>
                </c:pt>
                <c:pt idx="106">
                  <c:v>42075</c:v>
                </c:pt>
                <c:pt idx="107">
                  <c:v>42076</c:v>
                </c:pt>
                <c:pt idx="108">
                  <c:v>42079</c:v>
                </c:pt>
                <c:pt idx="109">
                  <c:v>42080</c:v>
                </c:pt>
                <c:pt idx="110">
                  <c:v>42081</c:v>
                </c:pt>
                <c:pt idx="111">
                  <c:v>42082</c:v>
                </c:pt>
                <c:pt idx="112">
                  <c:v>42083</c:v>
                </c:pt>
                <c:pt idx="113">
                  <c:v>42086</c:v>
                </c:pt>
                <c:pt idx="114">
                  <c:v>42087</c:v>
                </c:pt>
                <c:pt idx="115">
                  <c:v>42088</c:v>
                </c:pt>
                <c:pt idx="116">
                  <c:v>42089</c:v>
                </c:pt>
                <c:pt idx="117">
                  <c:v>42090</c:v>
                </c:pt>
                <c:pt idx="118">
                  <c:v>42093</c:v>
                </c:pt>
                <c:pt idx="119">
                  <c:v>42094</c:v>
                </c:pt>
                <c:pt idx="120">
                  <c:v>42095</c:v>
                </c:pt>
                <c:pt idx="121">
                  <c:v>42096</c:v>
                </c:pt>
                <c:pt idx="122">
                  <c:v>42097</c:v>
                </c:pt>
                <c:pt idx="123">
                  <c:v>42100</c:v>
                </c:pt>
                <c:pt idx="124">
                  <c:v>42101</c:v>
                </c:pt>
                <c:pt idx="125">
                  <c:v>42102</c:v>
                </c:pt>
                <c:pt idx="126">
                  <c:v>42103</c:v>
                </c:pt>
                <c:pt idx="127">
                  <c:v>42104</c:v>
                </c:pt>
                <c:pt idx="128">
                  <c:v>42107</c:v>
                </c:pt>
                <c:pt idx="129">
                  <c:v>42108</c:v>
                </c:pt>
                <c:pt idx="130">
                  <c:v>42109</c:v>
                </c:pt>
                <c:pt idx="131">
                  <c:v>42110</c:v>
                </c:pt>
                <c:pt idx="132">
                  <c:v>42111</c:v>
                </c:pt>
                <c:pt idx="133">
                  <c:v>42114</c:v>
                </c:pt>
                <c:pt idx="134">
                  <c:v>42115</c:v>
                </c:pt>
                <c:pt idx="135">
                  <c:v>42116</c:v>
                </c:pt>
                <c:pt idx="136">
                  <c:v>42117</c:v>
                </c:pt>
                <c:pt idx="137">
                  <c:v>42118</c:v>
                </c:pt>
                <c:pt idx="138">
                  <c:v>42121</c:v>
                </c:pt>
                <c:pt idx="139">
                  <c:v>42122</c:v>
                </c:pt>
                <c:pt idx="140">
                  <c:v>42123</c:v>
                </c:pt>
                <c:pt idx="141">
                  <c:v>42124</c:v>
                </c:pt>
                <c:pt idx="142">
                  <c:v>42125</c:v>
                </c:pt>
                <c:pt idx="143">
                  <c:v>42128</c:v>
                </c:pt>
                <c:pt idx="144">
                  <c:v>42129</c:v>
                </c:pt>
                <c:pt idx="145">
                  <c:v>42130</c:v>
                </c:pt>
                <c:pt idx="146">
                  <c:v>42131</c:v>
                </c:pt>
                <c:pt idx="147">
                  <c:v>42132</c:v>
                </c:pt>
                <c:pt idx="148">
                  <c:v>42135</c:v>
                </c:pt>
                <c:pt idx="149">
                  <c:v>42136</c:v>
                </c:pt>
                <c:pt idx="150">
                  <c:v>42137</c:v>
                </c:pt>
                <c:pt idx="151">
                  <c:v>42138</c:v>
                </c:pt>
                <c:pt idx="152">
                  <c:v>42139</c:v>
                </c:pt>
                <c:pt idx="153">
                  <c:v>42142</c:v>
                </c:pt>
                <c:pt idx="154">
                  <c:v>42143</c:v>
                </c:pt>
                <c:pt idx="155">
                  <c:v>42144</c:v>
                </c:pt>
                <c:pt idx="156">
                  <c:v>42145</c:v>
                </c:pt>
                <c:pt idx="157">
                  <c:v>42146</c:v>
                </c:pt>
                <c:pt idx="158">
                  <c:v>42149</c:v>
                </c:pt>
                <c:pt idx="159">
                  <c:v>42150</c:v>
                </c:pt>
                <c:pt idx="160">
                  <c:v>42151</c:v>
                </c:pt>
                <c:pt idx="161">
                  <c:v>42152</c:v>
                </c:pt>
                <c:pt idx="162">
                  <c:v>42153</c:v>
                </c:pt>
              </c:numCache>
            </c:numRef>
          </c:cat>
          <c:val>
            <c:numRef>
              <c:f>Sheet1!$D$3:$D$232</c:f>
              <c:numCache>
                <c:formatCode>General</c:formatCode>
                <c:ptCount val="230"/>
                <c:pt idx="0">
                  <c:v>100</c:v>
                </c:pt>
                <c:pt idx="1">
                  <c:v>99.552896453410511</c:v>
                </c:pt>
                <c:pt idx="2">
                  <c:v>100.8963670136939</c:v>
                </c:pt>
                <c:pt idx="3">
                  <c:v>101.5414632741515</c:v>
                </c:pt>
                <c:pt idx="4">
                  <c:v>103.35507653318358</c:v>
                </c:pt>
                <c:pt idx="5">
                  <c:v>103.71146341814621</c:v>
                </c:pt>
                <c:pt idx="6">
                  <c:v>104.53151324031276</c:v>
                </c:pt>
                <c:pt idx="7">
                  <c:v>104.83606203291717</c:v>
                </c:pt>
                <c:pt idx="8">
                  <c:v>104.351519864069</c:v>
                </c:pt>
                <c:pt idx="9">
                  <c:v>105.21908793756388</c:v>
                </c:pt>
                <c:pt idx="10">
                  <c:v>105.3479631949544</c:v>
                </c:pt>
                <c:pt idx="11">
                  <c:v>106.70727317234724</c:v>
                </c:pt>
                <c:pt idx="12">
                  <c:v>108.6648811323743</c:v>
                </c:pt>
                <c:pt idx="13">
                  <c:v>108.47768802108081</c:v>
                </c:pt>
                <c:pt idx="14">
                  <c:v>107.64107880829984</c:v>
                </c:pt>
                <c:pt idx="15">
                  <c:v>108.73903840338674</c:v>
                </c:pt>
                <c:pt idx="16">
                  <c:v>109.19694155255085</c:v>
                </c:pt>
                <c:pt idx="17">
                  <c:v>109.34165622705083</c:v>
                </c:pt>
                <c:pt idx="18">
                  <c:v>109.64260515213039</c:v>
                </c:pt>
                <c:pt idx="19">
                  <c:v>109.87803648825721</c:v>
                </c:pt>
                <c:pt idx="20">
                  <c:v>109.37549498178464</c:v>
                </c:pt>
                <c:pt idx="21">
                  <c:v>109.44101257073736</c:v>
                </c:pt>
                <c:pt idx="22">
                  <c:v>109.43165291517268</c:v>
                </c:pt>
                <c:pt idx="23">
                  <c:v>109.45253214681695</c:v>
                </c:pt>
                <c:pt idx="24">
                  <c:v>109.59652684781197</c:v>
                </c:pt>
                <c:pt idx="25">
                  <c:v>109.33661641251598</c:v>
                </c:pt>
                <c:pt idx="26">
                  <c:v>109.38629458435926</c:v>
                </c:pt>
                <c:pt idx="27">
                  <c:v>111.36046193500074</c:v>
                </c:pt>
                <c:pt idx="28">
                  <c:v>111.3986205307644</c:v>
                </c:pt>
                <c:pt idx="29">
                  <c:v>111.09551168516994</c:v>
                </c:pt>
                <c:pt idx="30">
                  <c:v>111.05591314239631</c:v>
                </c:pt>
                <c:pt idx="31">
                  <c:v>111.29782424006791</c:v>
                </c:pt>
                <c:pt idx="32">
                  <c:v>111.03791380477192</c:v>
                </c:pt>
                <c:pt idx="33">
                  <c:v>110.17178567828697</c:v>
                </c:pt>
                <c:pt idx="34">
                  <c:v>111.18262847927191</c:v>
                </c:pt>
                <c:pt idx="35">
                  <c:v>112.15603265799813</c:v>
                </c:pt>
                <c:pt idx="36">
                  <c:v>110.94935706366</c:v>
                </c:pt>
                <c:pt idx="37">
                  <c:v>112.31010698806278</c:v>
                </c:pt>
                <c:pt idx="38">
                  <c:v>111.5634944634037</c:v>
                </c:pt>
                <c:pt idx="39">
                  <c:v>109.98747246101337</c:v>
                </c:pt>
                <c:pt idx="40">
                  <c:v>108.62528258960063</c:v>
                </c:pt>
                <c:pt idx="41">
                  <c:v>108.82615519748867</c:v>
                </c:pt>
                <c:pt idx="42">
                  <c:v>106.67487436462334</c:v>
                </c:pt>
                <c:pt idx="43">
                  <c:v>105.67915100724291</c:v>
                </c:pt>
                <c:pt idx="44">
                  <c:v>104.83102221838233</c:v>
                </c:pt>
                <c:pt idx="45">
                  <c:v>106.87790689302628</c:v>
                </c:pt>
                <c:pt idx="46">
                  <c:v>110.04651028842133</c:v>
                </c:pt>
                <c:pt idx="47">
                  <c:v>110.92631791150077</c:v>
                </c:pt>
                <c:pt idx="48">
                  <c:v>111.50733653001562</c:v>
                </c:pt>
                <c:pt idx="49">
                  <c:v>112.23018992901052</c:v>
                </c:pt>
                <c:pt idx="50">
                  <c:v>112.22803000849561</c:v>
                </c:pt>
                <c:pt idx="51">
                  <c:v>112.1963511742767</c:v>
                </c:pt>
                <c:pt idx="52">
                  <c:v>112.61177588664729</c:v>
                </c:pt>
                <c:pt idx="53">
                  <c:v>112.76297032269206</c:v>
                </c:pt>
                <c:pt idx="54">
                  <c:v>112.24242947859511</c:v>
                </c:pt>
                <c:pt idx="55">
                  <c:v>112.18843146572199</c:v>
                </c:pt>
                <c:pt idx="56">
                  <c:v>112.18843146572199</c:v>
                </c:pt>
                <c:pt idx="57">
                  <c:v>112.52897893357517</c:v>
                </c:pt>
                <c:pt idx="58">
                  <c:v>111.25534580327438</c:v>
                </c:pt>
                <c:pt idx="59">
                  <c:v>110.34241939896606</c:v>
                </c:pt>
                <c:pt idx="60">
                  <c:v>111.9897187783489</c:v>
                </c:pt>
                <c:pt idx="61">
                  <c:v>114.24755568995056</c:v>
                </c:pt>
                <c:pt idx="62">
                  <c:v>113.24391262401539</c:v>
                </c:pt>
                <c:pt idx="63">
                  <c:v>112.90336515616221</c:v>
                </c:pt>
                <c:pt idx="64">
                  <c:v>113.40086684809995</c:v>
                </c:pt>
                <c:pt idx="65">
                  <c:v>112.52249917203044</c:v>
                </c:pt>
                <c:pt idx="66">
                  <c:v>114.34547208662718</c:v>
                </c:pt>
                <c:pt idx="67">
                  <c:v>115.99709130703987</c:v>
                </c:pt>
                <c:pt idx="68">
                  <c:v>115.00496781718431</c:v>
                </c:pt>
                <c:pt idx="69">
                  <c:v>115.86461618212446</c:v>
                </c:pt>
                <c:pt idx="70">
                  <c:v>116.51835212464178</c:v>
                </c:pt>
                <c:pt idx="71">
                  <c:v>119.36584733681796</c:v>
                </c:pt>
                <c:pt idx="72">
                  <c:v>121.06210491453911</c:v>
                </c:pt>
                <c:pt idx="73">
                  <c:v>121.27233717799183</c:v>
                </c:pt>
                <c:pt idx="74">
                  <c:v>119.31616916497472</c:v>
                </c:pt>
                <c:pt idx="75">
                  <c:v>118.85970596282056</c:v>
                </c:pt>
                <c:pt idx="76">
                  <c:v>119.03393955102452</c:v>
                </c:pt>
                <c:pt idx="77">
                  <c:v>118.4291618068455</c:v>
                </c:pt>
                <c:pt idx="78">
                  <c:v>118.89786455858423</c:v>
                </c:pt>
                <c:pt idx="79">
                  <c:v>119.26721096663643</c:v>
                </c:pt>
                <c:pt idx="80">
                  <c:v>119.58327933532044</c:v>
                </c:pt>
                <c:pt idx="81">
                  <c:v>120.3226921249298</c:v>
                </c:pt>
                <c:pt idx="82">
                  <c:v>120.75827609543967</c:v>
                </c:pt>
                <c:pt idx="83">
                  <c:v>120.39036963439744</c:v>
                </c:pt>
                <c:pt idx="84">
                  <c:v>121.16794101977048</c:v>
                </c:pt>
                <c:pt idx="85">
                  <c:v>121.05850504701426</c:v>
                </c:pt>
                <c:pt idx="86">
                  <c:v>121.71800077757138</c:v>
                </c:pt>
                <c:pt idx="87">
                  <c:v>122.29253963454146</c:v>
                </c:pt>
                <c:pt idx="88">
                  <c:v>122.27670021743201</c:v>
                </c:pt>
                <c:pt idx="89">
                  <c:v>122.46821316975534</c:v>
                </c:pt>
                <c:pt idx="90">
                  <c:v>123.16226762855126</c:v>
                </c:pt>
                <c:pt idx="91">
                  <c:v>122.98731406684233</c:v>
                </c:pt>
                <c:pt idx="92">
                  <c:v>123.67704868460841</c:v>
                </c:pt>
                <c:pt idx="93">
                  <c:v>123.95999827206357</c:v>
                </c:pt>
                <c:pt idx="94">
                  <c:v>124.50501821532966</c:v>
                </c:pt>
                <c:pt idx="95">
                  <c:v>124.47549930162569</c:v>
                </c:pt>
                <c:pt idx="96">
                  <c:v>125.92552594064534</c:v>
                </c:pt>
                <c:pt idx="97">
                  <c:v>125.77145161058068</c:v>
                </c:pt>
                <c:pt idx="98">
                  <c:v>126.2351145477846</c:v>
                </c:pt>
                <c:pt idx="99">
                  <c:v>125.83552925252347</c:v>
                </c:pt>
                <c:pt idx="100">
                  <c:v>126.5346235258542</c:v>
                </c:pt>
                <c:pt idx="101">
                  <c:v>127.17899981280686</c:v>
                </c:pt>
                <c:pt idx="102">
                  <c:v>127.68154131927943</c:v>
                </c:pt>
                <c:pt idx="103">
                  <c:v>127.69738073638888</c:v>
                </c:pt>
                <c:pt idx="104">
                  <c:v>127.18691952136159</c:v>
                </c:pt>
                <c:pt idx="105">
                  <c:v>128.65854536553053</c:v>
                </c:pt>
                <c:pt idx="106">
                  <c:v>129.4713954526473</c:v>
                </c:pt>
                <c:pt idx="107">
                  <c:v>129.91849899923679</c:v>
                </c:pt>
                <c:pt idx="108">
                  <c:v>130.59959393494316</c:v>
                </c:pt>
                <c:pt idx="109">
                  <c:v>130.16688985845317</c:v>
                </c:pt>
                <c:pt idx="110">
                  <c:v>130.97829999856</c:v>
                </c:pt>
                <c:pt idx="111">
                  <c:v>131.16333318933857</c:v>
                </c:pt>
                <c:pt idx="112">
                  <c:v>130.70255014615458</c:v>
                </c:pt>
                <c:pt idx="113">
                  <c:v>129.42675709533884</c:v>
                </c:pt>
                <c:pt idx="114">
                  <c:v>129.34827998329658</c:v>
                </c:pt>
                <c:pt idx="115">
                  <c:v>127.33379411637648</c:v>
                </c:pt>
                <c:pt idx="116">
                  <c:v>127.21643843506554</c:v>
                </c:pt>
                <c:pt idx="117">
                  <c:v>127.55554595590877</c:v>
                </c:pt>
                <c:pt idx="118">
                  <c:v>129.24964361311501</c:v>
                </c:pt>
                <c:pt idx="119">
                  <c:v>129.32092099010754</c:v>
                </c:pt>
                <c:pt idx="120">
                  <c:v>129.04661108471205</c:v>
                </c:pt>
                <c:pt idx="121">
                  <c:v>128.45263294310769</c:v>
                </c:pt>
                <c:pt idx="122">
                  <c:v>128.53255000215989</c:v>
                </c:pt>
                <c:pt idx="123">
                  <c:v>127.86225466902816</c:v>
                </c:pt>
                <c:pt idx="124">
                  <c:v>129.89114000604775</c:v>
                </c:pt>
                <c:pt idx="125">
                  <c:v>131.09997552090078</c:v>
                </c:pt>
                <c:pt idx="126">
                  <c:v>132.96902673981594</c:v>
                </c:pt>
                <c:pt idx="127">
                  <c:v>134.20666119486799</c:v>
                </c:pt>
                <c:pt idx="128">
                  <c:v>134.49681051737289</c:v>
                </c:pt>
                <c:pt idx="129">
                  <c:v>133.41901018042529</c:v>
                </c:pt>
                <c:pt idx="130">
                  <c:v>134.76536063472858</c:v>
                </c:pt>
                <c:pt idx="131">
                  <c:v>134.04250723573364</c:v>
                </c:pt>
                <c:pt idx="132">
                  <c:v>131.82066899938076</c:v>
                </c:pt>
                <c:pt idx="133">
                  <c:v>132.63927887453735</c:v>
                </c:pt>
                <c:pt idx="134">
                  <c:v>133.10582170576117</c:v>
                </c:pt>
                <c:pt idx="135">
                  <c:v>133.72283899952475</c:v>
                </c:pt>
                <c:pt idx="136">
                  <c:v>133.25557619479596</c:v>
                </c:pt>
                <c:pt idx="137">
                  <c:v>133.06406324247263</c:v>
                </c:pt>
                <c:pt idx="138">
                  <c:v>133.03526430227362</c:v>
                </c:pt>
                <c:pt idx="139">
                  <c:v>131.99202269356482</c:v>
                </c:pt>
                <c:pt idx="140">
                  <c:v>129.42315722781396</c:v>
                </c:pt>
                <c:pt idx="141">
                  <c:v>127.53538669776948</c:v>
                </c:pt>
                <c:pt idx="142">
                  <c:v>127.8975333707719</c:v>
                </c:pt>
                <c:pt idx="143">
                  <c:v>128.87237749650808</c:v>
                </c:pt>
                <c:pt idx="144">
                  <c:v>127.47058908232171</c:v>
                </c:pt>
                <c:pt idx="145">
                  <c:v>125.47050268550112</c:v>
                </c:pt>
                <c:pt idx="146">
                  <c:v>126.11487897245375</c:v>
                </c:pt>
                <c:pt idx="147">
                  <c:v>128.38279551312507</c:v>
                </c:pt>
                <c:pt idx="148">
                  <c:v>128.8370987947643</c:v>
                </c:pt>
                <c:pt idx="149">
                  <c:v>127.40435151986402</c:v>
                </c:pt>
                <c:pt idx="150">
                  <c:v>126.6210203464512</c:v>
                </c:pt>
                <c:pt idx="151">
                  <c:v>127.21283856754067</c:v>
                </c:pt>
                <c:pt idx="152">
                  <c:v>126.88669056978699</c:v>
                </c:pt>
                <c:pt idx="153">
                  <c:v>127.83705559635402</c:v>
                </c:pt>
                <c:pt idx="154">
                  <c:v>130.24104712946558</c:v>
                </c:pt>
                <c:pt idx="155">
                  <c:v>130.50599737929639</c:v>
                </c:pt>
                <c:pt idx="156">
                  <c:v>130.69463043759984</c:v>
                </c:pt>
                <c:pt idx="157">
                  <c:v>131.45708237936839</c:v>
                </c:pt>
                <c:pt idx="158">
                  <c:v>131.44844269730868</c:v>
                </c:pt>
                <c:pt idx="159">
                  <c:v>131.3670856912465</c:v>
                </c:pt>
                <c:pt idx="160">
                  <c:v>132.35992915460704</c:v>
                </c:pt>
                <c:pt idx="161">
                  <c:v>131.58451768974896</c:v>
                </c:pt>
                <c:pt idx="162">
                  <c:v>130.18056935504768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937944"/>
        <c:axId val="849938336"/>
      </c:lineChart>
      <c:dateAx>
        <c:axId val="849937944"/>
        <c:scaling>
          <c:orientation val="minMax"/>
        </c:scaling>
        <c:delete val="0"/>
        <c:axPos val="b"/>
        <c:numFmt formatCode="mm/yyyy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38336"/>
        <c:crosses val="autoZero"/>
        <c:auto val="1"/>
        <c:lblOffset val="100"/>
        <c:baseTimeUnit val="days"/>
      </c:dateAx>
      <c:valAx>
        <c:axId val="849938336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Corrections sur le S&amp;P500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580927384077"/>
          <c:y val="0.12120901396897012"/>
          <c:w val="0.82006452318460188"/>
          <c:h val="0.6075700998381951"/>
        </c:manualLayout>
      </c:layout>
      <c:barChart>
        <c:barDir val="col"/>
        <c:grouping val="clustered"/>
        <c:varyColors val="0"/>
        <c:ser>
          <c:idx val="1"/>
          <c:order val="1"/>
          <c:tx>
            <c:v>Corrections S&amp;P500 (&lt;5-10%)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Sheet3!$K$16:$K$2710</c:f>
              <c:numCache>
                <c:formatCode>m/d/yyyy</c:formatCode>
                <c:ptCount val="2695"/>
                <c:pt idx="0">
                  <c:v>23468</c:v>
                </c:pt>
                <c:pt idx="1">
                  <c:v>23475</c:v>
                </c:pt>
                <c:pt idx="2">
                  <c:v>23482</c:v>
                </c:pt>
                <c:pt idx="3">
                  <c:v>23489</c:v>
                </c:pt>
                <c:pt idx="4">
                  <c:v>23496</c:v>
                </c:pt>
                <c:pt idx="5">
                  <c:v>23503</c:v>
                </c:pt>
                <c:pt idx="6">
                  <c:v>23510</c:v>
                </c:pt>
                <c:pt idx="7">
                  <c:v>23517</c:v>
                </c:pt>
                <c:pt idx="8">
                  <c:v>23524</c:v>
                </c:pt>
                <c:pt idx="9">
                  <c:v>23531</c:v>
                </c:pt>
                <c:pt idx="10">
                  <c:v>23538</c:v>
                </c:pt>
                <c:pt idx="11">
                  <c:v>23545</c:v>
                </c:pt>
                <c:pt idx="12">
                  <c:v>23552</c:v>
                </c:pt>
                <c:pt idx="13">
                  <c:v>23559</c:v>
                </c:pt>
                <c:pt idx="14">
                  <c:v>23566</c:v>
                </c:pt>
                <c:pt idx="15">
                  <c:v>23573</c:v>
                </c:pt>
                <c:pt idx="16">
                  <c:v>23580</c:v>
                </c:pt>
                <c:pt idx="17">
                  <c:v>23587</c:v>
                </c:pt>
                <c:pt idx="18">
                  <c:v>23594</c:v>
                </c:pt>
                <c:pt idx="19">
                  <c:v>23601</c:v>
                </c:pt>
                <c:pt idx="20">
                  <c:v>23608</c:v>
                </c:pt>
                <c:pt idx="21">
                  <c:v>23615</c:v>
                </c:pt>
                <c:pt idx="22">
                  <c:v>23622</c:v>
                </c:pt>
                <c:pt idx="23">
                  <c:v>23629</c:v>
                </c:pt>
                <c:pt idx="24">
                  <c:v>23636</c:v>
                </c:pt>
                <c:pt idx="25">
                  <c:v>23643</c:v>
                </c:pt>
                <c:pt idx="26">
                  <c:v>23650</c:v>
                </c:pt>
                <c:pt idx="27">
                  <c:v>23657</c:v>
                </c:pt>
                <c:pt idx="28">
                  <c:v>23664</c:v>
                </c:pt>
                <c:pt idx="29">
                  <c:v>23671</c:v>
                </c:pt>
                <c:pt idx="30">
                  <c:v>23678</c:v>
                </c:pt>
                <c:pt idx="31">
                  <c:v>23685</c:v>
                </c:pt>
                <c:pt idx="32">
                  <c:v>23692</c:v>
                </c:pt>
                <c:pt idx="33">
                  <c:v>23699</c:v>
                </c:pt>
                <c:pt idx="34">
                  <c:v>23706</c:v>
                </c:pt>
                <c:pt idx="35">
                  <c:v>23713</c:v>
                </c:pt>
                <c:pt idx="36">
                  <c:v>23720</c:v>
                </c:pt>
                <c:pt idx="37">
                  <c:v>23727</c:v>
                </c:pt>
                <c:pt idx="38">
                  <c:v>23734</c:v>
                </c:pt>
                <c:pt idx="39">
                  <c:v>23741</c:v>
                </c:pt>
                <c:pt idx="40">
                  <c:v>23748</c:v>
                </c:pt>
                <c:pt idx="41">
                  <c:v>23755</c:v>
                </c:pt>
                <c:pt idx="42">
                  <c:v>23762</c:v>
                </c:pt>
                <c:pt idx="43">
                  <c:v>23769</c:v>
                </c:pt>
                <c:pt idx="44">
                  <c:v>23776</c:v>
                </c:pt>
                <c:pt idx="45">
                  <c:v>23783</c:v>
                </c:pt>
                <c:pt idx="46">
                  <c:v>23790</c:v>
                </c:pt>
                <c:pt idx="47">
                  <c:v>23797</c:v>
                </c:pt>
                <c:pt idx="48">
                  <c:v>23804</c:v>
                </c:pt>
                <c:pt idx="49">
                  <c:v>23811</c:v>
                </c:pt>
                <c:pt idx="50">
                  <c:v>23818</c:v>
                </c:pt>
                <c:pt idx="51">
                  <c:v>23825</c:v>
                </c:pt>
                <c:pt idx="52">
                  <c:v>23832</c:v>
                </c:pt>
                <c:pt idx="53">
                  <c:v>23839</c:v>
                </c:pt>
                <c:pt idx="54">
                  <c:v>23846</c:v>
                </c:pt>
                <c:pt idx="55">
                  <c:v>23853</c:v>
                </c:pt>
                <c:pt idx="56">
                  <c:v>23860</c:v>
                </c:pt>
                <c:pt idx="57">
                  <c:v>23867</c:v>
                </c:pt>
                <c:pt idx="58">
                  <c:v>23874</c:v>
                </c:pt>
                <c:pt idx="59">
                  <c:v>23881</c:v>
                </c:pt>
                <c:pt idx="60">
                  <c:v>23888</c:v>
                </c:pt>
                <c:pt idx="61">
                  <c:v>23895</c:v>
                </c:pt>
                <c:pt idx="62">
                  <c:v>23902</c:v>
                </c:pt>
                <c:pt idx="63">
                  <c:v>23909</c:v>
                </c:pt>
                <c:pt idx="64">
                  <c:v>23916</c:v>
                </c:pt>
                <c:pt idx="65">
                  <c:v>23923</c:v>
                </c:pt>
                <c:pt idx="66">
                  <c:v>23930</c:v>
                </c:pt>
                <c:pt idx="67">
                  <c:v>23937</c:v>
                </c:pt>
                <c:pt idx="68">
                  <c:v>23944</c:v>
                </c:pt>
                <c:pt idx="69">
                  <c:v>23951</c:v>
                </c:pt>
                <c:pt idx="70">
                  <c:v>23958</c:v>
                </c:pt>
                <c:pt idx="71">
                  <c:v>23965</c:v>
                </c:pt>
                <c:pt idx="72">
                  <c:v>23972</c:v>
                </c:pt>
                <c:pt idx="73">
                  <c:v>23979</c:v>
                </c:pt>
                <c:pt idx="74">
                  <c:v>23986</c:v>
                </c:pt>
                <c:pt idx="75">
                  <c:v>23993</c:v>
                </c:pt>
                <c:pt idx="76">
                  <c:v>24000</c:v>
                </c:pt>
                <c:pt idx="77">
                  <c:v>24007</c:v>
                </c:pt>
                <c:pt idx="78">
                  <c:v>24014</c:v>
                </c:pt>
                <c:pt idx="79">
                  <c:v>24021</c:v>
                </c:pt>
                <c:pt idx="80">
                  <c:v>24028</c:v>
                </c:pt>
                <c:pt idx="81">
                  <c:v>24035</c:v>
                </c:pt>
                <c:pt idx="82">
                  <c:v>24042</c:v>
                </c:pt>
                <c:pt idx="83">
                  <c:v>24049</c:v>
                </c:pt>
                <c:pt idx="84">
                  <c:v>24056</c:v>
                </c:pt>
                <c:pt idx="85">
                  <c:v>24063</c:v>
                </c:pt>
                <c:pt idx="86">
                  <c:v>24070</c:v>
                </c:pt>
                <c:pt idx="87">
                  <c:v>24077</c:v>
                </c:pt>
                <c:pt idx="88">
                  <c:v>24084</c:v>
                </c:pt>
                <c:pt idx="89">
                  <c:v>24091</c:v>
                </c:pt>
                <c:pt idx="90">
                  <c:v>24098</c:v>
                </c:pt>
                <c:pt idx="91">
                  <c:v>24105</c:v>
                </c:pt>
                <c:pt idx="92">
                  <c:v>24112</c:v>
                </c:pt>
                <c:pt idx="93">
                  <c:v>24119</c:v>
                </c:pt>
                <c:pt idx="94">
                  <c:v>24126</c:v>
                </c:pt>
                <c:pt idx="95">
                  <c:v>24133</c:v>
                </c:pt>
                <c:pt idx="96">
                  <c:v>24140</c:v>
                </c:pt>
                <c:pt idx="97">
                  <c:v>24147</c:v>
                </c:pt>
                <c:pt idx="98">
                  <c:v>24154</c:v>
                </c:pt>
                <c:pt idx="99">
                  <c:v>24161</c:v>
                </c:pt>
                <c:pt idx="100">
                  <c:v>24168</c:v>
                </c:pt>
                <c:pt idx="101">
                  <c:v>24175</c:v>
                </c:pt>
                <c:pt idx="102">
                  <c:v>24182</c:v>
                </c:pt>
                <c:pt idx="103">
                  <c:v>24189</c:v>
                </c:pt>
                <c:pt idx="104">
                  <c:v>24196</c:v>
                </c:pt>
                <c:pt idx="105">
                  <c:v>24203</c:v>
                </c:pt>
                <c:pt idx="106">
                  <c:v>24210</c:v>
                </c:pt>
                <c:pt idx="107">
                  <c:v>24217</c:v>
                </c:pt>
                <c:pt idx="108">
                  <c:v>24224</c:v>
                </c:pt>
                <c:pt idx="109">
                  <c:v>24231</c:v>
                </c:pt>
                <c:pt idx="110">
                  <c:v>24238</c:v>
                </c:pt>
                <c:pt idx="111">
                  <c:v>24245</c:v>
                </c:pt>
                <c:pt idx="112">
                  <c:v>24252</c:v>
                </c:pt>
                <c:pt idx="113">
                  <c:v>24259</c:v>
                </c:pt>
                <c:pt idx="114">
                  <c:v>24266</c:v>
                </c:pt>
                <c:pt idx="115">
                  <c:v>24273</c:v>
                </c:pt>
                <c:pt idx="116">
                  <c:v>24280</c:v>
                </c:pt>
                <c:pt idx="117">
                  <c:v>24287</c:v>
                </c:pt>
                <c:pt idx="118">
                  <c:v>24294</c:v>
                </c:pt>
                <c:pt idx="119">
                  <c:v>24301</c:v>
                </c:pt>
                <c:pt idx="120">
                  <c:v>24308</c:v>
                </c:pt>
                <c:pt idx="121">
                  <c:v>24315</c:v>
                </c:pt>
                <c:pt idx="122">
                  <c:v>24322</c:v>
                </c:pt>
                <c:pt idx="123">
                  <c:v>24329</c:v>
                </c:pt>
                <c:pt idx="124">
                  <c:v>24336</c:v>
                </c:pt>
                <c:pt idx="125">
                  <c:v>24343</c:v>
                </c:pt>
                <c:pt idx="126">
                  <c:v>24350</c:v>
                </c:pt>
                <c:pt idx="127">
                  <c:v>24357</c:v>
                </c:pt>
                <c:pt idx="128">
                  <c:v>24364</c:v>
                </c:pt>
                <c:pt idx="129">
                  <c:v>24371</c:v>
                </c:pt>
                <c:pt idx="130">
                  <c:v>24378</c:v>
                </c:pt>
                <c:pt idx="131">
                  <c:v>24385</c:v>
                </c:pt>
                <c:pt idx="132">
                  <c:v>24392</c:v>
                </c:pt>
                <c:pt idx="133">
                  <c:v>24399</c:v>
                </c:pt>
                <c:pt idx="134">
                  <c:v>24406</c:v>
                </c:pt>
                <c:pt idx="135">
                  <c:v>24413</c:v>
                </c:pt>
                <c:pt idx="136">
                  <c:v>24420</c:v>
                </c:pt>
                <c:pt idx="137">
                  <c:v>24427</c:v>
                </c:pt>
                <c:pt idx="138">
                  <c:v>24434</c:v>
                </c:pt>
                <c:pt idx="139">
                  <c:v>24441</c:v>
                </c:pt>
                <c:pt idx="140">
                  <c:v>24448</c:v>
                </c:pt>
                <c:pt idx="141">
                  <c:v>24455</c:v>
                </c:pt>
                <c:pt idx="142">
                  <c:v>24462</c:v>
                </c:pt>
                <c:pt idx="143">
                  <c:v>24469</c:v>
                </c:pt>
                <c:pt idx="144">
                  <c:v>24476</c:v>
                </c:pt>
                <c:pt idx="145">
                  <c:v>24483</c:v>
                </c:pt>
                <c:pt idx="146">
                  <c:v>24490</c:v>
                </c:pt>
                <c:pt idx="147">
                  <c:v>24497</c:v>
                </c:pt>
                <c:pt idx="148">
                  <c:v>24504</c:v>
                </c:pt>
                <c:pt idx="149">
                  <c:v>24511</c:v>
                </c:pt>
                <c:pt idx="150">
                  <c:v>24518</c:v>
                </c:pt>
                <c:pt idx="151">
                  <c:v>24525</c:v>
                </c:pt>
                <c:pt idx="152">
                  <c:v>24532</c:v>
                </c:pt>
                <c:pt idx="153">
                  <c:v>24539</c:v>
                </c:pt>
                <c:pt idx="154">
                  <c:v>24546</c:v>
                </c:pt>
                <c:pt idx="155">
                  <c:v>24553</c:v>
                </c:pt>
                <c:pt idx="156">
                  <c:v>24560</c:v>
                </c:pt>
                <c:pt idx="157">
                  <c:v>24567</c:v>
                </c:pt>
                <c:pt idx="158">
                  <c:v>24574</c:v>
                </c:pt>
                <c:pt idx="159">
                  <c:v>24581</c:v>
                </c:pt>
                <c:pt idx="160">
                  <c:v>24588</c:v>
                </c:pt>
                <c:pt idx="161">
                  <c:v>24595</c:v>
                </c:pt>
                <c:pt idx="162">
                  <c:v>24602</c:v>
                </c:pt>
                <c:pt idx="163">
                  <c:v>24609</c:v>
                </c:pt>
                <c:pt idx="164">
                  <c:v>24616</c:v>
                </c:pt>
                <c:pt idx="165">
                  <c:v>24623</c:v>
                </c:pt>
                <c:pt idx="166">
                  <c:v>24630</c:v>
                </c:pt>
                <c:pt idx="167">
                  <c:v>24637</c:v>
                </c:pt>
                <c:pt idx="168">
                  <c:v>24644</c:v>
                </c:pt>
                <c:pt idx="169">
                  <c:v>24651</c:v>
                </c:pt>
                <c:pt idx="170">
                  <c:v>24658</c:v>
                </c:pt>
                <c:pt idx="171">
                  <c:v>24665</c:v>
                </c:pt>
                <c:pt idx="172">
                  <c:v>24672</c:v>
                </c:pt>
                <c:pt idx="173">
                  <c:v>24679</c:v>
                </c:pt>
                <c:pt idx="174">
                  <c:v>24686</c:v>
                </c:pt>
                <c:pt idx="175">
                  <c:v>24693</c:v>
                </c:pt>
                <c:pt idx="176">
                  <c:v>24700</c:v>
                </c:pt>
                <c:pt idx="177">
                  <c:v>24707</c:v>
                </c:pt>
                <c:pt idx="178">
                  <c:v>24714</c:v>
                </c:pt>
                <c:pt idx="179">
                  <c:v>24721</c:v>
                </c:pt>
                <c:pt idx="180">
                  <c:v>24728</c:v>
                </c:pt>
                <c:pt idx="181">
                  <c:v>24735</c:v>
                </c:pt>
                <c:pt idx="182">
                  <c:v>24742</c:v>
                </c:pt>
                <c:pt idx="183">
                  <c:v>24749</c:v>
                </c:pt>
                <c:pt idx="184">
                  <c:v>24756</c:v>
                </c:pt>
                <c:pt idx="185">
                  <c:v>24763</c:v>
                </c:pt>
                <c:pt idx="186">
                  <c:v>24770</c:v>
                </c:pt>
                <c:pt idx="187">
                  <c:v>24777</c:v>
                </c:pt>
                <c:pt idx="188">
                  <c:v>24784</c:v>
                </c:pt>
                <c:pt idx="189">
                  <c:v>24791</c:v>
                </c:pt>
                <c:pt idx="190">
                  <c:v>24798</c:v>
                </c:pt>
                <c:pt idx="191">
                  <c:v>24805</c:v>
                </c:pt>
                <c:pt idx="192">
                  <c:v>24812</c:v>
                </c:pt>
                <c:pt idx="193">
                  <c:v>24819</c:v>
                </c:pt>
                <c:pt idx="194">
                  <c:v>24826</c:v>
                </c:pt>
                <c:pt idx="195">
                  <c:v>24833</c:v>
                </c:pt>
                <c:pt idx="196">
                  <c:v>24840</c:v>
                </c:pt>
                <c:pt idx="197">
                  <c:v>24847</c:v>
                </c:pt>
                <c:pt idx="198">
                  <c:v>24854</c:v>
                </c:pt>
                <c:pt idx="199">
                  <c:v>24861</c:v>
                </c:pt>
                <c:pt idx="200">
                  <c:v>24868</c:v>
                </c:pt>
                <c:pt idx="201">
                  <c:v>24875</c:v>
                </c:pt>
                <c:pt idx="202">
                  <c:v>24882</c:v>
                </c:pt>
                <c:pt idx="203">
                  <c:v>24889</c:v>
                </c:pt>
                <c:pt idx="204">
                  <c:v>24896</c:v>
                </c:pt>
                <c:pt idx="205">
                  <c:v>24903</c:v>
                </c:pt>
                <c:pt idx="206">
                  <c:v>24910</c:v>
                </c:pt>
                <c:pt idx="207">
                  <c:v>24917</c:v>
                </c:pt>
                <c:pt idx="208">
                  <c:v>24924</c:v>
                </c:pt>
                <c:pt idx="209">
                  <c:v>24931</c:v>
                </c:pt>
                <c:pt idx="210">
                  <c:v>24938</c:v>
                </c:pt>
                <c:pt idx="211">
                  <c:v>24945</c:v>
                </c:pt>
                <c:pt idx="212">
                  <c:v>24952</c:v>
                </c:pt>
                <c:pt idx="213">
                  <c:v>24959</c:v>
                </c:pt>
                <c:pt idx="214">
                  <c:v>24966</c:v>
                </c:pt>
                <c:pt idx="215">
                  <c:v>24973</c:v>
                </c:pt>
                <c:pt idx="216">
                  <c:v>24980</c:v>
                </c:pt>
                <c:pt idx="217">
                  <c:v>24987</c:v>
                </c:pt>
                <c:pt idx="218">
                  <c:v>24994</c:v>
                </c:pt>
                <c:pt idx="219">
                  <c:v>25001</c:v>
                </c:pt>
                <c:pt idx="220">
                  <c:v>25008</c:v>
                </c:pt>
                <c:pt idx="221">
                  <c:v>25015</c:v>
                </c:pt>
                <c:pt idx="222">
                  <c:v>25022</c:v>
                </c:pt>
                <c:pt idx="223">
                  <c:v>25029</c:v>
                </c:pt>
                <c:pt idx="224">
                  <c:v>25036</c:v>
                </c:pt>
                <c:pt idx="225">
                  <c:v>25043</c:v>
                </c:pt>
                <c:pt idx="226">
                  <c:v>25050</c:v>
                </c:pt>
                <c:pt idx="227">
                  <c:v>25057</c:v>
                </c:pt>
                <c:pt idx="228">
                  <c:v>25064</c:v>
                </c:pt>
                <c:pt idx="229">
                  <c:v>25071</c:v>
                </c:pt>
                <c:pt idx="230">
                  <c:v>25078</c:v>
                </c:pt>
                <c:pt idx="231">
                  <c:v>25085</c:v>
                </c:pt>
                <c:pt idx="232">
                  <c:v>25092</c:v>
                </c:pt>
                <c:pt idx="233">
                  <c:v>25099</c:v>
                </c:pt>
                <c:pt idx="234">
                  <c:v>25106</c:v>
                </c:pt>
                <c:pt idx="235">
                  <c:v>25113</c:v>
                </c:pt>
                <c:pt idx="236">
                  <c:v>25120</c:v>
                </c:pt>
                <c:pt idx="237">
                  <c:v>25127</c:v>
                </c:pt>
                <c:pt idx="238">
                  <c:v>25134</c:v>
                </c:pt>
                <c:pt idx="239">
                  <c:v>25141</c:v>
                </c:pt>
                <c:pt idx="240">
                  <c:v>25148</c:v>
                </c:pt>
                <c:pt idx="241">
                  <c:v>25155</c:v>
                </c:pt>
                <c:pt idx="242">
                  <c:v>25162</c:v>
                </c:pt>
                <c:pt idx="243">
                  <c:v>25169</c:v>
                </c:pt>
                <c:pt idx="244">
                  <c:v>25176</c:v>
                </c:pt>
                <c:pt idx="245">
                  <c:v>25183</c:v>
                </c:pt>
                <c:pt idx="246">
                  <c:v>25190</c:v>
                </c:pt>
                <c:pt idx="247">
                  <c:v>25197</c:v>
                </c:pt>
                <c:pt idx="248">
                  <c:v>25204</c:v>
                </c:pt>
                <c:pt idx="249">
                  <c:v>25211</c:v>
                </c:pt>
                <c:pt idx="250">
                  <c:v>25218</c:v>
                </c:pt>
                <c:pt idx="251">
                  <c:v>25225</c:v>
                </c:pt>
                <c:pt idx="252">
                  <c:v>25232</c:v>
                </c:pt>
                <c:pt idx="253">
                  <c:v>25239</c:v>
                </c:pt>
                <c:pt idx="254">
                  <c:v>25246</c:v>
                </c:pt>
                <c:pt idx="255">
                  <c:v>25253</c:v>
                </c:pt>
                <c:pt idx="256">
                  <c:v>25260</c:v>
                </c:pt>
                <c:pt idx="257">
                  <c:v>25267</c:v>
                </c:pt>
                <c:pt idx="258">
                  <c:v>25274</c:v>
                </c:pt>
                <c:pt idx="259">
                  <c:v>25281</c:v>
                </c:pt>
                <c:pt idx="260">
                  <c:v>25288</c:v>
                </c:pt>
                <c:pt idx="261">
                  <c:v>25295</c:v>
                </c:pt>
                <c:pt idx="262">
                  <c:v>25302</c:v>
                </c:pt>
                <c:pt idx="263">
                  <c:v>25309</c:v>
                </c:pt>
                <c:pt idx="264">
                  <c:v>25316</c:v>
                </c:pt>
                <c:pt idx="265">
                  <c:v>25323</c:v>
                </c:pt>
                <c:pt idx="266">
                  <c:v>25330</c:v>
                </c:pt>
                <c:pt idx="267">
                  <c:v>25337</c:v>
                </c:pt>
                <c:pt idx="268">
                  <c:v>25344</c:v>
                </c:pt>
                <c:pt idx="269">
                  <c:v>25351</c:v>
                </c:pt>
                <c:pt idx="270">
                  <c:v>25358</c:v>
                </c:pt>
                <c:pt idx="271">
                  <c:v>25365</c:v>
                </c:pt>
                <c:pt idx="272">
                  <c:v>25372</c:v>
                </c:pt>
                <c:pt idx="273">
                  <c:v>25379</c:v>
                </c:pt>
                <c:pt idx="274">
                  <c:v>25386</c:v>
                </c:pt>
                <c:pt idx="275">
                  <c:v>25393</c:v>
                </c:pt>
                <c:pt idx="276">
                  <c:v>25400</c:v>
                </c:pt>
                <c:pt idx="277">
                  <c:v>25407</c:v>
                </c:pt>
                <c:pt idx="278">
                  <c:v>25414</c:v>
                </c:pt>
                <c:pt idx="279">
                  <c:v>25421</c:v>
                </c:pt>
                <c:pt idx="280">
                  <c:v>25428</c:v>
                </c:pt>
                <c:pt idx="281">
                  <c:v>25435</c:v>
                </c:pt>
                <c:pt idx="282">
                  <c:v>25442</c:v>
                </c:pt>
                <c:pt idx="283">
                  <c:v>25449</c:v>
                </c:pt>
                <c:pt idx="284">
                  <c:v>25456</c:v>
                </c:pt>
                <c:pt idx="285">
                  <c:v>25463</c:v>
                </c:pt>
                <c:pt idx="286">
                  <c:v>25470</c:v>
                </c:pt>
                <c:pt idx="287">
                  <c:v>25477</c:v>
                </c:pt>
                <c:pt idx="288">
                  <c:v>25484</c:v>
                </c:pt>
                <c:pt idx="289">
                  <c:v>25491</c:v>
                </c:pt>
                <c:pt idx="290">
                  <c:v>25498</c:v>
                </c:pt>
                <c:pt idx="291">
                  <c:v>25505</c:v>
                </c:pt>
                <c:pt idx="292">
                  <c:v>25512</c:v>
                </c:pt>
                <c:pt idx="293">
                  <c:v>25519</c:v>
                </c:pt>
                <c:pt idx="294">
                  <c:v>25526</c:v>
                </c:pt>
                <c:pt idx="295">
                  <c:v>25533</c:v>
                </c:pt>
                <c:pt idx="296">
                  <c:v>25540</c:v>
                </c:pt>
                <c:pt idx="297">
                  <c:v>25547</c:v>
                </c:pt>
                <c:pt idx="298">
                  <c:v>25554</c:v>
                </c:pt>
                <c:pt idx="299">
                  <c:v>25561</c:v>
                </c:pt>
                <c:pt idx="300">
                  <c:v>25568</c:v>
                </c:pt>
                <c:pt idx="301">
                  <c:v>25575</c:v>
                </c:pt>
                <c:pt idx="302">
                  <c:v>25582</c:v>
                </c:pt>
                <c:pt idx="303">
                  <c:v>25589</c:v>
                </c:pt>
                <c:pt idx="304">
                  <c:v>25596</c:v>
                </c:pt>
                <c:pt idx="305">
                  <c:v>25603</c:v>
                </c:pt>
                <c:pt idx="306">
                  <c:v>25610</c:v>
                </c:pt>
                <c:pt idx="307">
                  <c:v>25617</c:v>
                </c:pt>
                <c:pt idx="308">
                  <c:v>25624</c:v>
                </c:pt>
                <c:pt idx="309">
                  <c:v>25631</c:v>
                </c:pt>
                <c:pt idx="310">
                  <c:v>25638</c:v>
                </c:pt>
                <c:pt idx="311">
                  <c:v>25645</c:v>
                </c:pt>
                <c:pt idx="312">
                  <c:v>25652</c:v>
                </c:pt>
                <c:pt idx="313">
                  <c:v>25659</c:v>
                </c:pt>
                <c:pt idx="314">
                  <c:v>25666</c:v>
                </c:pt>
                <c:pt idx="315">
                  <c:v>25673</c:v>
                </c:pt>
                <c:pt idx="316">
                  <c:v>25680</c:v>
                </c:pt>
                <c:pt idx="317">
                  <c:v>25687</c:v>
                </c:pt>
                <c:pt idx="318">
                  <c:v>25694</c:v>
                </c:pt>
                <c:pt idx="319">
                  <c:v>25701</c:v>
                </c:pt>
                <c:pt idx="320">
                  <c:v>25708</c:v>
                </c:pt>
                <c:pt idx="321">
                  <c:v>25715</c:v>
                </c:pt>
                <c:pt idx="322">
                  <c:v>25722</c:v>
                </c:pt>
                <c:pt idx="323">
                  <c:v>25729</c:v>
                </c:pt>
                <c:pt idx="324">
                  <c:v>25736</c:v>
                </c:pt>
                <c:pt idx="325">
                  <c:v>25743</c:v>
                </c:pt>
                <c:pt idx="326">
                  <c:v>25750</c:v>
                </c:pt>
                <c:pt idx="327">
                  <c:v>25757</c:v>
                </c:pt>
                <c:pt idx="328">
                  <c:v>25764</c:v>
                </c:pt>
                <c:pt idx="329">
                  <c:v>25771</c:v>
                </c:pt>
                <c:pt idx="330">
                  <c:v>25778</c:v>
                </c:pt>
                <c:pt idx="331">
                  <c:v>25785</c:v>
                </c:pt>
                <c:pt idx="332">
                  <c:v>25792</c:v>
                </c:pt>
                <c:pt idx="333">
                  <c:v>25799</c:v>
                </c:pt>
                <c:pt idx="334">
                  <c:v>25806</c:v>
                </c:pt>
                <c:pt idx="335">
                  <c:v>25813</c:v>
                </c:pt>
                <c:pt idx="336">
                  <c:v>25820</c:v>
                </c:pt>
                <c:pt idx="337">
                  <c:v>25827</c:v>
                </c:pt>
                <c:pt idx="338">
                  <c:v>25834</c:v>
                </c:pt>
                <c:pt idx="339">
                  <c:v>25841</c:v>
                </c:pt>
                <c:pt idx="340">
                  <c:v>25848</c:v>
                </c:pt>
                <c:pt idx="341">
                  <c:v>25855</c:v>
                </c:pt>
                <c:pt idx="342">
                  <c:v>25862</c:v>
                </c:pt>
                <c:pt idx="343">
                  <c:v>25869</c:v>
                </c:pt>
                <c:pt idx="344">
                  <c:v>25876</c:v>
                </c:pt>
                <c:pt idx="345">
                  <c:v>25883</c:v>
                </c:pt>
                <c:pt idx="346">
                  <c:v>25890</c:v>
                </c:pt>
                <c:pt idx="347">
                  <c:v>25897</c:v>
                </c:pt>
                <c:pt idx="348">
                  <c:v>25904</c:v>
                </c:pt>
                <c:pt idx="349">
                  <c:v>25911</c:v>
                </c:pt>
                <c:pt idx="350">
                  <c:v>25918</c:v>
                </c:pt>
                <c:pt idx="351">
                  <c:v>25925</c:v>
                </c:pt>
                <c:pt idx="352">
                  <c:v>25932</c:v>
                </c:pt>
                <c:pt idx="353">
                  <c:v>25939</c:v>
                </c:pt>
                <c:pt idx="354">
                  <c:v>25946</c:v>
                </c:pt>
                <c:pt idx="355">
                  <c:v>25953</c:v>
                </c:pt>
                <c:pt idx="356">
                  <c:v>25960</c:v>
                </c:pt>
                <c:pt idx="357">
                  <c:v>25967</c:v>
                </c:pt>
                <c:pt idx="358">
                  <c:v>25974</c:v>
                </c:pt>
                <c:pt idx="359">
                  <c:v>25981</c:v>
                </c:pt>
                <c:pt idx="360">
                  <c:v>25988</c:v>
                </c:pt>
                <c:pt idx="361">
                  <c:v>25995</c:v>
                </c:pt>
                <c:pt idx="362">
                  <c:v>26002</c:v>
                </c:pt>
                <c:pt idx="363">
                  <c:v>26009</c:v>
                </c:pt>
                <c:pt idx="364">
                  <c:v>26016</c:v>
                </c:pt>
                <c:pt idx="365">
                  <c:v>26023</c:v>
                </c:pt>
                <c:pt idx="366">
                  <c:v>26030</c:v>
                </c:pt>
                <c:pt idx="367">
                  <c:v>26037</c:v>
                </c:pt>
                <c:pt idx="368">
                  <c:v>26044</c:v>
                </c:pt>
                <c:pt idx="369">
                  <c:v>26051</c:v>
                </c:pt>
                <c:pt idx="370">
                  <c:v>26058</c:v>
                </c:pt>
                <c:pt idx="371">
                  <c:v>26065</c:v>
                </c:pt>
                <c:pt idx="372">
                  <c:v>26072</c:v>
                </c:pt>
                <c:pt idx="373">
                  <c:v>26079</c:v>
                </c:pt>
                <c:pt idx="374">
                  <c:v>26086</c:v>
                </c:pt>
                <c:pt idx="375">
                  <c:v>26093</c:v>
                </c:pt>
                <c:pt idx="376">
                  <c:v>26100</c:v>
                </c:pt>
                <c:pt idx="377">
                  <c:v>26107</c:v>
                </c:pt>
                <c:pt idx="378">
                  <c:v>26114</c:v>
                </c:pt>
                <c:pt idx="379">
                  <c:v>26121</c:v>
                </c:pt>
                <c:pt idx="380">
                  <c:v>26128</c:v>
                </c:pt>
                <c:pt idx="381">
                  <c:v>26135</c:v>
                </c:pt>
                <c:pt idx="382">
                  <c:v>26142</c:v>
                </c:pt>
                <c:pt idx="383">
                  <c:v>26149</c:v>
                </c:pt>
                <c:pt idx="384">
                  <c:v>26156</c:v>
                </c:pt>
                <c:pt idx="385">
                  <c:v>26163</c:v>
                </c:pt>
                <c:pt idx="386">
                  <c:v>26170</c:v>
                </c:pt>
                <c:pt idx="387">
                  <c:v>26177</c:v>
                </c:pt>
                <c:pt idx="388">
                  <c:v>26184</c:v>
                </c:pt>
                <c:pt idx="389">
                  <c:v>26191</c:v>
                </c:pt>
                <c:pt idx="390">
                  <c:v>26198</c:v>
                </c:pt>
                <c:pt idx="391">
                  <c:v>26205</c:v>
                </c:pt>
                <c:pt idx="392">
                  <c:v>26212</c:v>
                </c:pt>
                <c:pt idx="393">
                  <c:v>26219</c:v>
                </c:pt>
                <c:pt idx="394">
                  <c:v>26226</c:v>
                </c:pt>
                <c:pt idx="395">
                  <c:v>26233</c:v>
                </c:pt>
                <c:pt idx="396">
                  <c:v>26240</c:v>
                </c:pt>
                <c:pt idx="397">
                  <c:v>26247</c:v>
                </c:pt>
                <c:pt idx="398">
                  <c:v>26254</c:v>
                </c:pt>
                <c:pt idx="399">
                  <c:v>26261</c:v>
                </c:pt>
                <c:pt idx="400">
                  <c:v>26268</c:v>
                </c:pt>
                <c:pt idx="401">
                  <c:v>26275</c:v>
                </c:pt>
                <c:pt idx="402">
                  <c:v>26282</c:v>
                </c:pt>
                <c:pt idx="403">
                  <c:v>26289</c:v>
                </c:pt>
                <c:pt idx="404">
                  <c:v>26296</c:v>
                </c:pt>
                <c:pt idx="405">
                  <c:v>26303</c:v>
                </c:pt>
                <c:pt idx="406">
                  <c:v>26310</c:v>
                </c:pt>
                <c:pt idx="407">
                  <c:v>26317</c:v>
                </c:pt>
                <c:pt idx="408">
                  <c:v>26324</c:v>
                </c:pt>
                <c:pt idx="409">
                  <c:v>26331</c:v>
                </c:pt>
                <c:pt idx="410">
                  <c:v>26338</c:v>
                </c:pt>
                <c:pt idx="411">
                  <c:v>26345</c:v>
                </c:pt>
                <c:pt idx="412">
                  <c:v>26352</c:v>
                </c:pt>
                <c:pt idx="413">
                  <c:v>26359</c:v>
                </c:pt>
                <c:pt idx="414">
                  <c:v>26366</c:v>
                </c:pt>
                <c:pt idx="415">
                  <c:v>26373</c:v>
                </c:pt>
                <c:pt idx="416">
                  <c:v>26380</c:v>
                </c:pt>
                <c:pt idx="417">
                  <c:v>26387</c:v>
                </c:pt>
                <c:pt idx="418">
                  <c:v>26394</c:v>
                </c:pt>
                <c:pt idx="419">
                  <c:v>26401</c:v>
                </c:pt>
                <c:pt idx="420">
                  <c:v>26408</c:v>
                </c:pt>
                <c:pt idx="421">
                  <c:v>26415</c:v>
                </c:pt>
                <c:pt idx="422">
                  <c:v>26422</c:v>
                </c:pt>
                <c:pt idx="423">
                  <c:v>26429</c:v>
                </c:pt>
                <c:pt idx="424">
                  <c:v>26436</c:v>
                </c:pt>
                <c:pt idx="425">
                  <c:v>26443</c:v>
                </c:pt>
                <c:pt idx="426">
                  <c:v>26450</c:v>
                </c:pt>
                <c:pt idx="427">
                  <c:v>26457</c:v>
                </c:pt>
                <c:pt idx="428">
                  <c:v>26464</c:v>
                </c:pt>
                <c:pt idx="429">
                  <c:v>26471</c:v>
                </c:pt>
                <c:pt idx="430">
                  <c:v>26478</c:v>
                </c:pt>
                <c:pt idx="431">
                  <c:v>26485</c:v>
                </c:pt>
                <c:pt idx="432">
                  <c:v>26492</c:v>
                </c:pt>
                <c:pt idx="433">
                  <c:v>26499</c:v>
                </c:pt>
                <c:pt idx="434">
                  <c:v>26506</c:v>
                </c:pt>
                <c:pt idx="435">
                  <c:v>26513</c:v>
                </c:pt>
                <c:pt idx="436">
                  <c:v>26520</c:v>
                </c:pt>
                <c:pt idx="437">
                  <c:v>26527</c:v>
                </c:pt>
                <c:pt idx="438">
                  <c:v>26534</c:v>
                </c:pt>
                <c:pt idx="439">
                  <c:v>26541</c:v>
                </c:pt>
                <c:pt idx="440">
                  <c:v>26548</c:v>
                </c:pt>
                <c:pt idx="441">
                  <c:v>26555</c:v>
                </c:pt>
                <c:pt idx="442">
                  <c:v>26562</c:v>
                </c:pt>
                <c:pt idx="443">
                  <c:v>26569</c:v>
                </c:pt>
                <c:pt idx="444">
                  <c:v>26576</c:v>
                </c:pt>
                <c:pt idx="445">
                  <c:v>26583</c:v>
                </c:pt>
                <c:pt idx="446">
                  <c:v>26590</c:v>
                </c:pt>
                <c:pt idx="447">
                  <c:v>26597</c:v>
                </c:pt>
                <c:pt idx="448">
                  <c:v>26604</c:v>
                </c:pt>
                <c:pt idx="449">
                  <c:v>26611</c:v>
                </c:pt>
                <c:pt idx="450">
                  <c:v>26618</c:v>
                </c:pt>
                <c:pt idx="451">
                  <c:v>26625</c:v>
                </c:pt>
                <c:pt idx="452">
                  <c:v>26632</c:v>
                </c:pt>
                <c:pt idx="453">
                  <c:v>26639</c:v>
                </c:pt>
                <c:pt idx="454">
                  <c:v>26646</c:v>
                </c:pt>
                <c:pt idx="455">
                  <c:v>26653</c:v>
                </c:pt>
                <c:pt idx="456">
                  <c:v>26660</c:v>
                </c:pt>
                <c:pt idx="457">
                  <c:v>26667</c:v>
                </c:pt>
                <c:pt idx="458">
                  <c:v>26674</c:v>
                </c:pt>
                <c:pt idx="459">
                  <c:v>26681</c:v>
                </c:pt>
                <c:pt idx="460">
                  <c:v>26688</c:v>
                </c:pt>
                <c:pt idx="461">
                  <c:v>26695</c:v>
                </c:pt>
                <c:pt idx="462">
                  <c:v>26702</c:v>
                </c:pt>
                <c:pt idx="463">
                  <c:v>26709</c:v>
                </c:pt>
                <c:pt idx="464">
                  <c:v>26716</c:v>
                </c:pt>
                <c:pt idx="465">
                  <c:v>26723</c:v>
                </c:pt>
                <c:pt idx="466">
                  <c:v>26730</c:v>
                </c:pt>
                <c:pt idx="467">
                  <c:v>26737</c:v>
                </c:pt>
                <c:pt idx="468">
                  <c:v>26744</c:v>
                </c:pt>
                <c:pt idx="469">
                  <c:v>26751</c:v>
                </c:pt>
                <c:pt idx="470">
                  <c:v>26758</c:v>
                </c:pt>
                <c:pt idx="471">
                  <c:v>26765</c:v>
                </c:pt>
                <c:pt idx="472">
                  <c:v>26772</c:v>
                </c:pt>
                <c:pt idx="473">
                  <c:v>26779</c:v>
                </c:pt>
                <c:pt idx="474">
                  <c:v>26786</c:v>
                </c:pt>
                <c:pt idx="475">
                  <c:v>26793</c:v>
                </c:pt>
                <c:pt idx="476">
                  <c:v>26800</c:v>
                </c:pt>
                <c:pt idx="477">
                  <c:v>26807</c:v>
                </c:pt>
                <c:pt idx="478">
                  <c:v>26814</c:v>
                </c:pt>
                <c:pt idx="479">
                  <c:v>26821</c:v>
                </c:pt>
                <c:pt idx="480">
                  <c:v>26828</c:v>
                </c:pt>
                <c:pt idx="481">
                  <c:v>26835</c:v>
                </c:pt>
                <c:pt idx="482">
                  <c:v>26842</c:v>
                </c:pt>
                <c:pt idx="483">
                  <c:v>26849</c:v>
                </c:pt>
                <c:pt idx="484">
                  <c:v>26856</c:v>
                </c:pt>
                <c:pt idx="485">
                  <c:v>26863</c:v>
                </c:pt>
                <c:pt idx="486">
                  <c:v>26870</c:v>
                </c:pt>
                <c:pt idx="487">
                  <c:v>26877</c:v>
                </c:pt>
                <c:pt idx="488">
                  <c:v>26884</c:v>
                </c:pt>
                <c:pt idx="489">
                  <c:v>26891</c:v>
                </c:pt>
                <c:pt idx="490">
                  <c:v>26898</c:v>
                </c:pt>
                <c:pt idx="491">
                  <c:v>26905</c:v>
                </c:pt>
                <c:pt idx="492">
                  <c:v>26912</c:v>
                </c:pt>
                <c:pt idx="493">
                  <c:v>26919</c:v>
                </c:pt>
                <c:pt idx="494">
                  <c:v>26926</c:v>
                </c:pt>
                <c:pt idx="495">
                  <c:v>26933</c:v>
                </c:pt>
                <c:pt idx="496">
                  <c:v>26940</c:v>
                </c:pt>
                <c:pt idx="497">
                  <c:v>26947</c:v>
                </c:pt>
                <c:pt idx="498">
                  <c:v>26954</c:v>
                </c:pt>
                <c:pt idx="499">
                  <c:v>26961</c:v>
                </c:pt>
                <c:pt idx="500">
                  <c:v>26968</c:v>
                </c:pt>
                <c:pt idx="501">
                  <c:v>26975</c:v>
                </c:pt>
                <c:pt idx="502">
                  <c:v>26982</c:v>
                </c:pt>
                <c:pt idx="503">
                  <c:v>26989</c:v>
                </c:pt>
                <c:pt idx="504">
                  <c:v>26996</c:v>
                </c:pt>
                <c:pt idx="505">
                  <c:v>27003</c:v>
                </c:pt>
                <c:pt idx="506">
                  <c:v>27010</c:v>
                </c:pt>
                <c:pt idx="507">
                  <c:v>27017</c:v>
                </c:pt>
                <c:pt idx="508">
                  <c:v>27024</c:v>
                </c:pt>
                <c:pt idx="509">
                  <c:v>27031</c:v>
                </c:pt>
                <c:pt idx="510">
                  <c:v>27038</c:v>
                </c:pt>
                <c:pt idx="511">
                  <c:v>27045</c:v>
                </c:pt>
                <c:pt idx="512">
                  <c:v>27052</c:v>
                </c:pt>
                <c:pt idx="513">
                  <c:v>27059</c:v>
                </c:pt>
                <c:pt idx="514">
                  <c:v>27066</c:v>
                </c:pt>
                <c:pt idx="515">
                  <c:v>27073</c:v>
                </c:pt>
                <c:pt idx="516">
                  <c:v>27080</c:v>
                </c:pt>
                <c:pt idx="517">
                  <c:v>27087</c:v>
                </c:pt>
                <c:pt idx="518">
                  <c:v>27094</c:v>
                </c:pt>
                <c:pt idx="519">
                  <c:v>27101</c:v>
                </c:pt>
                <c:pt idx="520">
                  <c:v>27108</c:v>
                </c:pt>
                <c:pt idx="521">
                  <c:v>27115</c:v>
                </c:pt>
                <c:pt idx="522">
                  <c:v>27122</c:v>
                </c:pt>
                <c:pt idx="523">
                  <c:v>27129</c:v>
                </c:pt>
                <c:pt idx="524">
                  <c:v>27136</c:v>
                </c:pt>
                <c:pt idx="525">
                  <c:v>27143</c:v>
                </c:pt>
                <c:pt idx="526">
                  <c:v>27150</c:v>
                </c:pt>
                <c:pt idx="527">
                  <c:v>27157</c:v>
                </c:pt>
                <c:pt idx="528">
                  <c:v>27164</c:v>
                </c:pt>
                <c:pt idx="529">
                  <c:v>27171</c:v>
                </c:pt>
                <c:pt idx="530">
                  <c:v>27178</c:v>
                </c:pt>
                <c:pt idx="531">
                  <c:v>27185</c:v>
                </c:pt>
                <c:pt idx="532">
                  <c:v>27192</c:v>
                </c:pt>
                <c:pt idx="533">
                  <c:v>27199</c:v>
                </c:pt>
                <c:pt idx="534">
                  <c:v>27206</c:v>
                </c:pt>
                <c:pt idx="535">
                  <c:v>27213</c:v>
                </c:pt>
                <c:pt idx="536">
                  <c:v>27220</c:v>
                </c:pt>
                <c:pt idx="537">
                  <c:v>27227</c:v>
                </c:pt>
                <c:pt idx="538">
                  <c:v>27234</c:v>
                </c:pt>
                <c:pt idx="539">
                  <c:v>27241</c:v>
                </c:pt>
                <c:pt idx="540">
                  <c:v>27248</c:v>
                </c:pt>
                <c:pt idx="541">
                  <c:v>27255</c:v>
                </c:pt>
                <c:pt idx="542">
                  <c:v>27262</c:v>
                </c:pt>
                <c:pt idx="543">
                  <c:v>27269</c:v>
                </c:pt>
                <c:pt idx="544">
                  <c:v>27276</c:v>
                </c:pt>
                <c:pt idx="545">
                  <c:v>27283</c:v>
                </c:pt>
                <c:pt idx="546">
                  <c:v>27290</c:v>
                </c:pt>
                <c:pt idx="547">
                  <c:v>27297</c:v>
                </c:pt>
                <c:pt idx="548">
                  <c:v>27304</c:v>
                </c:pt>
                <c:pt idx="549">
                  <c:v>27311</c:v>
                </c:pt>
                <c:pt idx="550">
                  <c:v>27318</c:v>
                </c:pt>
                <c:pt idx="551">
                  <c:v>27325</c:v>
                </c:pt>
                <c:pt idx="552">
                  <c:v>27332</c:v>
                </c:pt>
                <c:pt idx="553">
                  <c:v>27339</c:v>
                </c:pt>
                <c:pt idx="554">
                  <c:v>27346</c:v>
                </c:pt>
                <c:pt idx="555">
                  <c:v>27353</c:v>
                </c:pt>
                <c:pt idx="556">
                  <c:v>27360</c:v>
                </c:pt>
                <c:pt idx="557">
                  <c:v>27367</c:v>
                </c:pt>
                <c:pt idx="558">
                  <c:v>27374</c:v>
                </c:pt>
                <c:pt idx="559">
                  <c:v>27381</c:v>
                </c:pt>
                <c:pt idx="560">
                  <c:v>27388</c:v>
                </c:pt>
                <c:pt idx="561">
                  <c:v>27395</c:v>
                </c:pt>
                <c:pt idx="562">
                  <c:v>27402</c:v>
                </c:pt>
                <c:pt idx="563">
                  <c:v>27409</c:v>
                </c:pt>
                <c:pt idx="564">
                  <c:v>27416</c:v>
                </c:pt>
                <c:pt idx="565">
                  <c:v>27423</c:v>
                </c:pt>
                <c:pt idx="566">
                  <c:v>27430</c:v>
                </c:pt>
                <c:pt idx="567">
                  <c:v>27437</c:v>
                </c:pt>
                <c:pt idx="568">
                  <c:v>27444</c:v>
                </c:pt>
                <c:pt idx="569">
                  <c:v>27451</c:v>
                </c:pt>
                <c:pt idx="570">
                  <c:v>27458</c:v>
                </c:pt>
                <c:pt idx="571">
                  <c:v>27465</c:v>
                </c:pt>
                <c:pt idx="572">
                  <c:v>27472</c:v>
                </c:pt>
                <c:pt idx="573">
                  <c:v>27479</c:v>
                </c:pt>
                <c:pt idx="574">
                  <c:v>27486</c:v>
                </c:pt>
                <c:pt idx="575">
                  <c:v>27493</c:v>
                </c:pt>
                <c:pt idx="576">
                  <c:v>27500</c:v>
                </c:pt>
                <c:pt idx="577">
                  <c:v>27507</c:v>
                </c:pt>
                <c:pt idx="578">
                  <c:v>27514</c:v>
                </c:pt>
                <c:pt idx="579">
                  <c:v>27521</c:v>
                </c:pt>
                <c:pt idx="580">
                  <c:v>27528</c:v>
                </c:pt>
                <c:pt idx="581">
                  <c:v>27535</c:v>
                </c:pt>
                <c:pt idx="582">
                  <c:v>27542</c:v>
                </c:pt>
                <c:pt idx="583">
                  <c:v>27549</c:v>
                </c:pt>
                <c:pt idx="584">
                  <c:v>27556</c:v>
                </c:pt>
                <c:pt idx="585">
                  <c:v>27563</c:v>
                </c:pt>
                <c:pt idx="586">
                  <c:v>27570</c:v>
                </c:pt>
                <c:pt idx="587">
                  <c:v>27577</c:v>
                </c:pt>
                <c:pt idx="588">
                  <c:v>27584</c:v>
                </c:pt>
                <c:pt idx="589">
                  <c:v>27591</c:v>
                </c:pt>
                <c:pt idx="590">
                  <c:v>27598</c:v>
                </c:pt>
                <c:pt idx="591">
                  <c:v>27605</c:v>
                </c:pt>
                <c:pt idx="592">
                  <c:v>27612</c:v>
                </c:pt>
                <c:pt idx="593">
                  <c:v>27619</c:v>
                </c:pt>
                <c:pt idx="594">
                  <c:v>27626</c:v>
                </c:pt>
                <c:pt idx="595">
                  <c:v>27633</c:v>
                </c:pt>
                <c:pt idx="596">
                  <c:v>27640</c:v>
                </c:pt>
                <c:pt idx="597">
                  <c:v>27647</c:v>
                </c:pt>
                <c:pt idx="598">
                  <c:v>27654</c:v>
                </c:pt>
                <c:pt idx="599">
                  <c:v>27661</c:v>
                </c:pt>
                <c:pt idx="600">
                  <c:v>27668</c:v>
                </c:pt>
                <c:pt idx="601">
                  <c:v>27675</c:v>
                </c:pt>
                <c:pt idx="602">
                  <c:v>27682</c:v>
                </c:pt>
                <c:pt idx="603">
                  <c:v>27689</c:v>
                </c:pt>
                <c:pt idx="604">
                  <c:v>27696</c:v>
                </c:pt>
                <c:pt idx="605">
                  <c:v>27703</c:v>
                </c:pt>
                <c:pt idx="606">
                  <c:v>27710</c:v>
                </c:pt>
                <c:pt idx="607">
                  <c:v>27717</c:v>
                </c:pt>
                <c:pt idx="608">
                  <c:v>27724</c:v>
                </c:pt>
                <c:pt idx="609">
                  <c:v>27731</c:v>
                </c:pt>
                <c:pt idx="610">
                  <c:v>27738</c:v>
                </c:pt>
                <c:pt idx="611">
                  <c:v>27745</c:v>
                </c:pt>
                <c:pt idx="612">
                  <c:v>27752</c:v>
                </c:pt>
                <c:pt idx="613">
                  <c:v>27759</c:v>
                </c:pt>
                <c:pt idx="614">
                  <c:v>27766</c:v>
                </c:pt>
                <c:pt idx="615">
                  <c:v>27773</c:v>
                </c:pt>
                <c:pt idx="616">
                  <c:v>27780</c:v>
                </c:pt>
                <c:pt idx="617">
                  <c:v>27787</c:v>
                </c:pt>
                <c:pt idx="618">
                  <c:v>27794</c:v>
                </c:pt>
                <c:pt idx="619">
                  <c:v>27801</c:v>
                </c:pt>
                <c:pt idx="620">
                  <c:v>27808</c:v>
                </c:pt>
                <c:pt idx="621">
                  <c:v>27815</c:v>
                </c:pt>
                <c:pt idx="622">
                  <c:v>27822</c:v>
                </c:pt>
                <c:pt idx="623">
                  <c:v>27829</c:v>
                </c:pt>
                <c:pt idx="624">
                  <c:v>27836</c:v>
                </c:pt>
                <c:pt idx="625">
                  <c:v>27843</c:v>
                </c:pt>
                <c:pt idx="626">
                  <c:v>27850</c:v>
                </c:pt>
                <c:pt idx="627">
                  <c:v>27857</c:v>
                </c:pt>
                <c:pt idx="628">
                  <c:v>27864</c:v>
                </c:pt>
                <c:pt idx="629">
                  <c:v>27871</c:v>
                </c:pt>
                <c:pt idx="630">
                  <c:v>27878</c:v>
                </c:pt>
                <c:pt idx="631">
                  <c:v>27885</c:v>
                </c:pt>
                <c:pt idx="632">
                  <c:v>27892</c:v>
                </c:pt>
                <c:pt idx="633">
                  <c:v>27899</c:v>
                </c:pt>
                <c:pt idx="634">
                  <c:v>27906</c:v>
                </c:pt>
                <c:pt idx="635">
                  <c:v>27913</c:v>
                </c:pt>
                <c:pt idx="636">
                  <c:v>27920</c:v>
                </c:pt>
                <c:pt idx="637">
                  <c:v>27927</c:v>
                </c:pt>
                <c:pt idx="638">
                  <c:v>27934</c:v>
                </c:pt>
                <c:pt idx="639">
                  <c:v>27941</c:v>
                </c:pt>
                <c:pt idx="640">
                  <c:v>27948</c:v>
                </c:pt>
                <c:pt idx="641">
                  <c:v>27955</c:v>
                </c:pt>
                <c:pt idx="642">
                  <c:v>27962</c:v>
                </c:pt>
                <c:pt idx="643">
                  <c:v>27969</c:v>
                </c:pt>
                <c:pt idx="644">
                  <c:v>27976</c:v>
                </c:pt>
                <c:pt idx="645">
                  <c:v>27983</c:v>
                </c:pt>
                <c:pt idx="646">
                  <c:v>27990</c:v>
                </c:pt>
                <c:pt idx="647">
                  <c:v>27997</c:v>
                </c:pt>
                <c:pt idx="648">
                  <c:v>28004</c:v>
                </c:pt>
                <c:pt idx="649">
                  <c:v>28011</c:v>
                </c:pt>
                <c:pt idx="650">
                  <c:v>28018</c:v>
                </c:pt>
                <c:pt idx="651">
                  <c:v>28025</c:v>
                </c:pt>
                <c:pt idx="652">
                  <c:v>28032</c:v>
                </c:pt>
                <c:pt idx="653">
                  <c:v>28039</c:v>
                </c:pt>
                <c:pt idx="654">
                  <c:v>28046</c:v>
                </c:pt>
                <c:pt idx="655">
                  <c:v>28053</c:v>
                </c:pt>
                <c:pt idx="656">
                  <c:v>28060</c:v>
                </c:pt>
                <c:pt idx="657">
                  <c:v>28067</c:v>
                </c:pt>
                <c:pt idx="658">
                  <c:v>28074</c:v>
                </c:pt>
                <c:pt idx="659">
                  <c:v>28081</c:v>
                </c:pt>
                <c:pt idx="660">
                  <c:v>28088</c:v>
                </c:pt>
                <c:pt idx="661">
                  <c:v>28095</c:v>
                </c:pt>
                <c:pt idx="662">
                  <c:v>28102</c:v>
                </c:pt>
                <c:pt idx="663">
                  <c:v>28109</c:v>
                </c:pt>
                <c:pt idx="664">
                  <c:v>28116</c:v>
                </c:pt>
                <c:pt idx="665">
                  <c:v>28123</c:v>
                </c:pt>
                <c:pt idx="666">
                  <c:v>28130</c:v>
                </c:pt>
                <c:pt idx="667">
                  <c:v>28137</c:v>
                </c:pt>
                <c:pt idx="668">
                  <c:v>28144</c:v>
                </c:pt>
                <c:pt idx="669">
                  <c:v>28151</c:v>
                </c:pt>
                <c:pt idx="670">
                  <c:v>28158</c:v>
                </c:pt>
                <c:pt idx="671">
                  <c:v>28165</c:v>
                </c:pt>
                <c:pt idx="672">
                  <c:v>28172</c:v>
                </c:pt>
                <c:pt idx="673">
                  <c:v>28179</c:v>
                </c:pt>
                <c:pt idx="674">
                  <c:v>28186</c:v>
                </c:pt>
                <c:pt idx="675">
                  <c:v>28193</c:v>
                </c:pt>
                <c:pt idx="676">
                  <c:v>28200</c:v>
                </c:pt>
                <c:pt idx="677">
                  <c:v>28207</c:v>
                </c:pt>
                <c:pt idx="678">
                  <c:v>28214</c:v>
                </c:pt>
                <c:pt idx="679">
                  <c:v>28221</c:v>
                </c:pt>
                <c:pt idx="680">
                  <c:v>28228</c:v>
                </c:pt>
                <c:pt idx="681">
                  <c:v>28235</c:v>
                </c:pt>
                <c:pt idx="682">
                  <c:v>28242</c:v>
                </c:pt>
                <c:pt idx="683">
                  <c:v>28249</c:v>
                </c:pt>
                <c:pt idx="684">
                  <c:v>28256</c:v>
                </c:pt>
                <c:pt idx="685">
                  <c:v>28263</c:v>
                </c:pt>
                <c:pt idx="686">
                  <c:v>28270</c:v>
                </c:pt>
                <c:pt idx="687">
                  <c:v>28277</c:v>
                </c:pt>
                <c:pt idx="688">
                  <c:v>28284</c:v>
                </c:pt>
                <c:pt idx="689">
                  <c:v>28291</c:v>
                </c:pt>
                <c:pt idx="690">
                  <c:v>28298</c:v>
                </c:pt>
                <c:pt idx="691">
                  <c:v>28305</c:v>
                </c:pt>
                <c:pt idx="692">
                  <c:v>28312</c:v>
                </c:pt>
                <c:pt idx="693">
                  <c:v>28319</c:v>
                </c:pt>
                <c:pt idx="694">
                  <c:v>28326</c:v>
                </c:pt>
                <c:pt idx="695">
                  <c:v>28333</c:v>
                </c:pt>
                <c:pt idx="696">
                  <c:v>28340</c:v>
                </c:pt>
                <c:pt idx="697">
                  <c:v>28347</c:v>
                </c:pt>
                <c:pt idx="698">
                  <c:v>28354</c:v>
                </c:pt>
                <c:pt idx="699">
                  <c:v>28361</c:v>
                </c:pt>
                <c:pt idx="700">
                  <c:v>28368</c:v>
                </c:pt>
                <c:pt idx="701">
                  <c:v>28375</c:v>
                </c:pt>
                <c:pt idx="702">
                  <c:v>28382</c:v>
                </c:pt>
                <c:pt idx="703">
                  <c:v>28389</c:v>
                </c:pt>
                <c:pt idx="704">
                  <c:v>28396</c:v>
                </c:pt>
                <c:pt idx="705">
                  <c:v>28403</c:v>
                </c:pt>
                <c:pt idx="706">
                  <c:v>28410</c:v>
                </c:pt>
                <c:pt idx="707">
                  <c:v>28417</c:v>
                </c:pt>
                <c:pt idx="708">
                  <c:v>28424</c:v>
                </c:pt>
                <c:pt idx="709">
                  <c:v>28431</c:v>
                </c:pt>
                <c:pt idx="710">
                  <c:v>28438</c:v>
                </c:pt>
                <c:pt idx="711">
                  <c:v>28445</c:v>
                </c:pt>
                <c:pt idx="712">
                  <c:v>28452</c:v>
                </c:pt>
                <c:pt idx="713">
                  <c:v>28459</c:v>
                </c:pt>
                <c:pt idx="714">
                  <c:v>28466</c:v>
                </c:pt>
                <c:pt idx="715">
                  <c:v>28473</c:v>
                </c:pt>
                <c:pt idx="716">
                  <c:v>28480</c:v>
                </c:pt>
                <c:pt idx="717">
                  <c:v>28487</c:v>
                </c:pt>
                <c:pt idx="718">
                  <c:v>28494</c:v>
                </c:pt>
                <c:pt idx="719">
                  <c:v>28501</c:v>
                </c:pt>
                <c:pt idx="720">
                  <c:v>28508</c:v>
                </c:pt>
                <c:pt idx="721">
                  <c:v>28515</c:v>
                </c:pt>
                <c:pt idx="722">
                  <c:v>28522</c:v>
                </c:pt>
                <c:pt idx="723">
                  <c:v>28529</c:v>
                </c:pt>
                <c:pt idx="724">
                  <c:v>28536</c:v>
                </c:pt>
                <c:pt idx="725">
                  <c:v>28543</c:v>
                </c:pt>
                <c:pt idx="726">
                  <c:v>28550</c:v>
                </c:pt>
                <c:pt idx="727">
                  <c:v>28557</c:v>
                </c:pt>
                <c:pt idx="728">
                  <c:v>28564</c:v>
                </c:pt>
                <c:pt idx="729">
                  <c:v>28571</c:v>
                </c:pt>
                <c:pt idx="730">
                  <c:v>28578</c:v>
                </c:pt>
                <c:pt idx="731">
                  <c:v>28585</c:v>
                </c:pt>
                <c:pt idx="732">
                  <c:v>28592</c:v>
                </c:pt>
                <c:pt idx="733">
                  <c:v>28599</c:v>
                </c:pt>
                <c:pt idx="734">
                  <c:v>28606</c:v>
                </c:pt>
                <c:pt idx="735">
                  <c:v>28613</c:v>
                </c:pt>
                <c:pt idx="736">
                  <c:v>28620</c:v>
                </c:pt>
                <c:pt idx="737">
                  <c:v>28627</c:v>
                </c:pt>
                <c:pt idx="738">
                  <c:v>28634</c:v>
                </c:pt>
                <c:pt idx="739">
                  <c:v>28641</c:v>
                </c:pt>
                <c:pt idx="740">
                  <c:v>28648</c:v>
                </c:pt>
                <c:pt idx="741">
                  <c:v>28655</c:v>
                </c:pt>
                <c:pt idx="742">
                  <c:v>28662</c:v>
                </c:pt>
                <c:pt idx="743">
                  <c:v>28669</c:v>
                </c:pt>
                <c:pt idx="744">
                  <c:v>28676</c:v>
                </c:pt>
                <c:pt idx="745">
                  <c:v>28683</c:v>
                </c:pt>
                <c:pt idx="746">
                  <c:v>28690</c:v>
                </c:pt>
                <c:pt idx="747">
                  <c:v>28697</c:v>
                </c:pt>
                <c:pt idx="748">
                  <c:v>28704</c:v>
                </c:pt>
                <c:pt idx="749">
                  <c:v>28711</c:v>
                </c:pt>
                <c:pt idx="750">
                  <c:v>28718</c:v>
                </c:pt>
                <c:pt idx="751">
                  <c:v>28725</c:v>
                </c:pt>
                <c:pt idx="752">
                  <c:v>28732</c:v>
                </c:pt>
                <c:pt idx="753">
                  <c:v>28739</c:v>
                </c:pt>
                <c:pt idx="754">
                  <c:v>28746</c:v>
                </c:pt>
                <c:pt idx="755">
                  <c:v>28753</c:v>
                </c:pt>
                <c:pt idx="756">
                  <c:v>28760</c:v>
                </c:pt>
                <c:pt idx="757">
                  <c:v>28767</c:v>
                </c:pt>
                <c:pt idx="758">
                  <c:v>28774</c:v>
                </c:pt>
                <c:pt idx="759">
                  <c:v>28781</c:v>
                </c:pt>
                <c:pt idx="760">
                  <c:v>28788</c:v>
                </c:pt>
                <c:pt idx="761">
                  <c:v>28795</c:v>
                </c:pt>
                <c:pt idx="762">
                  <c:v>28802</c:v>
                </c:pt>
                <c:pt idx="763">
                  <c:v>28809</c:v>
                </c:pt>
                <c:pt idx="764">
                  <c:v>28816</c:v>
                </c:pt>
                <c:pt idx="765">
                  <c:v>28823</c:v>
                </c:pt>
                <c:pt idx="766">
                  <c:v>28830</c:v>
                </c:pt>
                <c:pt idx="767">
                  <c:v>28837</c:v>
                </c:pt>
                <c:pt idx="768">
                  <c:v>28844</c:v>
                </c:pt>
                <c:pt idx="769">
                  <c:v>28851</c:v>
                </c:pt>
                <c:pt idx="770">
                  <c:v>28858</c:v>
                </c:pt>
                <c:pt idx="771">
                  <c:v>28865</c:v>
                </c:pt>
                <c:pt idx="772">
                  <c:v>28872</c:v>
                </c:pt>
                <c:pt idx="773">
                  <c:v>28879</c:v>
                </c:pt>
                <c:pt idx="774">
                  <c:v>28886</c:v>
                </c:pt>
                <c:pt idx="775">
                  <c:v>28893</c:v>
                </c:pt>
                <c:pt idx="776">
                  <c:v>28900</c:v>
                </c:pt>
                <c:pt idx="777">
                  <c:v>28907</c:v>
                </c:pt>
                <c:pt idx="778">
                  <c:v>28914</c:v>
                </c:pt>
                <c:pt idx="779">
                  <c:v>28921</c:v>
                </c:pt>
                <c:pt idx="780">
                  <c:v>28928</c:v>
                </c:pt>
                <c:pt idx="781">
                  <c:v>28935</c:v>
                </c:pt>
                <c:pt idx="782">
                  <c:v>28942</c:v>
                </c:pt>
                <c:pt idx="783">
                  <c:v>28949</c:v>
                </c:pt>
                <c:pt idx="784">
                  <c:v>28956</c:v>
                </c:pt>
                <c:pt idx="785">
                  <c:v>28963</c:v>
                </c:pt>
                <c:pt idx="786">
                  <c:v>28970</c:v>
                </c:pt>
                <c:pt idx="787">
                  <c:v>28977</c:v>
                </c:pt>
                <c:pt idx="788">
                  <c:v>28984</c:v>
                </c:pt>
                <c:pt idx="789">
                  <c:v>28991</c:v>
                </c:pt>
                <c:pt idx="790">
                  <c:v>28998</c:v>
                </c:pt>
                <c:pt idx="791">
                  <c:v>29005</c:v>
                </c:pt>
                <c:pt idx="792">
                  <c:v>29012</c:v>
                </c:pt>
                <c:pt idx="793">
                  <c:v>29019</c:v>
                </c:pt>
                <c:pt idx="794">
                  <c:v>29026</c:v>
                </c:pt>
                <c:pt idx="795">
                  <c:v>29033</c:v>
                </c:pt>
                <c:pt idx="796">
                  <c:v>29040</c:v>
                </c:pt>
                <c:pt idx="797">
                  <c:v>29047</c:v>
                </c:pt>
                <c:pt idx="798">
                  <c:v>29054</c:v>
                </c:pt>
                <c:pt idx="799">
                  <c:v>29061</c:v>
                </c:pt>
                <c:pt idx="800">
                  <c:v>29068</c:v>
                </c:pt>
                <c:pt idx="801">
                  <c:v>29075</c:v>
                </c:pt>
                <c:pt idx="802">
                  <c:v>29082</c:v>
                </c:pt>
                <c:pt idx="803">
                  <c:v>29089</c:v>
                </c:pt>
                <c:pt idx="804">
                  <c:v>29096</c:v>
                </c:pt>
                <c:pt idx="805">
                  <c:v>29103</c:v>
                </c:pt>
                <c:pt idx="806">
                  <c:v>29110</c:v>
                </c:pt>
                <c:pt idx="807">
                  <c:v>29117</c:v>
                </c:pt>
                <c:pt idx="808">
                  <c:v>29124</c:v>
                </c:pt>
                <c:pt idx="809">
                  <c:v>29131</c:v>
                </c:pt>
                <c:pt idx="810">
                  <c:v>29138</c:v>
                </c:pt>
                <c:pt idx="811">
                  <c:v>29145</c:v>
                </c:pt>
                <c:pt idx="812">
                  <c:v>29152</c:v>
                </c:pt>
                <c:pt idx="813">
                  <c:v>29159</c:v>
                </c:pt>
                <c:pt idx="814">
                  <c:v>29166</c:v>
                </c:pt>
                <c:pt idx="815">
                  <c:v>29173</c:v>
                </c:pt>
                <c:pt idx="816">
                  <c:v>29180</c:v>
                </c:pt>
                <c:pt idx="817">
                  <c:v>29187</c:v>
                </c:pt>
                <c:pt idx="818">
                  <c:v>29194</c:v>
                </c:pt>
                <c:pt idx="819">
                  <c:v>29201</c:v>
                </c:pt>
                <c:pt idx="820">
                  <c:v>29208</c:v>
                </c:pt>
                <c:pt idx="821">
                  <c:v>29215</c:v>
                </c:pt>
                <c:pt idx="822">
                  <c:v>29222</c:v>
                </c:pt>
                <c:pt idx="823">
                  <c:v>29229</c:v>
                </c:pt>
                <c:pt idx="824">
                  <c:v>29236</c:v>
                </c:pt>
                <c:pt idx="825">
                  <c:v>29243</c:v>
                </c:pt>
                <c:pt idx="826">
                  <c:v>29250</c:v>
                </c:pt>
                <c:pt idx="827">
                  <c:v>29257</c:v>
                </c:pt>
                <c:pt idx="828">
                  <c:v>29264</c:v>
                </c:pt>
                <c:pt idx="829">
                  <c:v>29271</c:v>
                </c:pt>
                <c:pt idx="830">
                  <c:v>29278</c:v>
                </c:pt>
                <c:pt idx="831">
                  <c:v>29285</c:v>
                </c:pt>
                <c:pt idx="832">
                  <c:v>29292</c:v>
                </c:pt>
                <c:pt idx="833">
                  <c:v>29299</c:v>
                </c:pt>
                <c:pt idx="834">
                  <c:v>29306</c:v>
                </c:pt>
                <c:pt idx="835">
                  <c:v>29313</c:v>
                </c:pt>
                <c:pt idx="836">
                  <c:v>29320</c:v>
                </c:pt>
                <c:pt idx="837">
                  <c:v>29327</c:v>
                </c:pt>
                <c:pt idx="838">
                  <c:v>29334</c:v>
                </c:pt>
                <c:pt idx="839">
                  <c:v>29341</c:v>
                </c:pt>
                <c:pt idx="840">
                  <c:v>29348</c:v>
                </c:pt>
                <c:pt idx="841">
                  <c:v>29355</c:v>
                </c:pt>
                <c:pt idx="842">
                  <c:v>29362</c:v>
                </c:pt>
                <c:pt idx="843">
                  <c:v>29369</c:v>
                </c:pt>
                <c:pt idx="844">
                  <c:v>29376</c:v>
                </c:pt>
                <c:pt idx="845">
                  <c:v>29383</c:v>
                </c:pt>
                <c:pt idx="846">
                  <c:v>29390</c:v>
                </c:pt>
                <c:pt idx="847">
                  <c:v>29397</c:v>
                </c:pt>
                <c:pt idx="848">
                  <c:v>29404</c:v>
                </c:pt>
                <c:pt idx="849">
                  <c:v>29411</c:v>
                </c:pt>
                <c:pt idx="850">
                  <c:v>29418</c:v>
                </c:pt>
                <c:pt idx="851">
                  <c:v>29425</c:v>
                </c:pt>
                <c:pt idx="852">
                  <c:v>29432</c:v>
                </c:pt>
                <c:pt idx="853">
                  <c:v>29439</c:v>
                </c:pt>
                <c:pt idx="854">
                  <c:v>29446</c:v>
                </c:pt>
                <c:pt idx="855">
                  <c:v>29453</c:v>
                </c:pt>
                <c:pt idx="856">
                  <c:v>29460</c:v>
                </c:pt>
                <c:pt idx="857">
                  <c:v>29467</c:v>
                </c:pt>
                <c:pt idx="858">
                  <c:v>29474</c:v>
                </c:pt>
                <c:pt idx="859">
                  <c:v>29481</c:v>
                </c:pt>
                <c:pt idx="860">
                  <c:v>29488</c:v>
                </c:pt>
                <c:pt idx="861">
                  <c:v>29495</c:v>
                </c:pt>
                <c:pt idx="862">
                  <c:v>29502</c:v>
                </c:pt>
                <c:pt idx="863">
                  <c:v>29509</c:v>
                </c:pt>
                <c:pt idx="864">
                  <c:v>29516</c:v>
                </c:pt>
                <c:pt idx="865">
                  <c:v>29523</c:v>
                </c:pt>
                <c:pt idx="866">
                  <c:v>29530</c:v>
                </c:pt>
                <c:pt idx="867">
                  <c:v>29537</c:v>
                </c:pt>
                <c:pt idx="868">
                  <c:v>29544</c:v>
                </c:pt>
                <c:pt idx="869">
                  <c:v>29551</c:v>
                </c:pt>
                <c:pt idx="870">
                  <c:v>29558</c:v>
                </c:pt>
                <c:pt idx="871">
                  <c:v>29565</c:v>
                </c:pt>
                <c:pt idx="872">
                  <c:v>29572</c:v>
                </c:pt>
                <c:pt idx="873">
                  <c:v>29579</c:v>
                </c:pt>
                <c:pt idx="874">
                  <c:v>29586</c:v>
                </c:pt>
                <c:pt idx="875">
                  <c:v>29593</c:v>
                </c:pt>
                <c:pt idx="876">
                  <c:v>29600</c:v>
                </c:pt>
                <c:pt idx="877">
                  <c:v>29607</c:v>
                </c:pt>
                <c:pt idx="878">
                  <c:v>29614</c:v>
                </c:pt>
                <c:pt idx="879">
                  <c:v>29621</c:v>
                </c:pt>
                <c:pt idx="880">
                  <c:v>29628</c:v>
                </c:pt>
                <c:pt idx="881">
                  <c:v>29635</c:v>
                </c:pt>
                <c:pt idx="882">
                  <c:v>29642</c:v>
                </c:pt>
                <c:pt idx="883">
                  <c:v>29649</c:v>
                </c:pt>
                <c:pt idx="884">
                  <c:v>29656</c:v>
                </c:pt>
                <c:pt idx="885">
                  <c:v>29663</c:v>
                </c:pt>
                <c:pt idx="886">
                  <c:v>29670</c:v>
                </c:pt>
                <c:pt idx="887">
                  <c:v>29677</c:v>
                </c:pt>
                <c:pt idx="888">
                  <c:v>29684</c:v>
                </c:pt>
                <c:pt idx="889">
                  <c:v>29691</c:v>
                </c:pt>
                <c:pt idx="890">
                  <c:v>29698</c:v>
                </c:pt>
                <c:pt idx="891">
                  <c:v>29705</c:v>
                </c:pt>
                <c:pt idx="892">
                  <c:v>29712</c:v>
                </c:pt>
                <c:pt idx="893">
                  <c:v>29719</c:v>
                </c:pt>
                <c:pt idx="894">
                  <c:v>29726</c:v>
                </c:pt>
                <c:pt idx="895">
                  <c:v>29733</c:v>
                </c:pt>
                <c:pt idx="896">
                  <c:v>29740</c:v>
                </c:pt>
                <c:pt idx="897">
                  <c:v>29747</c:v>
                </c:pt>
                <c:pt idx="898">
                  <c:v>29754</c:v>
                </c:pt>
                <c:pt idx="899">
                  <c:v>29761</c:v>
                </c:pt>
                <c:pt idx="900">
                  <c:v>29768</c:v>
                </c:pt>
                <c:pt idx="901">
                  <c:v>29775</c:v>
                </c:pt>
                <c:pt idx="902">
                  <c:v>29782</c:v>
                </c:pt>
                <c:pt idx="903">
                  <c:v>29789</c:v>
                </c:pt>
                <c:pt idx="904">
                  <c:v>29796</c:v>
                </c:pt>
                <c:pt idx="905">
                  <c:v>29803</c:v>
                </c:pt>
                <c:pt idx="906">
                  <c:v>29810</c:v>
                </c:pt>
                <c:pt idx="907">
                  <c:v>29817</c:v>
                </c:pt>
                <c:pt idx="908">
                  <c:v>29824</c:v>
                </c:pt>
                <c:pt idx="909">
                  <c:v>29831</c:v>
                </c:pt>
                <c:pt idx="910">
                  <c:v>29838</c:v>
                </c:pt>
                <c:pt idx="911">
                  <c:v>29845</c:v>
                </c:pt>
                <c:pt idx="912">
                  <c:v>29852</c:v>
                </c:pt>
                <c:pt idx="913">
                  <c:v>29859</c:v>
                </c:pt>
                <c:pt idx="914">
                  <c:v>29866</c:v>
                </c:pt>
                <c:pt idx="915">
                  <c:v>29873</c:v>
                </c:pt>
                <c:pt idx="916">
                  <c:v>29880</c:v>
                </c:pt>
                <c:pt idx="917">
                  <c:v>29887</c:v>
                </c:pt>
                <c:pt idx="918">
                  <c:v>29894</c:v>
                </c:pt>
                <c:pt idx="919">
                  <c:v>29901</c:v>
                </c:pt>
                <c:pt idx="920">
                  <c:v>29908</c:v>
                </c:pt>
                <c:pt idx="921">
                  <c:v>29915</c:v>
                </c:pt>
                <c:pt idx="922">
                  <c:v>29922</c:v>
                </c:pt>
                <c:pt idx="923">
                  <c:v>29929</c:v>
                </c:pt>
                <c:pt idx="924">
                  <c:v>29936</c:v>
                </c:pt>
                <c:pt idx="925">
                  <c:v>29943</c:v>
                </c:pt>
                <c:pt idx="926">
                  <c:v>29950</c:v>
                </c:pt>
                <c:pt idx="927">
                  <c:v>29957</c:v>
                </c:pt>
                <c:pt idx="928">
                  <c:v>29964</c:v>
                </c:pt>
                <c:pt idx="929">
                  <c:v>29971</c:v>
                </c:pt>
                <c:pt idx="930">
                  <c:v>29978</c:v>
                </c:pt>
                <c:pt idx="931">
                  <c:v>29985</c:v>
                </c:pt>
                <c:pt idx="932">
                  <c:v>29992</c:v>
                </c:pt>
                <c:pt idx="933">
                  <c:v>29999</c:v>
                </c:pt>
                <c:pt idx="934">
                  <c:v>30006</c:v>
                </c:pt>
                <c:pt idx="935">
                  <c:v>30013</c:v>
                </c:pt>
                <c:pt idx="936">
                  <c:v>30020</c:v>
                </c:pt>
                <c:pt idx="937">
                  <c:v>30027</c:v>
                </c:pt>
                <c:pt idx="938">
                  <c:v>30034</c:v>
                </c:pt>
                <c:pt idx="939">
                  <c:v>30041</c:v>
                </c:pt>
                <c:pt idx="940">
                  <c:v>30048</c:v>
                </c:pt>
                <c:pt idx="941">
                  <c:v>30055</c:v>
                </c:pt>
                <c:pt idx="942">
                  <c:v>30062</c:v>
                </c:pt>
                <c:pt idx="943">
                  <c:v>30069</c:v>
                </c:pt>
                <c:pt idx="944">
                  <c:v>30076</c:v>
                </c:pt>
                <c:pt idx="945">
                  <c:v>30083</c:v>
                </c:pt>
                <c:pt idx="946">
                  <c:v>30090</c:v>
                </c:pt>
                <c:pt idx="947">
                  <c:v>30097</c:v>
                </c:pt>
                <c:pt idx="948">
                  <c:v>30104</c:v>
                </c:pt>
                <c:pt idx="949">
                  <c:v>30111</c:v>
                </c:pt>
                <c:pt idx="950">
                  <c:v>30118</c:v>
                </c:pt>
                <c:pt idx="951">
                  <c:v>30125</c:v>
                </c:pt>
                <c:pt idx="952">
                  <c:v>30132</c:v>
                </c:pt>
                <c:pt idx="953">
                  <c:v>30139</c:v>
                </c:pt>
                <c:pt idx="954">
                  <c:v>30146</c:v>
                </c:pt>
                <c:pt idx="955">
                  <c:v>30153</c:v>
                </c:pt>
                <c:pt idx="956">
                  <c:v>30160</c:v>
                </c:pt>
                <c:pt idx="957">
                  <c:v>30167</c:v>
                </c:pt>
                <c:pt idx="958">
                  <c:v>30174</c:v>
                </c:pt>
                <c:pt idx="959">
                  <c:v>30181</c:v>
                </c:pt>
                <c:pt idx="960">
                  <c:v>30188</c:v>
                </c:pt>
                <c:pt idx="961">
                  <c:v>30195</c:v>
                </c:pt>
                <c:pt idx="962">
                  <c:v>30202</c:v>
                </c:pt>
                <c:pt idx="963">
                  <c:v>30209</c:v>
                </c:pt>
                <c:pt idx="964">
                  <c:v>30216</c:v>
                </c:pt>
                <c:pt idx="965">
                  <c:v>30223</c:v>
                </c:pt>
                <c:pt idx="966">
                  <c:v>30230</c:v>
                </c:pt>
                <c:pt idx="967">
                  <c:v>30237</c:v>
                </c:pt>
                <c:pt idx="968">
                  <c:v>30244</c:v>
                </c:pt>
                <c:pt idx="969">
                  <c:v>30251</c:v>
                </c:pt>
                <c:pt idx="970">
                  <c:v>30258</c:v>
                </c:pt>
                <c:pt idx="971">
                  <c:v>30265</c:v>
                </c:pt>
                <c:pt idx="972">
                  <c:v>30272</c:v>
                </c:pt>
                <c:pt idx="973">
                  <c:v>30279</c:v>
                </c:pt>
                <c:pt idx="974">
                  <c:v>30286</c:v>
                </c:pt>
                <c:pt idx="975">
                  <c:v>30293</c:v>
                </c:pt>
                <c:pt idx="976">
                  <c:v>30300</c:v>
                </c:pt>
                <c:pt idx="977">
                  <c:v>30307</c:v>
                </c:pt>
                <c:pt idx="978">
                  <c:v>30314</c:v>
                </c:pt>
                <c:pt idx="979">
                  <c:v>30321</c:v>
                </c:pt>
                <c:pt idx="980">
                  <c:v>30328</c:v>
                </c:pt>
                <c:pt idx="981">
                  <c:v>30335</c:v>
                </c:pt>
                <c:pt idx="982">
                  <c:v>30342</c:v>
                </c:pt>
                <c:pt idx="983">
                  <c:v>30349</c:v>
                </c:pt>
                <c:pt idx="984">
                  <c:v>30356</c:v>
                </c:pt>
                <c:pt idx="985">
                  <c:v>30363</c:v>
                </c:pt>
                <c:pt idx="986">
                  <c:v>30370</c:v>
                </c:pt>
                <c:pt idx="987">
                  <c:v>30377</c:v>
                </c:pt>
                <c:pt idx="988">
                  <c:v>30384</c:v>
                </c:pt>
                <c:pt idx="989">
                  <c:v>30391</c:v>
                </c:pt>
                <c:pt idx="990">
                  <c:v>30398</c:v>
                </c:pt>
                <c:pt idx="991">
                  <c:v>30405</c:v>
                </c:pt>
                <c:pt idx="992">
                  <c:v>30412</c:v>
                </c:pt>
                <c:pt idx="993">
                  <c:v>30419</c:v>
                </c:pt>
                <c:pt idx="994">
                  <c:v>30426</c:v>
                </c:pt>
                <c:pt idx="995">
                  <c:v>30433</c:v>
                </c:pt>
                <c:pt idx="996">
                  <c:v>30440</c:v>
                </c:pt>
                <c:pt idx="997">
                  <c:v>30447</c:v>
                </c:pt>
                <c:pt idx="998">
                  <c:v>30454</c:v>
                </c:pt>
                <c:pt idx="999">
                  <c:v>30461</c:v>
                </c:pt>
                <c:pt idx="1000">
                  <c:v>30468</c:v>
                </c:pt>
                <c:pt idx="1001">
                  <c:v>30475</c:v>
                </c:pt>
                <c:pt idx="1002">
                  <c:v>30482</c:v>
                </c:pt>
                <c:pt idx="1003">
                  <c:v>30489</c:v>
                </c:pt>
                <c:pt idx="1004">
                  <c:v>30496</c:v>
                </c:pt>
                <c:pt idx="1005">
                  <c:v>30503</c:v>
                </c:pt>
                <c:pt idx="1006">
                  <c:v>30510</c:v>
                </c:pt>
                <c:pt idx="1007">
                  <c:v>30517</c:v>
                </c:pt>
                <c:pt idx="1008">
                  <c:v>30524</c:v>
                </c:pt>
                <c:pt idx="1009">
                  <c:v>30531</c:v>
                </c:pt>
                <c:pt idx="1010">
                  <c:v>30538</c:v>
                </c:pt>
                <c:pt idx="1011">
                  <c:v>30545</c:v>
                </c:pt>
                <c:pt idx="1012">
                  <c:v>30552</c:v>
                </c:pt>
                <c:pt idx="1013">
                  <c:v>30559</c:v>
                </c:pt>
                <c:pt idx="1014">
                  <c:v>30566</c:v>
                </c:pt>
                <c:pt idx="1015">
                  <c:v>30573</c:v>
                </c:pt>
                <c:pt idx="1016">
                  <c:v>30580</c:v>
                </c:pt>
                <c:pt idx="1017">
                  <c:v>30587</c:v>
                </c:pt>
                <c:pt idx="1018">
                  <c:v>30594</c:v>
                </c:pt>
                <c:pt idx="1019">
                  <c:v>30601</c:v>
                </c:pt>
                <c:pt idx="1020">
                  <c:v>30608</c:v>
                </c:pt>
                <c:pt idx="1021">
                  <c:v>30615</c:v>
                </c:pt>
                <c:pt idx="1022">
                  <c:v>30622</c:v>
                </c:pt>
                <c:pt idx="1023">
                  <c:v>30629</c:v>
                </c:pt>
                <c:pt idx="1024">
                  <c:v>30636</c:v>
                </c:pt>
                <c:pt idx="1025">
                  <c:v>30643</c:v>
                </c:pt>
                <c:pt idx="1026">
                  <c:v>30650</c:v>
                </c:pt>
                <c:pt idx="1027">
                  <c:v>30657</c:v>
                </c:pt>
                <c:pt idx="1028">
                  <c:v>30664</c:v>
                </c:pt>
                <c:pt idx="1029">
                  <c:v>30671</c:v>
                </c:pt>
                <c:pt idx="1030">
                  <c:v>30678</c:v>
                </c:pt>
                <c:pt idx="1031">
                  <c:v>30685</c:v>
                </c:pt>
                <c:pt idx="1032">
                  <c:v>30692</c:v>
                </c:pt>
                <c:pt idx="1033">
                  <c:v>30699</c:v>
                </c:pt>
                <c:pt idx="1034">
                  <c:v>30706</c:v>
                </c:pt>
                <c:pt idx="1035">
                  <c:v>30713</c:v>
                </c:pt>
                <c:pt idx="1036">
                  <c:v>30720</c:v>
                </c:pt>
                <c:pt idx="1037">
                  <c:v>30727</c:v>
                </c:pt>
                <c:pt idx="1038">
                  <c:v>30734</c:v>
                </c:pt>
                <c:pt idx="1039">
                  <c:v>30741</c:v>
                </c:pt>
                <c:pt idx="1040">
                  <c:v>30748</c:v>
                </c:pt>
                <c:pt idx="1041">
                  <c:v>30755</c:v>
                </c:pt>
                <c:pt idx="1042">
                  <c:v>30762</c:v>
                </c:pt>
                <c:pt idx="1043">
                  <c:v>30769</c:v>
                </c:pt>
                <c:pt idx="1044">
                  <c:v>30776</c:v>
                </c:pt>
                <c:pt idx="1045">
                  <c:v>30783</c:v>
                </c:pt>
                <c:pt idx="1046">
                  <c:v>30790</c:v>
                </c:pt>
                <c:pt idx="1047">
                  <c:v>30797</c:v>
                </c:pt>
                <c:pt idx="1048">
                  <c:v>30804</c:v>
                </c:pt>
                <c:pt idx="1049">
                  <c:v>30811</c:v>
                </c:pt>
                <c:pt idx="1050">
                  <c:v>30818</c:v>
                </c:pt>
                <c:pt idx="1051">
                  <c:v>30825</c:v>
                </c:pt>
                <c:pt idx="1052">
                  <c:v>30832</c:v>
                </c:pt>
                <c:pt idx="1053">
                  <c:v>30839</c:v>
                </c:pt>
                <c:pt idx="1054">
                  <c:v>30846</c:v>
                </c:pt>
                <c:pt idx="1055">
                  <c:v>30853</c:v>
                </c:pt>
                <c:pt idx="1056">
                  <c:v>30860</c:v>
                </c:pt>
                <c:pt idx="1057">
                  <c:v>30867</c:v>
                </c:pt>
                <c:pt idx="1058">
                  <c:v>30874</c:v>
                </c:pt>
                <c:pt idx="1059">
                  <c:v>30881</c:v>
                </c:pt>
                <c:pt idx="1060">
                  <c:v>30888</c:v>
                </c:pt>
                <c:pt idx="1061">
                  <c:v>30895</c:v>
                </c:pt>
                <c:pt idx="1062">
                  <c:v>30902</c:v>
                </c:pt>
                <c:pt idx="1063">
                  <c:v>30909</c:v>
                </c:pt>
                <c:pt idx="1064">
                  <c:v>30916</c:v>
                </c:pt>
                <c:pt idx="1065">
                  <c:v>30923</c:v>
                </c:pt>
                <c:pt idx="1066">
                  <c:v>30930</c:v>
                </c:pt>
                <c:pt idx="1067">
                  <c:v>30937</c:v>
                </c:pt>
                <c:pt idx="1068">
                  <c:v>30944</c:v>
                </c:pt>
                <c:pt idx="1069">
                  <c:v>30951</c:v>
                </c:pt>
                <c:pt idx="1070">
                  <c:v>30958</c:v>
                </c:pt>
                <c:pt idx="1071">
                  <c:v>30965</c:v>
                </c:pt>
                <c:pt idx="1072">
                  <c:v>30972</c:v>
                </c:pt>
                <c:pt idx="1073">
                  <c:v>30979</c:v>
                </c:pt>
                <c:pt idx="1074">
                  <c:v>30986</c:v>
                </c:pt>
                <c:pt idx="1075">
                  <c:v>30993</c:v>
                </c:pt>
                <c:pt idx="1076">
                  <c:v>31000</c:v>
                </c:pt>
                <c:pt idx="1077">
                  <c:v>31007</c:v>
                </c:pt>
                <c:pt idx="1078">
                  <c:v>31014</c:v>
                </c:pt>
                <c:pt idx="1079">
                  <c:v>31021</c:v>
                </c:pt>
                <c:pt idx="1080">
                  <c:v>31028</c:v>
                </c:pt>
                <c:pt idx="1081">
                  <c:v>31035</c:v>
                </c:pt>
                <c:pt idx="1082">
                  <c:v>31042</c:v>
                </c:pt>
                <c:pt idx="1083">
                  <c:v>31049</c:v>
                </c:pt>
                <c:pt idx="1084">
                  <c:v>31056</c:v>
                </c:pt>
                <c:pt idx="1085">
                  <c:v>31063</c:v>
                </c:pt>
                <c:pt idx="1086">
                  <c:v>31070</c:v>
                </c:pt>
                <c:pt idx="1087">
                  <c:v>31077</c:v>
                </c:pt>
                <c:pt idx="1088">
                  <c:v>31084</c:v>
                </c:pt>
                <c:pt idx="1089">
                  <c:v>31091</c:v>
                </c:pt>
                <c:pt idx="1090">
                  <c:v>31098</c:v>
                </c:pt>
                <c:pt idx="1091">
                  <c:v>31105</c:v>
                </c:pt>
                <c:pt idx="1092">
                  <c:v>31112</c:v>
                </c:pt>
                <c:pt idx="1093">
                  <c:v>31119</c:v>
                </c:pt>
                <c:pt idx="1094">
                  <c:v>31126</c:v>
                </c:pt>
                <c:pt idx="1095">
                  <c:v>31133</c:v>
                </c:pt>
                <c:pt idx="1096">
                  <c:v>31140</c:v>
                </c:pt>
                <c:pt idx="1097">
                  <c:v>31147</c:v>
                </c:pt>
                <c:pt idx="1098">
                  <c:v>31154</c:v>
                </c:pt>
                <c:pt idx="1099">
                  <c:v>31161</c:v>
                </c:pt>
                <c:pt idx="1100">
                  <c:v>31168</c:v>
                </c:pt>
                <c:pt idx="1101">
                  <c:v>31175</c:v>
                </c:pt>
                <c:pt idx="1102">
                  <c:v>31182</c:v>
                </c:pt>
                <c:pt idx="1103">
                  <c:v>31189</c:v>
                </c:pt>
                <c:pt idx="1104">
                  <c:v>31196</c:v>
                </c:pt>
                <c:pt idx="1105">
                  <c:v>31203</c:v>
                </c:pt>
                <c:pt idx="1106">
                  <c:v>31210</c:v>
                </c:pt>
                <c:pt idx="1107">
                  <c:v>31217</c:v>
                </c:pt>
                <c:pt idx="1108">
                  <c:v>31224</c:v>
                </c:pt>
                <c:pt idx="1109">
                  <c:v>31231</c:v>
                </c:pt>
                <c:pt idx="1110">
                  <c:v>31238</c:v>
                </c:pt>
                <c:pt idx="1111">
                  <c:v>31245</c:v>
                </c:pt>
                <c:pt idx="1112">
                  <c:v>31252</c:v>
                </c:pt>
                <c:pt idx="1113">
                  <c:v>31259</c:v>
                </c:pt>
                <c:pt idx="1114">
                  <c:v>31266</c:v>
                </c:pt>
                <c:pt idx="1115">
                  <c:v>31273</c:v>
                </c:pt>
                <c:pt idx="1116">
                  <c:v>31280</c:v>
                </c:pt>
                <c:pt idx="1117">
                  <c:v>31287</c:v>
                </c:pt>
                <c:pt idx="1118">
                  <c:v>31294</c:v>
                </c:pt>
                <c:pt idx="1119">
                  <c:v>31301</c:v>
                </c:pt>
                <c:pt idx="1120">
                  <c:v>31308</c:v>
                </c:pt>
                <c:pt idx="1121">
                  <c:v>31315</c:v>
                </c:pt>
                <c:pt idx="1122">
                  <c:v>31322</c:v>
                </c:pt>
                <c:pt idx="1123">
                  <c:v>31329</c:v>
                </c:pt>
                <c:pt idx="1124">
                  <c:v>31336</c:v>
                </c:pt>
                <c:pt idx="1125">
                  <c:v>31343</c:v>
                </c:pt>
                <c:pt idx="1126">
                  <c:v>31350</c:v>
                </c:pt>
                <c:pt idx="1127">
                  <c:v>31357</c:v>
                </c:pt>
                <c:pt idx="1128">
                  <c:v>31364</c:v>
                </c:pt>
                <c:pt idx="1129">
                  <c:v>31371</c:v>
                </c:pt>
                <c:pt idx="1130">
                  <c:v>31378</c:v>
                </c:pt>
                <c:pt idx="1131">
                  <c:v>31385</c:v>
                </c:pt>
                <c:pt idx="1132">
                  <c:v>31392</c:v>
                </c:pt>
                <c:pt idx="1133">
                  <c:v>31399</c:v>
                </c:pt>
                <c:pt idx="1134">
                  <c:v>31406</c:v>
                </c:pt>
                <c:pt idx="1135">
                  <c:v>31413</c:v>
                </c:pt>
                <c:pt idx="1136">
                  <c:v>31420</c:v>
                </c:pt>
                <c:pt idx="1137">
                  <c:v>31427</c:v>
                </c:pt>
                <c:pt idx="1138">
                  <c:v>31434</c:v>
                </c:pt>
                <c:pt idx="1139">
                  <c:v>31441</c:v>
                </c:pt>
                <c:pt idx="1140">
                  <c:v>31448</c:v>
                </c:pt>
                <c:pt idx="1141">
                  <c:v>31455</c:v>
                </c:pt>
                <c:pt idx="1142">
                  <c:v>31462</c:v>
                </c:pt>
                <c:pt idx="1143">
                  <c:v>31469</c:v>
                </c:pt>
                <c:pt idx="1144">
                  <c:v>31476</c:v>
                </c:pt>
                <c:pt idx="1145">
                  <c:v>31483</c:v>
                </c:pt>
                <c:pt idx="1146">
                  <c:v>31490</c:v>
                </c:pt>
                <c:pt idx="1147">
                  <c:v>31497</c:v>
                </c:pt>
                <c:pt idx="1148">
                  <c:v>31504</c:v>
                </c:pt>
                <c:pt idx="1149">
                  <c:v>31511</c:v>
                </c:pt>
                <c:pt idx="1150">
                  <c:v>31518</c:v>
                </c:pt>
                <c:pt idx="1151">
                  <c:v>31525</c:v>
                </c:pt>
                <c:pt idx="1152">
                  <c:v>31532</c:v>
                </c:pt>
                <c:pt idx="1153">
                  <c:v>31539</c:v>
                </c:pt>
                <c:pt idx="1154">
                  <c:v>31546</c:v>
                </c:pt>
                <c:pt idx="1155">
                  <c:v>31553</c:v>
                </c:pt>
                <c:pt idx="1156">
                  <c:v>31560</c:v>
                </c:pt>
                <c:pt idx="1157">
                  <c:v>31567</c:v>
                </c:pt>
                <c:pt idx="1158">
                  <c:v>31574</c:v>
                </c:pt>
                <c:pt idx="1159">
                  <c:v>31581</c:v>
                </c:pt>
                <c:pt idx="1160">
                  <c:v>31588</c:v>
                </c:pt>
                <c:pt idx="1161">
                  <c:v>31595</c:v>
                </c:pt>
                <c:pt idx="1162">
                  <c:v>31602</c:v>
                </c:pt>
                <c:pt idx="1163">
                  <c:v>31609</c:v>
                </c:pt>
                <c:pt idx="1164">
                  <c:v>31616</c:v>
                </c:pt>
                <c:pt idx="1165">
                  <c:v>31623</c:v>
                </c:pt>
                <c:pt idx="1166">
                  <c:v>31630</c:v>
                </c:pt>
                <c:pt idx="1167">
                  <c:v>31637</c:v>
                </c:pt>
                <c:pt idx="1168">
                  <c:v>31644</c:v>
                </c:pt>
                <c:pt idx="1169">
                  <c:v>31651</c:v>
                </c:pt>
                <c:pt idx="1170">
                  <c:v>31658</c:v>
                </c:pt>
                <c:pt idx="1171">
                  <c:v>31665</c:v>
                </c:pt>
                <c:pt idx="1172">
                  <c:v>31672</c:v>
                </c:pt>
                <c:pt idx="1173">
                  <c:v>31679</c:v>
                </c:pt>
                <c:pt idx="1174">
                  <c:v>31686</c:v>
                </c:pt>
                <c:pt idx="1175">
                  <c:v>31693</c:v>
                </c:pt>
                <c:pt idx="1176">
                  <c:v>31700</c:v>
                </c:pt>
                <c:pt idx="1177">
                  <c:v>31707</c:v>
                </c:pt>
                <c:pt idx="1178">
                  <c:v>31714</c:v>
                </c:pt>
                <c:pt idx="1179">
                  <c:v>31721</c:v>
                </c:pt>
                <c:pt idx="1180">
                  <c:v>31728</c:v>
                </c:pt>
                <c:pt idx="1181">
                  <c:v>31735</c:v>
                </c:pt>
                <c:pt idx="1182">
                  <c:v>31742</c:v>
                </c:pt>
                <c:pt idx="1183">
                  <c:v>31749</c:v>
                </c:pt>
                <c:pt idx="1184">
                  <c:v>31756</c:v>
                </c:pt>
                <c:pt idx="1185">
                  <c:v>31763</c:v>
                </c:pt>
                <c:pt idx="1186">
                  <c:v>31770</c:v>
                </c:pt>
                <c:pt idx="1187">
                  <c:v>31777</c:v>
                </c:pt>
                <c:pt idx="1188">
                  <c:v>31784</c:v>
                </c:pt>
                <c:pt idx="1189">
                  <c:v>31791</c:v>
                </c:pt>
                <c:pt idx="1190">
                  <c:v>31798</c:v>
                </c:pt>
                <c:pt idx="1191">
                  <c:v>31805</c:v>
                </c:pt>
                <c:pt idx="1192">
                  <c:v>31812</c:v>
                </c:pt>
                <c:pt idx="1193">
                  <c:v>31819</c:v>
                </c:pt>
                <c:pt idx="1194">
                  <c:v>31826</c:v>
                </c:pt>
                <c:pt idx="1195">
                  <c:v>31833</c:v>
                </c:pt>
                <c:pt idx="1196">
                  <c:v>31840</c:v>
                </c:pt>
                <c:pt idx="1197">
                  <c:v>31847</c:v>
                </c:pt>
                <c:pt idx="1198">
                  <c:v>31854</c:v>
                </c:pt>
                <c:pt idx="1199">
                  <c:v>31861</c:v>
                </c:pt>
                <c:pt idx="1200">
                  <c:v>31868</c:v>
                </c:pt>
                <c:pt idx="1201">
                  <c:v>31875</c:v>
                </c:pt>
                <c:pt idx="1202">
                  <c:v>31882</c:v>
                </c:pt>
                <c:pt idx="1203">
                  <c:v>31889</c:v>
                </c:pt>
                <c:pt idx="1204">
                  <c:v>31896</c:v>
                </c:pt>
                <c:pt idx="1205">
                  <c:v>31903</c:v>
                </c:pt>
                <c:pt idx="1206">
                  <c:v>31910</c:v>
                </c:pt>
                <c:pt idx="1207">
                  <c:v>31917</c:v>
                </c:pt>
                <c:pt idx="1208">
                  <c:v>31924</c:v>
                </c:pt>
                <c:pt idx="1209">
                  <c:v>31931</c:v>
                </c:pt>
                <c:pt idx="1210">
                  <c:v>31938</c:v>
                </c:pt>
                <c:pt idx="1211">
                  <c:v>31945</c:v>
                </c:pt>
                <c:pt idx="1212">
                  <c:v>31952</c:v>
                </c:pt>
                <c:pt idx="1213">
                  <c:v>31959</c:v>
                </c:pt>
                <c:pt idx="1214">
                  <c:v>31966</c:v>
                </c:pt>
                <c:pt idx="1215">
                  <c:v>31973</c:v>
                </c:pt>
                <c:pt idx="1216">
                  <c:v>31980</c:v>
                </c:pt>
                <c:pt idx="1217">
                  <c:v>31987</c:v>
                </c:pt>
                <c:pt idx="1218">
                  <c:v>31994</c:v>
                </c:pt>
                <c:pt idx="1219">
                  <c:v>32001</c:v>
                </c:pt>
                <c:pt idx="1220">
                  <c:v>32008</c:v>
                </c:pt>
                <c:pt idx="1221">
                  <c:v>32015</c:v>
                </c:pt>
                <c:pt idx="1222">
                  <c:v>32022</c:v>
                </c:pt>
                <c:pt idx="1223">
                  <c:v>32029</c:v>
                </c:pt>
                <c:pt idx="1224">
                  <c:v>32036</c:v>
                </c:pt>
                <c:pt idx="1225">
                  <c:v>32043</c:v>
                </c:pt>
                <c:pt idx="1226">
                  <c:v>32050</c:v>
                </c:pt>
                <c:pt idx="1227">
                  <c:v>32057</c:v>
                </c:pt>
                <c:pt idx="1228">
                  <c:v>32064</c:v>
                </c:pt>
                <c:pt idx="1229">
                  <c:v>32071</c:v>
                </c:pt>
                <c:pt idx="1230">
                  <c:v>32078</c:v>
                </c:pt>
                <c:pt idx="1231">
                  <c:v>32085</c:v>
                </c:pt>
                <c:pt idx="1232">
                  <c:v>32092</c:v>
                </c:pt>
                <c:pt idx="1233">
                  <c:v>32099</c:v>
                </c:pt>
                <c:pt idx="1234">
                  <c:v>32106</c:v>
                </c:pt>
                <c:pt idx="1235">
                  <c:v>32113</c:v>
                </c:pt>
                <c:pt idx="1236">
                  <c:v>32120</c:v>
                </c:pt>
                <c:pt idx="1237">
                  <c:v>32127</c:v>
                </c:pt>
                <c:pt idx="1238">
                  <c:v>32134</c:v>
                </c:pt>
                <c:pt idx="1239">
                  <c:v>32141</c:v>
                </c:pt>
                <c:pt idx="1240">
                  <c:v>32148</c:v>
                </c:pt>
                <c:pt idx="1241">
                  <c:v>32155</c:v>
                </c:pt>
                <c:pt idx="1242">
                  <c:v>32162</c:v>
                </c:pt>
                <c:pt idx="1243">
                  <c:v>32169</c:v>
                </c:pt>
                <c:pt idx="1244">
                  <c:v>32176</c:v>
                </c:pt>
                <c:pt idx="1245">
                  <c:v>32183</c:v>
                </c:pt>
                <c:pt idx="1246">
                  <c:v>32190</c:v>
                </c:pt>
                <c:pt idx="1247">
                  <c:v>32197</c:v>
                </c:pt>
                <c:pt idx="1248">
                  <c:v>32204</c:v>
                </c:pt>
                <c:pt idx="1249">
                  <c:v>32211</c:v>
                </c:pt>
                <c:pt idx="1250">
                  <c:v>32218</c:v>
                </c:pt>
                <c:pt idx="1251">
                  <c:v>32225</c:v>
                </c:pt>
                <c:pt idx="1252">
                  <c:v>32232</c:v>
                </c:pt>
                <c:pt idx="1253">
                  <c:v>32239</c:v>
                </c:pt>
                <c:pt idx="1254">
                  <c:v>32246</c:v>
                </c:pt>
                <c:pt idx="1255">
                  <c:v>32253</c:v>
                </c:pt>
                <c:pt idx="1256">
                  <c:v>32260</c:v>
                </c:pt>
                <c:pt idx="1257">
                  <c:v>32267</c:v>
                </c:pt>
                <c:pt idx="1258">
                  <c:v>32274</c:v>
                </c:pt>
                <c:pt idx="1259">
                  <c:v>32281</c:v>
                </c:pt>
                <c:pt idx="1260">
                  <c:v>32288</c:v>
                </c:pt>
                <c:pt idx="1261">
                  <c:v>32295</c:v>
                </c:pt>
                <c:pt idx="1262">
                  <c:v>32302</c:v>
                </c:pt>
                <c:pt idx="1263">
                  <c:v>32309</c:v>
                </c:pt>
                <c:pt idx="1264">
                  <c:v>32316</c:v>
                </c:pt>
                <c:pt idx="1265">
                  <c:v>32323</c:v>
                </c:pt>
                <c:pt idx="1266">
                  <c:v>32330</c:v>
                </c:pt>
                <c:pt idx="1267">
                  <c:v>32337</c:v>
                </c:pt>
                <c:pt idx="1268">
                  <c:v>32344</c:v>
                </c:pt>
                <c:pt idx="1269">
                  <c:v>32351</c:v>
                </c:pt>
                <c:pt idx="1270">
                  <c:v>32358</c:v>
                </c:pt>
                <c:pt idx="1271">
                  <c:v>32365</c:v>
                </c:pt>
                <c:pt idx="1272">
                  <c:v>32372</c:v>
                </c:pt>
                <c:pt idx="1273">
                  <c:v>32379</c:v>
                </c:pt>
                <c:pt idx="1274">
                  <c:v>32386</c:v>
                </c:pt>
                <c:pt idx="1275">
                  <c:v>32393</c:v>
                </c:pt>
                <c:pt idx="1276">
                  <c:v>32400</c:v>
                </c:pt>
                <c:pt idx="1277">
                  <c:v>32407</c:v>
                </c:pt>
                <c:pt idx="1278">
                  <c:v>32414</c:v>
                </c:pt>
                <c:pt idx="1279">
                  <c:v>32421</c:v>
                </c:pt>
                <c:pt idx="1280">
                  <c:v>32428</c:v>
                </c:pt>
                <c:pt idx="1281">
                  <c:v>32435</c:v>
                </c:pt>
                <c:pt idx="1282">
                  <c:v>32442</c:v>
                </c:pt>
                <c:pt idx="1283">
                  <c:v>32449</c:v>
                </c:pt>
                <c:pt idx="1284">
                  <c:v>32456</c:v>
                </c:pt>
                <c:pt idx="1285">
                  <c:v>32463</c:v>
                </c:pt>
                <c:pt idx="1286">
                  <c:v>32470</c:v>
                </c:pt>
                <c:pt idx="1287">
                  <c:v>32477</c:v>
                </c:pt>
                <c:pt idx="1288">
                  <c:v>32484</c:v>
                </c:pt>
                <c:pt idx="1289">
                  <c:v>32491</c:v>
                </c:pt>
                <c:pt idx="1290">
                  <c:v>32498</c:v>
                </c:pt>
                <c:pt idx="1291">
                  <c:v>32505</c:v>
                </c:pt>
                <c:pt idx="1292">
                  <c:v>32512</c:v>
                </c:pt>
                <c:pt idx="1293">
                  <c:v>32519</c:v>
                </c:pt>
                <c:pt idx="1294">
                  <c:v>32526</c:v>
                </c:pt>
                <c:pt idx="1295">
                  <c:v>32533</c:v>
                </c:pt>
                <c:pt idx="1296">
                  <c:v>32540</c:v>
                </c:pt>
                <c:pt idx="1297">
                  <c:v>32547</c:v>
                </c:pt>
                <c:pt idx="1298">
                  <c:v>32554</c:v>
                </c:pt>
                <c:pt idx="1299">
                  <c:v>32561</c:v>
                </c:pt>
                <c:pt idx="1300">
                  <c:v>32568</c:v>
                </c:pt>
                <c:pt idx="1301">
                  <c:v>32575</c:v>
                </c:pt>
                <c:pt idx="1302">
                  <c:v>32582</c:v>
                </c:pt>
                <c:pt idx="1303">
                  <c:v>32589</c:v>
                </c:pt>
                <c:pt idx="1304">
                  <c:v>32596</c:v>
                </c:pt>
                <c:pt idx="1305">
                  <c:v>32603</c:v>
                </c:pt>
                <c:pt idx="1306">
                  <c:v>32610</c:v>
                </c:pt>
                <c:pt idx="1307">
                  <c:v>32617</c:v>
                </c:pt>
                <c:pt idx="1308">
                  <c:v>32624</c:v>
                </c:pt>
                <c:pt idx="1309">
                  <c:v>32631</c:v>
                </c:pt>
                <c:pt idx="1310">
                  <c:v>32638</c:v>
                </c:pt>
                <c:pt idx="1311">
                  <c:v>32645</c:v>
                </c:pt>
                <c:pt idx="1312">
                  <c:v>32652</c:v>
                </c:pt>
                <c:pt idx="1313">
                  <c:v>32659</c:v>
                </c:pt>
                <c:pt idx="1314">
                  <c:v>32666</c:v>
                </c:pt>
                <c:pt idx="1315">
                  <c:v>32673</c:v>
                </c:pt>
                <c:pt idx="1316">
                  <c:v>32680</c:v>
                </c:pt>
                <c:pt idx="1317">
                  <c:v>32687</c:v>
                </c:pt>
                <c:pt idx="1318">
                  <c:v>32694</c:v>
                </c:pt>
                <c:pt idx="1319">
                  <c:v>32701</c:v>
                </c:pt>
                <c:pt idx="1320">
                  <c:v>32708</c:v>
                </c:pt>
                <c:pt idx="1321">
                  <c:v>32715</c:v>
                </c:pt>
                <c:pt idx="1322">
                  <c:v>32722</c:v>
                </c:pt>
                <c:pt idx="1323">
                  <c:v>32729</c:v>
                </c:pt>
                <c:pt idx="1324">
                  <c:v>32736</c:v>
                </c:pt>
                <c:pt idx="1325">
                  <c:v>32743</c:v>
                </c:pt>
                <c:pt idx="1326">
                  <c:v>32750</c:v>
                </c:pt>
                <c:pt idx="1327">
                  <c:v>32757</c:v>
                </c:pt>
                <c:pt idx="1328">
                  <c:v>32764</c:v>
                </c:pt>
                <c:pt idx="1329">
                  <c:v>32771</c:v>
                </c:pt>
                <c:pt idx="1330">
                  <c:v>32778</c:v>
                </c:pt>
                <c:pt idx="1331">
                  <c:v>32785</c:v>
                </c:pt>
                <c:pt idx="1332">
                  <c:v>32792</c:v>
                </c:pt>
                <c:pt idx="1333">
                  <c:v>32799</c:v>
                </c:pt>
                <c:pt idx="1334">
                  <c:v>32806</c:v>
                </c:pt>
                <c:pt idx="1335">
                  <c:v>32813</c:v>
                </c:pt>
                <c:pt idx="1336">
                  <c:v>32820</c:v>
                </c:pt>
                <c:pt idx="1337">
                  <c:v>32827</c:v>
                </c:pt>
                <c:pt idx="1338">
                  <c:v>32834</c:v>
                </c:pt>
                <c:pt idx="1339">
                  <c:v>32841</c:v>
                </c:pt>
                <c:pt idx="1340">
                  <c:v>32848</c:v>
                </c:pt>
                <c:pt idx="1341">
                  <c:v>32855</c:v>
                </c:pt>
                <c:pt idx="1342">
                  <c:v>32862</c:v>
                </c:pt>
                <c:pt idx="1343">
                  <c:v>32869</c:v>
                </c:pt>
                <c:pt idx="1344">
                  <c:v>32876</c:v>
                </c:pt>
                <c:pt idx="1345">
                  <c:v>32883</c:v>
                </c:pt>
                <c:pt idx="1346">
                  <c:v>32890</c:v>
                </c:pt>
                <c:pt idx="1347">
                  <c:v>32897</c:v>
                </c:pt>
                <c:pt idx="1348">
                  <c:v>32904</c:v>
                </c:pt>
                <c:pt idx="1349">
                  <c:v>32911</c:v>
                </c:pt>
                <c:pt idx="1350">
                  <c:v>32918</c:v>
                </c:pt>
                <c:pt idx="1351">
                  <c:v>32925</c:v>
                </c:pt>
                <c:pt idx="1352">
                  <c:v>32932</c:v>
                </c:pt>
                <c:pt idx="1353">
                  <c:v>32939</c:v>
                </c:pt>
                <c:pt idx="1354">
                  <c:v>32946</c:v>
                </c:pt>
                <c:pt idx="1355">
                  <c:v>32953</c:v>
                </c:pt>
                <c:pt idx="1356">
                  <c:v>32960</c:v>
                </c:pt>
                <c:pt idx="1357">
                  <c:v>32967</c:v>
                </c:pt>
                <c:pt idx="1358">
                  <c:v>32974</c:v>
                </c:pt>
                <c:pt idx="1359">
                  <c:v>32981</c:v>
                </c:pt>
                <c:pt idx="1360">
                  <c:v>32988</c:v>
                </c:pt>
                <c:pt idx="1361">
                  <c:v>32995</c:v>
                </c:pt>
                <c:pt idx="1362">
                  <c:v>33002</c:v>
                </c:pt>
                <c:pt idx="1363">
                  <c:v>33009</c:v>
                </c:pt>
                <c:pt idx="1364">
                  <c:v>33016</c:v>
                </c:pt>
                <c:pt idx="1365">
                  <c:v>33023</c:v>
                </c:pt>
                <c:pt idx="1366">
                  <c:v>33030</c:v>
                </c:pt>
                <c:pt idx="1367">
                  <c:v>33037</c:v>
                </c:pt>
                <c:pt idx="1368">
                  <c:v>33044</c:v>
                </c:pt>
                <c:pt idx="1369">
                  <c:v>33051</c:v>
                </c:pt>
                <c:pt idx="1370">
                  <c:v>33058</c:v>
                </c:pt>
                <c:pt idx="1371">
                  <c:v>33065</c:v>
                </c:pt>
                <c:pt idx="1372">
                  <c:v>33072</c:v>
                </c:pt>
                <c:pt idx="1373">
                  <c:v>33079</c:v>
                </c:pt>
                <c:pt idx="1374">
                  <c:v>33086</c:v>
                </c:pt>
                <c:pt idx="1375">
                  <c:v>33093</c:v>
                </c:pt>
                <c:pt idx="1376">
                  <c:v>33100</c:v>
                </c:pt>
                <c:pt idx="1377">
                  <c:v>33107</c:v>
                </c:pt>
                <c:pt idx="1378">
                  <c:v>33114</c:v>
                </c:pt>
                <c:pt idx="1379">
                  <c:v>33121</c:v>
                </c:pt>
                <c:pt idx="1380">
                  <c:v>33128</c:v>
                </c:pt>
                <c:pt idx="1381">
                  <c:v>33135</c:v>
                </c:pt>
                <c:pt idx="1382">
                  <c:v>33142</c:v>
                </c:pt>
                <c:pt idx="1383">
                  <c:v>33149</c:v>
                </c:pt>
                <c:pt idx="1384">
                  <c:v>33156</c:v>
                </c:pt>
                <c:pt idx="1385">
                  <c:v>33163</c:v>
                </c:pt>
                <c:pt idx="1386">
                  <c:v>33170</c:v>
                </c:pt>
                <c:pt idx="1387">
                  <c:v>33177</c:v>
                </c:pt>
                <c:pt idx="1388">
                  <c:v>33184</c:v>
                </c:pt>
                <c:pt idx="1389">
                  <c:v>33191</c:v>
                </c:pt>
                <c:pt idx="1390">
                  <c:v>33198</c:v>
                </c:pt>
                <c:pt idx="1391">
                  <c:v>33205</c:v>
                </c:pt>
                <c:pt idx="1392">
                  <c:v>33212</c:v>
                </c:pt>
                <c:pt idx="1393">
                  <c:v>33219</c:v>
                </c:pt>
                <c:pt idx="1394">
                  <c:v>33226</c:v>
                </c:pt>
                <c:pt idx="1395">
                  <c:v>33233</c:v>
                </c:pt>
                <c:pt idx="1396">
                  <c:v>33240</c:v>
                </c:pt>
                <c:pt idx="1397">
                  <c:v>33247</c:v>
                </c:pt>
                <c:pt idx="1398">
                  <c:v>33254</c:v>
                </c:pt>
                <c:pt idx="1399">
                  <c:v>33261</c:v>
                </c:pt>
                <c:pt idx="1400">
                  <c:v>33268</c:v>
                </c:pt>
                <c:pt idx="1401">
                  <c:v>33275</c:v>
                </c:pt>
                <c:pt idx="1402">
                  <c:v>33282</c:v>
                </c:pt>
                <c:pt idx="1403">
                  <c:v>33289</c:v>
                </c:pt>
                <c:pt idx="1404">
                  <c:v>33296</c:v>
                </c:pt>
                <c:pt idx="1405">
                  <c:v>33303</c:v>
                </c:pt>
                <c:pt idx="1406">
                  <c:v>33310</c:v>
                </c:pt>
                <c:pt idx="1407">
                  <c:v>33317</c:v>
                </c:pt>
                <c:pt idx="1408">
                  <c:v>33324</c:v>
                </c:pt>
                <c:pt idx="1409">
                  <c:v>33331</c:v>
                </c:pt>
                <c:pt idx="1410">
                  <c:v>33338</c:v>
                </c:pt>
                <c:pt idx="1411">
                  <c:v>33345</c:v>
                </c:pt>
                <c:pt idx="1412">
                  <c:v>33352</c:v>
                </c:pt>
                <c:pt idx="1413">
                  <c:v>33359</c:v>
                </c:pt>
                <c:pt idx="1414">
                  <c:v>33366</c:v>
                </c:pt>
                <c:pt idx="1415">
                  <c:v>33373</c:v>
                </c:pt>
                <c:pt idx="1416">
                  <c:v>33380</c:v>
                </c:pt>
                <c:pt idx="1417">
                  <c:v>33387</c:v>
                </c:pt>
                <c:pt idx="1418">
                  <c:v>33394</c:v>
                </c:pt>
                <c:pt idx="1419">
                  <c:v>33401</c:v>
                </c:pt>
                <c:pt idx="1420">
                  <c:v>33408</c:v>
                </c:pt>
                <c:pt idx="1421">
                  <c:v>33415</c:v>
                </c:pt>
                <c:pt idx="1422">
                  <c:v>33422</c:v>
                </c:pt>
                <c:pt idx="1423">
                  <c:v>33429</c:v>
                </c:pt>
                <c:pt idx="1424">
                  <c:v>33436</c:v>
                </c:pt>
                <c:pt idx="1425">
                  <c:v>33443</c:v>
                </c:pt>
                <c:pt idx="1426">
                  <c:v>33450</c:v>
                </c:pt>
                <c:pt idx="1427">
                  <c:v>33457</c:v>
                </c:pt>
                <c:pt idx="1428">
                  <c:v>33464</c:v>
                </c:pt>
                <c:pt idx="1429">
                  <c:v>33471</c:v>
                </c:pt>
                <c:pt idx="1430">
                  <c:v>33478</c:v>
                </c:pt>
                <c:pt idx="1431">
                  <c:v>33485</c:v>
                </c:pt>
                <c:pt idx="1432">
                  <c:v>33492</c:v>
                </c:pt>
                <c:pt idx="1433">
                  <c:v>33499</c:v>
                </c:pt>
                <c:pt idx="1434">
                  <c:v>33506</c:v>
                </c:pt>
                <c:pt idx="1435">
                  <c:v>33513</c:v>
                </c:pt>
                <c:pt idx="1436">
                  <c:v>33520</c:v>
                </c:pt>
                <c:pt idx="1437">
                  <c:v>33527</c:v>
                </c:pt>
                <c:pt idx="1438">
                  <c:v>33534</c:v>
                </c:pt>
                <c:pt idx="1439">
                  <c:v>33541</c:v>
                </c:pt>
                <c:pt idx="1440">
                  <c:v>33548</c:v>
                </c:pt>
                <c:pt idx="1441">
                  <c:v>33555</c:v>
                </c:pt>
                <c:pt idx="1442">
                  <c:v>33562</c:v>
                </c:pt>
                <c:pt idx="1443">
                  <c:v>33569</c:v>
                </c:pt>
                <c:pt idx="1444">
                  <c:v>33576</c:v>
                </c:pt>
                <c:pt idx="1445">
                  <c:v>33583</c:v>
                </c:pt>
                <c:pt idx="1446">
                  <c:v>33590</c:v>
                </c:pt>
                <c:pt idx="1447">
                  <c:v>33597</c:v>
                </c:pt>
                <c:pt idx="1448">
                  <c:v>33604</c:v>
                </c:pt>
                <c:pt idx="1449">
                  <c:v>33611</c:v>
                </c:pt>
                <c:pt idx="1450">
                  <c:v>33618</c:v>
                </c:pt>
                <c:pt idx="1451">
                  <c:v>33625</c:v>
                </c:pt>
                <c:pt idx="1452">
                  <c:v>33632</c:v>
                </c:pt>
                <c:pt idx="1453">
                  <c:v>33639</c:v>
                </c:pt>
                <c:pt idx="1454">
                  <c:v>33646</c:v>
                </c:pt>
                <c:pt idx="1455">
                  <c:v>33653</c:v>
                </c:pt>
                <c:pt idx="1456">
                  <c:v>33660</c:v>
                </c:pt>
                <c:pt idx="1457">
                  <c:v>33667</c:v>
                </c:pt>
                <c:pt idx="1458">
                  <c:v>33674</c:v>
                </c:pt>
                <c:pt idx="1459">
                  <c:v>33681</c:v>
                </c:pt>
                <c:pt idx="1460">
                  <c:v>33688</c:v>
                </c:pt>
                <c:pt idx="1461">
                  <c:v>33695</c:v>
                </c:pt>
                <c:pt idx="1462">
                  <c:v>33702</c:v>
                </c:pt>
                <c:pt idx="1463">
                  <c:v>33709</c:v>
                </c:pt>
                <c:pt idx="1464">
                  <c:v>33716</c:v>
                </c:pt>
                <c:pt idx="1465">
                  <c:v>33723</c:v>
                </c:pt>
                <c:pt idx="1466">
                  <c:v>33730</c:v>
                </c:pt>
                <c:pt idx="1467">
                  <c:v>33737</c:v>
                </c:pt>
                <c:pt idx="1468">
                  <c:v>33744</c:v>
                </c:pt>
                <c:pt idx="1469">
                  <c:v>33751</c:v>
                </c:pt>
                <c:pt idx="1470">
                  <c:v>33758</c:v>
                </c:pt>
                <c:pt idx="1471">
                  <c:v>33765</c:v>
                </c:pt>
                <c:pt idx="1472">
                  <c:v>33772</c:v>
                </c:pt>
                <c:pt idx="1473">
                  <c:v>33779</c:v>
                </c:pt>
                <c:pt idx="1474">
                  <c:v>33786</c:v>
                </c:pt>
                <c:pt idx="1475">
                  <c:v>33793</c:v>
                </c:pt>
                <c:pt idx="1476">
                  <c:v>33800</c:v>
                </c:pt>
                <c:pt idx="1477">
                  <c:v>33807</c:v>
                </c:pt>
                <c:pt idx="1478">
                  <c:v>33814</c:v>
                </c:pt>
                <c:pt idx="1479">
                  <c:v>33821</c:v>
                </c:pt>
                <c:pt idx="1480">
                  <c:v>33828</c:v>
                </c:pt>
                <c:pt idx="1481">
                  <c:v>33835</c:v>
                </c:pt>
                <c:pt idx="1482">
                  <c:v>33842</c:v>
                </c:pt>
                <c:pt idx="1483">
                  <c:v>33849</c:v>
                </c:pt>
                <c:pt idx="1484">
                  <c:v>33856</c:v>
                </c:pt>
                <c:pt idx="1485">
                  <c:v>33863</c:v>
                </c:pt>
                <c:pt idx="1486">
                  <c:v>33870</c:v>
                </c:pt>
                <c:pt idx="1487">
                  <c:v>33877</c:v>
                </c:pt>
                <c:pt idx="1488">
                  <c:v>33884</c:v>
                </c:pt>
                <c:pt idx="1489">
                  <c:v>33891</c:v>
                </c:pt>
                <c:pt idx="1490">
                  <c:v>33898</c:v>
                </c:pt>
                <c:pt idx="1491">
                  <c:v>33905</c:v>
                </c:pt>
                <c:pt idx="1492">
                  <c:v>33912</c:v>
                </c:pt>
                <c:pt idx="1493">
                  <c:v>33919</c:v>
                </c:pt>
                <c:pt idx="1494">
                  <c:v>33926</c:v>
                </c:pt>
                <c:pt idx="1495">
                  <c:v>33933</c:v>
                </c:pt>
                <c:pt idx="1496">
                  <c:v>33940</c:v>
                </c:pt>
                <c:pt idx="1497">
                  <c:v>33947</c:v>
                </c:pt>
                <c:pt idx="1498">
                  <c:v>33954</c:v>
                </c:pt>
                <c:pt idx="1499">
                  <c:v>33961</c:v>
                </c:pt>
                <c:pt idx="1500">
                  <c:v>33968</c:v>
                </c:pt>
                <c:pt idx="1501">
                  <c:v>33975</c:v>
                </c:pt>
                <c:pt idx="1502">
                  <c:v>33982</c:v>
                </c:pt>
                <c:pt idx="1503">
                  <c:v>33989</c:v>
                </c:pt>
                <c:pt idx="1504">
                  <c:v>33996</c:v>
                </c:pt>
                <c:pt idx="1505">
                  <c:v>34003</c:v>
                </c:pt>
                <c:pt idx="1506">
                  <c:v>34010</c:v>
                </c:pt>
                <c:pt idx="1507">
                  <c:v>34017</c:v>
                </c:pt>
                <c:pt idx="1508">
                  <c:v>34024</c:v>
                </c:pt>
                <c:pt idx="1509">
                  <c:v>34031</c:v>
                </c:pt>
                <c:pt idx="1510">
                  <c:v>34038</c:v>
                </c:pt>
                <c:pt idx="1511">
                  <c:v>34045</c:v>
                </c:pt>
                <c:pt idx="1512">
                  <c:v>34052</c:v>
                </c:pt>
                <c:pt idx="1513">
                  <c:v>34059</c:v>
                </c:pt>
                <c:pt idx="1514">
                  <c:v>34066</c:v>
                </c:pt>
                <c:pt idx="1515">
                  <c:v>34073</c:v>
                </c:pt>
                <c:pt idx="1516">
                  <c:v>34080</c:v>
                </c:pt>
                <c:pt idx="1517">
                  <c:v>34087</c:v>
                </c:pt>
                <c:pt idx="1518">
                  <c:v>34094</c:v>
                </c:pt>
                <c:pt idx="1519">
                  <c:v>34101</c:v>
                </c:pt>
                <c:pt idx="1520">
                  <c:v>34108</c:v>
                </c:pt>
                <c:pt idx="1521">
                  <c:v>34115</c:v>
                </c:pt>
                <c:pt idx="1522">
                  <c:v>34122</c:v>
                </c:pt>
                <c:pt idx="1523">
                  <c:v>34129</c:v>
                </c:pt>
                <c:pt idx="1524">
                  <c:v>34136</c:v>
                </c:pt>
                <c:pt idx="1525">
                  <c:v>34143</c:v>
                </c:pt>
                <c:pt idx="1526">
                  <c:v>34150</c:v>
                </c:pt>
                <c:pt idx="1527">
                  <c:v>34157</c:v>
                </c:pt>
                <c:pt idx="1528">
                  <c:v>34164</c:v>
                </c:pt>
                <c:pt idx="1529">
                  <c:v>34171</c:v>
                </c:pt>
                <c:pt idx="1530">
                  <c:v>34178</c:v>
                </c:pt>
                <c:pt idx="1531">
                  <c:v>34185</c:v>
                </c:pt>
                <c:pt idx="1532">
                  <c:v>34192</c:v>
                </c:pt>
                <c:pt idx="1533">
                  <c:v>34199</c:v>
                </c:pt>
                <c:pt idx="1534">
                  <c:v>34206</c:v>
                </c:pt>
                <c:pt idx="1535">
                  <c:v>34213</c:v>
                </c:pt>
                <c:pt idx="1536">
                  <c:v>34220</c:v>
                </c:pt>
                <c:pt idx="1537">
                  <c:v>34227</c:v>
                </c:pt>
                <c:pt idx="1538">
                  <c:v>34234</c:v>
                </c:pt>
                <c:pt idx="1539">
                  <c:v>34241</c:v>
                </c:pt>
                <c:pt idx="1540">
                  <c:v>34248</c:v>
                </c:pt>
                <c:pt idx="1541">
                  <c:v>34255</c:v>
                </c:pt>
                <c:pt idx="1542">
                  <c:v>34262</c:v>
                </c:pt>
                <c:pt idx="1543">
                  <c:v>34269</c:v>
                </c:pt>
                <c:pt idx="1544">
                  <c:v>34276</c:v>
                </c:pt>
                <c:pt idx="1545">
                  <c:v>34283</c:v>
                </c:pt>
                <c:pt idx="1546">
                  <c:v>34290</c:v>
                </c:pt>
                <c:pt idx="1547">
                  <c:v>34297</c:v>
                </c:pt>
                <c:pt idx="1548">
                  <c:v>34304</c:v>
                </c:pt>
                <c:pt idx="1549">
                  <c:v>34311</c:v>
                </c:pt>
                <c:pt idx="1550">
                  <c:v>34318</c:v>
                </c:pt>
                <c:pt idx="1551">
                  <c:v>34325</c:v>
                </c:pt>
                <c:pt idx="1552">
                  <c:v>34332</c:v>
                </c:pt>
                <c:pt idx="1553">
                  <c:v>34339</c:v>
                </c:pt>
                <c:pt idx="1554">
                  <c:v>34346</c:v>
                </c:pt>
                <c:pt idx="1555">
                  <c:v>34353</c:v>
                </c:pt>
                <c:pt idx="1556">
                  <c:v>34360</c:v>
                </c:pt>
                <c:pt idx="1557">
                  <c:v>34367</c:v>
                </c:pt>
                <c:pt idx="1558">
                  <c:v>34374</c:v>
                </c:pt>
                <c:pt idx="1559">
                  <c:v>34381</c:v>
                </c:pt>
                <c:pt idx="1560">
                  <c:v>34388</c:v>
                </c:pt>
                <c:pt idx="1561">
                  <c:v>34395</c:v>
                </c:pt>
                <c:pt idx="1562">
                  <c:v>34402</c:v>
                </c:pt>
                <c:pt idx="1563">
                  <c:v>34409</c:v>
                </c:pt>
                <c:pt idx="1564">
                  <c:v>34416</c:v>
                </c:pt>
                <c:pt idx="1565">
                  <c:v>34423</c:v>
                </c:pt>
                <c:pt idx="1566">
                  <c:v>34430</c:v>
                </c:pt>
                <c:pt idx="1567">
                  <c:v>34437</c:v>
                </c:pt>
                <c:pt idx="1568">
                  <c:v>34444</c:v>
                </c:pt>
                <c:pt idx="1569">
                  <c:v>34451</c:v>
                </c:pt>
                <c:pt idx="1570">
                  <c:v>34458</c:v>
                </c:pt>
                <c:pt idx="1571">
                  <c:v>34465</c:v>
                </c:pt>
                <c:pt idx="1572">
                  <c:v>34472</c:v>
                </c:pt>
                <c:pt idx="1573">
                  <c:v>34479</c:v>
                </c:pt>
                <c:pt idx="1574">
                  <c:v>34486</c:v>
                </c:pt>
                <c:pt idx="1575">
                  <c:v>34493</c:v>
                </c:pt>
                <c:pt idx="1576">
                  <c:v>34500</c:v>
                </c:pt>
                <c:pt idx="1577">
                  <c:v>34507</c:v>
                </c:pt>
                <c:pt idx="1578">
                  <c:v>34514</c:v>
                </c:pt>
                <c:pt idx="1579">
                  <c:v>34521</c:v>
                </c:pt>
                <c:pt idx="1580">
                  <c:v>34528</c:v>
                </c:pt>
                <c:pt idx="1581">
                  <c:v>34535</c:v>
                </c:pt>
                <c:pt idx="1582">
                  <c:v>34542</c:v>
                </c:pt>
                <c:pt idx="1583">
                  <c:v>34549</c:v>
                </c:pt>
                <c:pt idx="1584">
                  <c:v>34556</c:v>
                </c:pt>
                <c:pt idx="1585">
                  <c:v>34563</c:v>
                </c:pt>
                <c:pt idx="1586">
                  <c:v>34570</c:v>
                </c:pt>
                <c:pt idx="1587">
                  <c:v>34577</c:v>
                </c:pt>
                <c:pt idx="1588">
                  <c:v>34584</c:v>
                </c:pt>
                <c:pt idx="1589">
                  <c:v>34591</c:v>
                </c:pt>
                <c:pt idx="1590">
                  <c:v>34598</c:v>
                </c:pt>
                <c:pt idx="1591">
                  <c:v>34605</c:v>
                </c:pt>
                <c:pt idx="1592">
                  <c:v>34612</c:v>
                </c:pt>
                <c:pt idx="1593">
                  <c:v>34619</c:v>
                </c:pt>
                <c:pt idx="1594">
                  <c:v>34626</c:v>
                </c:pt>
                <c:pt idx="1595">
                  <c:v>34633</c:v>
                </c:pt>
                <c:pt idx="1596">
                  <c:v>34640</c:v>
                </c:pt>
                <c:pt idx="1597">
                  <c:v>34647</c:v>
                </c:pt>
                <c:pt idx="1598">
                  <c:v>34654</c:v>
                </c:pt>
                <c:pt idx="1599">
                  <c:v>34661</c:v>
                </c:pt>
                <c:pt idx="1600">
                  <c:v>34668</c:v>
                </c:pt>
                <c:pt idx="1601">
                  <c:v>34675</c:v>
                </c:pt>
                <c:pt idx="1602">
                  <c:v>34682</c:v>
                </c:pt>
                <c:pt idx="1603">
                  <c:v>34689</c:v>
                </c:pt>
                <c:pt idx="1604">
                  <c:v>34696</c:v>
                </c:pt>
                <c:pt idx="1605">
                  <c:v>34703</c:v>
                </c:pt>
                <c:pt idx="1606">
                  <c:v>34710</c:v>
                </c:pt>
                <c:pt idx="1607">
                  <c:v>34717</c:v>
                </c:pt>
                <c:pt idx="1608">
                  <c:v>34724</c:v>
                </c:pt>
                <c:pt idx="1609">
                  <c:v>34731</c:v>
                </c:pt>
                <c:pt idx="1610">
                  <c:v>34738</c:v>
                </c:pt>
                <c:pt idx="1611">
                  <c:v>34745</c:v>
                </c:pt>
                <c:pt idx="1612">
                  <c:v>34752</c:v>
                </c:pt>
                <c:pt idx="1613">
                  <c:v>34759</c:v>
                </c:pt>
                <c:pt idx="1614">
                  <c:v>34766</c:v>
                </c:pt>
                <c:pt idx="1615">
                  <c:v>34773</c:v>
                </c:pt>
                <c:pt idx="1616">
                  <c:v>34780</c:v>
                </c:pt>
                <c:pt idx="1617">
                  <c:v>34787</c:v>
                </c:pt>
                <c:pt idx="1618">
                  <c:v>34794</c:v>
                </c:pt>
                <c:pt idx="1619">
                  <c:v>34801</c:v>
                </c:pt>
                <c:pt idx="1620">
                  <c:v>34808</c:v>
                </c:pt>
                <c:pt idx="1621">
                  <c:v>34815</c:v>
                </c:pt>
                <c:pt idx="1622">
                  <c:v>34822</c:v>
                </c:pt>
                <c:pt idx="1623">
                  <c:v>34829</c:v>
                </c:pt>
                <c:pt idx="1624">
                  <c:v>34836</c:v>
                </c:pt>
                <c:pt idx="1625">
                  <c:v>34843</c:v>
                </c:pt>
                <c:pt idx="1626">
                  <c:v>34850</c:v>
                </c:pt>
                <c:pt idx="1627">
                  <c:v>34857</c:v>
                </c:pt>
                <c:pt idx="1628">
                  <c:v>34864</c:v>
                </c:pt>
                <c:pt idx="1629">
                  <c:v>34871</c:v>
                </c:pt>
                <c:pt idx="1630">
                  <c:v>34878</c:v>
                </c:pt>
                <c:pt idx="1631">
                  <c:v>34885</c:v>
                </c:pt>
                <c:pt idx="1632">
                  <c:v>34892</c:v>
                </c:pt>
                <c:pt idx="1633">
                  <c:v>34899</c:v>
                </c:pt>
                <c:pt idx="1634">
                  <c:v>34906</c:v>
                </c:pt>
                <c:pt idx="1635">
                  <c:v>34913</c:v>
                </c:pt>
                <c:pt idx="1636">
                  <c:v>34920</c:v>
                </c:pt>
                <c:pt idx="1637">
                  <c:v>34927</c:v>
                </c:pt>
                <c:pt idx="1638">
                  <c:v>34934</c:v>
                </c:pt>
                <c:pt idx="1639">
                  <c:v>34941</c:v>
                </c:pt>
                <c:pt idx="1640">
                  <c:v>34948</c:v>
                </c:pt>
                <c:pt idx="1641">
                  <c:v>34955</c:v>
                </c:pt>
                <c:pt idx="1642">
                  <c:v>34962</c:v>
                </c:pt>
                <c:pt idx="1643">
                  <c:v>34969</c:v>
                </c:pt>
                <c:pt idx="1644">
                  <c:v>34976</c:v>
                </c:pt>
                <c:pt idx="1645">
                  <c:v>34983</c:v>
                </c:pt>
                <c:pt idx="1646">
                  <c:v>34990</c:v>
                </c:pt>
                <c:pt idx="1647">
                  <c:v>34997</c:v>
                </c:pt>
                <c:pt idx="1648">
                  <c:v>35004</c:v>
                </c:pt>
                <c:pt idx="1649">
                  <c:v>35011</c:v>
                </c:pt>
                <c:pt idx="1650">
                  <c:v>35018</c:v>
                </c:pt>
                <c:pt idx="1651">
                  <c:v>35025</c:v>
                </c:pt>
                <c:pt idx="1652">
                  <c:v>35032</c:v>
                </c:pt>
                <c:pt idx="1653">
                  <c:v>35039</c:v>
                </c:pt>
                <c:pt idx="1654">
                  <c:v>35046</c:v>
                </c:pt>
                <c:pt idx="1655">
                  <c:v>35053</c:v>
                </c:pt>
                <c:pt idx="1656">
                  <c:v>35060</c:v>
                </c:pt>
                <c:pt idx="1657">
                  <c:v>35067</c:v>
                </c:pt>
                <c:pt idx="1658">
                  <c:v>35074</c:v>
                </c:pt>
                <c:pt idx="1659">
                  <c:v>35081</c:v>
                </c:pt>
                <c:pt idx="1660">
                  <c:v>35088</c:v>
                </c:pt>
                <c:pt idx="1661">
                  <c:v>35095</c:v>
                </c:pt>
                <c:pt idx="1662">
                  <c:v>35102</c:v>
                </c:pt>
                <c:pt idx="1663">
                  <c:v>35109</c:v>
                </c:pt>
                <c:pt idx="1664">
                  <c:v>35116</c:v>
                </c:pt>
                <c:pt idx="1665">
                  <c:v>35123</c:v>
                </c:pt>
                <c:pt idx="1666">
                  <c:v>35130</c:v>
                </c:pt>
                <c:pt idx="1667">
                  <c:v>35137</c:v>
                </c:pt>
                <c:pt idx="1668">
                  <c:v>35144</c:v>
                </c:pt>
                <c:pt idx="1669">
                  <c:v>35151</c:v>
                </c:pt>
                <c:pt idx="1670">
                  <c:v>35158</c:v>
                </c:pt>
                <c:pt idx="1671">
                  <c:v>35165</c:v>
                </c:pt>
                <c:pt idx="1672">
                  <c:v>35172</c:v>
                </c:pt>
                <c:pt idx="1673">
                  <c:v>35179</c:v>
                </c:pt>
                <c:pt idx="1674">
                  <c:v>35186</c:v>
                </c:pt>
                <c:pt idx="1675">
                  <c:v>35193</c:v>
                </c:pt>
                <c:pt idx="1676">
                  <c:v>35200</c:v>
                </c:pt>
                <c:pt idx="1677">
                  <c:v>35207</c:v>
                </c:pt>
                <c:pt idx="1678">
                  <c:v>35214</c:v>
                </c:pt>
                <c:pt idx="1679">
                  <c:v>35221</c:v>
                </c:pt>
                <c:pt idx="1680">
                  <c:v>35228</c:v>
                </c:pt>
                <c:pt idx="1681">
                  <c:v>35235</c:v>
                </c:pt>
                <c:pt idx="1682">
                  <c:v>35242</c:v>
                </c:pt>
                <c:pt idx="1683">
                  <c:v>35249</c:v>
                </c:pt>
                <c:pt idx="1684">
                  <c:v>35256</c:v>
                </c:pt>
                <c:pt idx="1685">
                  <c:v>35263</c:v>
                </c:pt>
                <c:pt idx="1686">
                  <c:v>35270</c:v>
                </c:pt>
                <c:pt idx="1687">
                  <c:v>35277</c:v>
                </c:pt>
                <c:pt idx="1688">
                  <c:v>35284</c:v>
                </c:pt>
                <c:pt idx="1689">
                  <c:v>35291</c:v>
                </c:pt>
                <c:pt idx="1690">
                  <c:v>35298</c:v>
                </c:pt>
                <c:pt idx="1691">
                  <c:v>35305</c:v>
                </c:pt>
                <c:pt idx="1692">
                  <c:v>35312</c:v>
                </c:pt>
                <c:pt idx="1693">
                  <c:v>35319</c:v>
                </c:pt>
                <c:pt idx="1694">
                  <c:v>35326</c:v>
                </c:pt>
                <c:pt idx="1695">
                  <c:v>35333</c:v>
                </c:pt>
                <c:pt idx="1696">
                  <c:v>35340</c:v>
                </c:pt>
                <c:pt idx="1697">
                  <c:v>35347</c:v>
                </c:pt>
                <c:pt idx="1698">
                  <c:v>35354</c:v>
                </c:pt>
                <c:pt idx="1699">
                  <c:v>35361</c:v>
                </c:pt>
                <c:pt idx="1700">
                  <c:v>35368</c:v>
                </c:pt>
                <c:pt idx="1701">
                  <c:v>35375</c:v>
                </c:pt>
                <c:pt idx="1702">
                  <c:v>35382</c:v>
                </c:pt>
                <c:pt idx="1703">
                  <c:v>35389</c:v>
                </c:pt>
                <c:pt idx="1704">
                  <c:v>35396</c:v>
                </c:pt>
                <c:pt idx="1705">
                  <c:v>35403</c:v>
                </c:pt>
                <c:pt idx="1706">
                  <c:v>35410</c:v>
                </c:pt>
                <c:pt idx="1707">
                  <c:v>35417</c:v>
                </c:pt>
                <c:pt idx="1708">
                  <c:v>35424</c:v>
                </c:pt>
                <c:pt idx="1709">
                  <c:v>35431</c:v>
                </c:pt>
                <c:pt idx="1710">
                  <c:v>35438</c:v>
                </c:pt>
                <c:pt idx="1711">
                  <c:v>35445</c:v>
                </c:pt>
                <c:pt idx="1712">
                  <c:v>35452</c:v>
                </c:pt>
                <c:pt idx="1713">
                  <c:v>35459</c:v>
                </c:pt>
                <c:pt idx="1714">
                  <c:v>35466</c:v>
                </c:pt>
                <c:pt idx="1715">
                  <c:v>35473</c:v>
                </c:pt>
                <c:pt idx="1716">
                  <c:v>35480</c:v>
                </c:pt>
                <c:pt idx="1717">
                  <c:v>35487</c:v>
                </c:pt>
                <c:pt idx="1718">
                  <c:v>35494</c:v>
                </c:pt>
                <c:pt idx="1719">
                  <c:v>35501</c:v>
                </c:pt>
                <c:pt idx="1720">
                  <c:v>35508</c:v>
                </c:pt>
                <c:pt idx="1721">
                  <c:v>35515</c:v>
                </c:pt>
                <c:pt idx="1722">
                  <c:v>35522</c:v>
                </c:pt>
                <c:pt idx="1723">
                  <c:v>35529</c:v>
                </c:pt>
                <c:pt idx="1724">
                  <c:v>35536</c:v>
                </c:pt>
                <c:pt idx="1725">
                  <c:v>35543</c:v>
                </c:pt>
                <c:pt idx="1726">
                  <c:v>35550</c:v>
                </c:pt>
                <c:pt idx="1727">
                  <c:v>35557</c:v>
                </c:pt>
                <c:pt idx="1728">
                  <c:v>35564</c:v>
                </c:pt>
                <c:pt idx="1729">
                  <c:v>35571</c:v>
                </c:pt>
                <c:pt idx="1730">
                  <c:v>35578</c:v>
                </c:pt>
                <c:pt idx="1731">
                  <c:v>35585</c:v>
                </c:pt>
                <c:pt idx="1732">
                  <c:v>35592</c:v>
                </c:pt>
                <c:pt idx="1733">
                  <c:v>35599</c:v>
                </c:pt>
                <c:pt idx="1734">
                  <c:v>35606</c:v>
                </c:pt>
                <c:pt idx="1735">
                  <c:v>35613</c:v>
                </c:pt>
                <c:pt idx="1736">
                  <c:v>35620</c:v>
                </c:pt>
                <c:pt idx="1737">
                  <c:v>35627</c:v>
                </c:pt>
                <c:pt idx="1738">
                  <c:v>35634</c:v>
                </c:pt>
                <c:pt idx="1739">
                  <c:v>35641</c:v>
                </c:pt>
                <c:pt idx="1740">
                  <c:v>35648</c:v>
                </c:pt>
                <c:pt idx="1741">
                  <c:v>35655</c:v>
                </c:pt>
                <c:pt idx="1742">
                  <c:v>35662</c:v>
                </c:pt>
                <c:pt idx="1743">
                  <c:v>35669</c:v>
                </c:pt>
                <c:pt idx="1744">
                  <c:v>35676</c:v>
                </c:pt>
                <c:pt idx="1745">
                  <c:v>35683</c:v>
                </c:pt>
                <c:pt idx="1746">
                  <c:v>35690</c:v>
                </c:pt>
                <c:pt idx="1747">
                  <c:v>35697</c:v>
                </c:pt>
                <c:pt idx="1748">
                  <c:v>35704</c:v>
                </c:pt>
                <c:pt idx="1749">
                  <c:v>35711</c:v>
                </c:pt>
                <c:pt idx="1750">
                  <c:v>35718</c:v>
                </c:pt>
                <c:pt idx="1751">
                  <c:v>35725</c:v>
                </c:pt>
                <c:pt idx="1752">
                  <c:v>35732</c:v>
                </c:pt>
                <c:pt idx="1753">
                  <c:v>35739</c:v>
                </c:pt>
                <c:pt idx="1754">
                  <c:v>35746</c:v>
                </c:pt>
                <c:pt idx="1755">
                  <c:v>35753</c:v>
                </c:pt>
                <c:pt idx="1756">
                  <c:v>35760</c:v>
                </c:pt>
                <c:pt idx="1757">
                  <c:v>35767</c:v>
                </c:pt>
                <c:pt idx="1758">
                  <c:v>35774</c:v>
                </c:pt>
                <c:pt idx="1759">
                  <c:v>35781</c:v>
                </c:pt>
                <c:pt idx="1760">
                  <c:v>35788</c:v>
                </c:pt>
                <c:pt idx="1761">
                  <c:v>35795</c:v>
                </c:pt>
                <c:pt idx="1762">
                  <c:v>35802</c:v>
                </c:pt>
                <c:pt idx="1763">
                  <c:v>35809</c:v>
                </c:pt>
                <c:pt idx="1764">
                  <c:v>35816</c:v>
                </c:pt>
                <c:pt idx="1765">
                  <c:v>35823</c:v>
                </c:pt>
                <c:pt idx="1766">
                  <c:v>35830</c:v>
                </c:pt>
                <c:pt idx="1767">
                  <c:v>35837</c:v>
                </c:pt>
                <c:pt idx="1768">
                  <c:v>35844</c:v>
                </c:pt>
                <c:pt idx="1769">
                  <c:v>35851</c:v>
                </c:pt>
                <c:pt idx="1770">
                  <c:v>35858</c:v>
                </c:pt>
                <c:pt idx="1771">
                  <c:v>35865</c:v>
                </c:pt>
                <c:pt idx="1772">
                  <c:v>35872</c:v>
                </c:pt>
                <c:pt idx="1773">
                  <c:v>35879</c:v>
                </c:pt>
                <c:pt idx="1774">
                  <c:v>35886</c:v>
                </c:pt>
                <c:pt idx="1775">
                  <c:v>35893</c:v>
                </c:pt>
                <c:pt idx="1776">
                  <c:v>35900</c:v>
                </c:pt>
                <c:pt idx="1777">
                  <c:v>35907</c:v>
                </c:pt>
                <c:pt idx="1778">
                  <c:v>35914</c:v>
                </c:pt>
                <c:pt idx="1779">
                  <c:v>35921</c:v>
                </c:pt>
                <c:pt idx="1780">
                  <c:v>35928</c:v>
                </c:pt>
                <c:pt idx="1781">
                  <c:v>35935</c:v>
                </c:pt>
                <c:pt idx="1782">
                  <c:v>35942</c:v>
                </c:pt>
                <c:pt idx="1783">
                  <c:v>35949</c:v>
                </c:pt>
                <c:pt idx="1784">
                  <c:v>35956</c:v>
                </c:pt>
                <c:pt idx="1785">
                  <c:v>35963</c:v>
                </c:pt>
                <c:pt idx="1786">
                  <c:v>35970</c:v>
                </c:pt>
                <c:pt idx="1787">
                  <c:v>35977</c:v>
                </c:pt>
                <c:pt idx="1788">
                  <c:v>35984</c:v>
                </c:pt>
                <c:pt idx="1789">
                  <c:v>35991</c:v>
                </c:pt>
                <c:pt idx="1790">
                  <c:v>35998</c:v>
                </c:pt>
                <c:pt idx="1791">
                  <c:v>36005</c:v>
                </c:pt>
                <c:pt idx="1792">
                  <c:v>36012</c:v>
                </c:pt>
                <c:pt idx="1793">
                  <c:v>36019</c:v>
                </c:pt>
                <c:pt idx="1794">
                  <c:v>36026</c:v>
                </c:pt>
                <c:pt idx="1795">
                  <c:v>36033</c:v>
                </c:pt>
                <c:pt idx="1796">
                  <c:v>36040</c:v>
                </c:pt>
                <c:pt idx="1797">
                  <c:v>36047</c:v>
                </c:pt>
                <c:pt idx="1798">
                  <c:v>36054</c:v>
                </c:pt>
                <c:pt idx="1799">
                  <c:v>36061</c:v>
                </c:pt>
                <c:pt idx="1800">
                  <c:v>36068</c:v>
                </c:pt>
                <c:pt idx="1801">
                  <c:v>36075</c:v>
                </c:pt>
                <c:pt idx="1802">
                  <c:v>36082</c:v>
                </c:pt>
                <c:pt idx="1803">
                  <c:v>36089</c:v>
                </c:pt>
                <c:pt idx="1804">
                  <c:v>36096</c:v>
                </c:pt>
                <c:pt idx="1805">
                  <c:v>36103</c:v>
                </c:pt>
                <c:pt idx="1806">
                  <c:v>36110</c:v>
                </c:pt>
                <c:pt idx="1807">
                  <c:v>36117</c:v>
                </c:pt>
                <c:pt idx="1808">
                  <c:v>36124</c:v>
                </c:pt>
                <c:pt idx="1809">
                  <c:v>36131</c:v>
                </c:pt>
                <c:pt idx="1810">
                  <c:v>36138</c:v>
                </c:pt>
                <c:pt idx="1811">
                  <c:v>36145</c:v>
                </c:pt>
                <c:pt idx="1812">
                  <c:v>36152</c:v>
                </c:pt>
                <c:pt idx="1813">
                  <c:v>36159</c:v>
                </c:pt>
                <c:pt idx="1814">
                  <c:v>36166</c:v>
                </c:pt>
                <c:pt idx="1815">
                  <c:v>36173</c:v>
                </c:pt>
                <c:pt idx="1816">
                  <c:v>36180</c:v>
                </c:pt>
                <c:pt idx="1817">
                  <c:v>36187</c:v>
                </c:pt>
                <c:pt idx="1818">
                  <c:v>36194</c:v>
                </c:pt>
                <c:pt idx="1819">
                  <c:v>36201</c:v>
                </c:pt>
                <c:pt idx="1820">
                  <c:v>36208</c:v>
                </c:pt>
                <c:pt idx="1821">
                  <c:v>36215</c:v>
                </c:pt>
                <c:pt idx="1822">
                  <c:v>36222</c:v>
                </c:pt>
                <c:pt idx="1823">
                  <c:v>36229</c:v>
                </c:pt>
                <c:pt idx="1824">
                  <c:v>36236</c:v>
                </c:pt>
                <c:pt idx="1825">
                  <c:v>36243</c:v>
                </c:pt>
                <c:pt idx="1826">
                  <c:v>36250</c:v>
                </c:pt>
                <c:pt idx="1827">
                  <c:v>36257</c:v>
                </c:pt>
                <c:pt idx="1828">
                  <c:v>36264</c:v>
                </c:pt>
                <c:pt idx="1829">
                  <c:v>36271</c:v>
                </c:pt>
                <c:pt idx="1830">
                  <c:v>36278</c:v>
                </c:pt>
                <c:pt idx="1831">
                  <c:v>36285</c:v>
                </c:pt>
                <c:pt idx="1832">
                  <c:v>36292</c:v>
                </c:pt>
                <c:pt idx="1833">
                  <c:v>36299</c:v>
                </c:pt>
                <c:pt idx="1834">
                  <c:v>36306</c:v>
                </c:pt>
                <c:pt idx="1835">
                  <c:v>36313</c:v>
                </c:pt>
                <c:pt idx="1836">
                  <c:v>36320</c:v>
                </c:pt>
                <c:pt idx="1837">
                  <c:v>36327</c:v>
                </c:pt>
                <c:pt idx="1838">
                  <c:v>36334</c:v>
                </c:pt>
                <c:pt idx="1839">
                  <c:v>36341</c:v>
                </c:pt>
                <c:pt idx="1840">
                  <c:v>36348</c:v>
                </c:pt>
                <c:pt idx="1841">
                  <c:v>36355</c:v>
                </c:pt>
                <c:pt idx="1842">
                  <c:v>36362</c:v>
                </c:pt>
                <c:pt idx="1843">
                  <c:v>36369</c:v>
                </c:pt>
                <c:pt idx="1844">
                  <c:v>36376</c:v>
                </c:pt>
                <c:pt idx="1845">
                  <c:v>36383</c:v>
                </c:pt>
                <c:pt idx="1846">
                  <c:v>36390</c:v>
                </c:pt>
                <c:pt idx="1847">
                  <c:v>36397</c:v>
                </c:pt>
                <c:pt idx="1848">
                  <c:v>36404</c:v>
                </c:pt>
                <c:pt idx="1849">
                  <c:v>36411</c:v>
                </c:pt>
                <c:pt idx="1850">
                  <c:v>36418</c:v>
                </c:pt>
                <c:pt idx="1851">
                  <c:v>36425</c:v>
                </c:pt>
                <c:pt idx="1852">
                  <c:v>36432</c:v>
                </c:pt>
                <c:pt idx="1853">
                  <c:v>36439</c:v>
                </c:pt>
                <c:pt idx="1854">
                  <c:v>36446</c:v>
                </c:pt>
                <c:pt idx="1855">
                  <c:v>36453</c:v>
                </c:pt>
                <c:pt idx="1856">
                  <c:v>36460</c:v>
                </c:pt>
                <c:pt idx="1857">
                  <c:v>36467</c:v>
                </c:pt>
                <c:pt idx="1858">
                  <c:v>36474</c:v>
                </c:pt>
                <c:pt idx="1859">
                  <c:v>36481</c:v>
                </c:pt>
                <c:pt idx="1860">
                  <c:v>36488</c:v>
                </c:pt>
                <c:pt idx="1861">
                  <c:v>36495</c:v>
                </c:pt>
                <c:pt idx="1862">
                  <c:v>36502</c:v>
                </c:pt>
                <c:pt idx="1863">
                  <c:v>36509</c:v>
                </c:pt>
                <c:pt idx="1864">
                  <c:v>36516</c:v>
                </c:pt>
                <c:pt idx="1865">
                  <c:v>36523</c:v>
                </c:pt>
                <c:pt idx="1866">
                  <c:v>36530</c:v>
                </c:pt>
                <c:pt idx="1867">
                  <c:v>36537</c:v>
                </c:pt>
                <c:pt idx="1868">
                  <c:v>36544</c:v>
                </c:pt>
                <c:pt idx="1869">
                  <c:v>36551</c:v>
                </c:pt>
                <c:pt idx="1870">
                  <c:v>36558</c:v>
                </c:pt>
                <c:pt idx="1871">
                  <c:v>36565</c:v>
                </c:pt>
                <c:pt idx="1872">
                  <c:v>36572</c:v>
                </c:pt>
                <c:pt idx="1873">
                  <c:v>36579</c:v>
                </c:pt>
                <c:pt idx="1874">
                  <c:v>36586</c:v>
                </c:pt>
                <c:pt idx="1875">
                  <c:v>36593</c:v>
                </c:pt>
                <c:pt idx="1876">
                  <c:v>36600</c:v>
                </c:pt>
                <c:pt idx="1877">
                  <c:v>36607</c:v>
                </c:pt>
                <c:pt idx="1878">
                  <c:v>36614</c:v>
                </c:pt>
                <c:pt idx="1879">
                  <c:v>36621</c:v>
                </c:pt>
                <c:pt idx="1880">
                  <c:v>36628</c:v>
                </c:pt>
                <c:pt idx="1881">
                  <c:v>36635</c:v>
                </c:pt>
                <c:pt idx="1882">
                  <c:v>36642</c:v>
                </c:pt>
                <c:pt idx="1883">
                  <c:v>36649</c:v>
                </c:pt>
                <c:pt idx="1884">
                  <c:v>36656</c:v>
                </c:pt>
                <c:pt idx="1885">
                  <c:v>36663</c:v>
                </c:pt>
                <c:pt idx="1886">
                  <c:v>36670</c:v>
                </c:pt>
                <c:pt idx="1887">
                  <c:v>36677</c:v>
                </c:pt>
                <c:pt idx="1888">
                  <c:v>36684</c:v>
                </c:pt>
                <c:pt idx="1889">
                  <c:v>36691</c:v>
                </c:pt>
                <c:pt idx="1890">
                  <c:v>36698</c:v>
                </c:pt>
                <c:pt idx="1891">
                  <c:v>36705</c:v>
                </c:pt>
                <c:pt idx="1892">
                  <c:v>36712</c:v>
                </c:pt>
                <c:pt idx="1893">
                  <c:v>36719</c:v>
                </c:pt>
                <c:pt idx="1894">
                  <c:v>36726</c:v>
                </c:pt>
                <c:pt idx="1895">
                  <c:v>36733</c:v>
                </c:pt>
                <c:pt idx="1896">
                  <c:v>36740</c:v>
                </c:pt>
                <c:pt idx="1897">
                  <c:v>36747</c:v>
                </c:pt>
                <c:pt idx="1898">
                  <c:v>36754</c:v>
                </c:pt>
                <c:pt idx="1899">
                  <c:v>36761</c:v>
                </c:pt>
                <c:pt idx="1900">
                  <c:v>36768</c:v>
                </c:pt>
                <c:pt idx="1901">
                  <c:v>36775</c:v>
                </c:pt>
                <c:pt idx="1902">
                  <c:v>36782</c:v>
                </c:pt>
                <c:pt idx="1903">
                  <c:v>36789</c:v>
                </c:pt>
                <c:pt idx="1904">
                  <c:v>36796</c:v>
                </c:pt>
                <c:pt idx="1905">
                  <c:v>36803</c:v>
                </c:pt>
                <c:pt idx="1906">
                  <c:v>36810</c:v>
                </c:pt>
                <c:pt idx="1907">
                  <c:v>36817</c:v>
                </c:pt>
                <c:pt idx="1908">
                  <c:v>36824</c:v>
                </c:pt>
                <c:pt idx="1909">
                  <c:v>36831</c:v>
                </c:pt>
                <c:pt idx="1910">
                  <c:v>36838</c:v>
                </c:pt>
                <c:pt idx="1911">
                  <c:v>36845</c:v>
                </c:pt>
                <c:pt idx="1912">
                  <c:v>36852</c:v>
                </c:pt>
                <c:pt idx="1913">
                  <c:v>36859</c:v>
                </c:pt>
                <c:pt idx="1914">
                  <c:v>36866</c:v>
                </c:pt>
                <c:pt idx="1915">
                  <c:v>36873</c:v>
                </c:pt>
                <c:pt idx="1916">
                  <c:v>36880</c:v>
                </c:pt>
                <c:pt idx="1917">
                  <c:v>36887</c:v>
                </c:pt>
                <c:pt idx="1918">
                  <c:v>36894</c:v>
                </c:pt>
                <c:pt idx="1919">
                  <c:v>36901</c:v>
                </c:pt>
                <c:pt idx="1920">
                  <c:v>36908</c:v>
                </c:pt>
                <c:pt idx="1921">
                  <c:v>36915</c:v>
                </c:pt>
                <c:pt idx="1922">
                  <c:v>36922</c:v>
                </c:pt>
                <c:pt idx="1923">
                  <c:v>36929</c:v>
                </c:pt>
                <c:pt idx="1924">
                  <c:v>36936</c:v>
                </c:pt>
                <c:pt idx="1925">
                  <c:v>36943</c:v>
                </c:pt>
                <c:pt idx="1926">
                  <c:v>36950</c:v>
                </c:pt>
                <c:pt idx="1927">
                  <c:v>36957</c:v>
                </c:pt>
                <c:pt idx="1928">
                  <c:v>36964</c:v>
                </c:pt>
                <c:pt idx="1929">
                  <c:v>36971</c:v>
                </c:pt>
                <c:pt idx="1930">
                  <c:v>36978</c:v>
                </c:pt>
                <c:pt idx="1931">
                  <c:v>36985</c:v>
                </c:pt>
                <c:pt idx="1932">
                  <c:v>36992</c:v>
                </c:pt>
                <c:pt idx="1933">
                  <c:v>36999</c:v>
                </c:pt>
                <c:pt idx="1934">
                  <c:v>37006</c:v>
                </c:pt>
                <c:pt idx="1935">
                  <c:v>37013</c:v>
                </c:pt>
                <c:pt idx="1936">
                  <c:v>37020</c:v>
                </c:pt>
                <c:pt idx="1937">
                  <c:v>37027</c:v>
                </c:pt>
                <c:pt idx="1938">
                  <c:v>37034</c:v>
                </c:pt>
                <c:pt idx="1939">
                  <c:v>37041</c:v>
                </c:pt>
                <c:pt idx="1940">
                  <c:v>37048</c:v>
                </c:pt>
                <c:pt idx="1941">
                  <c:v>37055</c:v>
                </c:pt>
                <c:pt idx="1942">
                  <c:v>37062</c:v>
                </c:pt>
                <c:pt idx="1943">
                  <c:v>37069</c:v>
                </c:pt>
                <c:pt idx="1944">
                  <c:v>37076</c:v>
                </c:pt>
                <c:pt idx="1945">
                  <c:v>37083</c:v>
                </c:pt>
                <c:pt idx="1946">
                  <c:v>37090</c:v>
                </c:pt>
                <c:pt idx="1947">
                  <c:v>37097</c:v>
                </c:pt>
                <c:pt idx="1948">
                  <c:v>37104</c:v>
                </c:pt>
                <c:pt idx="1949">
                  <c:v>37111</c:v>
                </c:pt>
                <c:pt idx="1950">
                  <c:v>37118</c:v>
                </c:pt>
                <c:pt idx="1951">
                  <c:v>37125</c:v>
                </c:pt>
                <c:pt idx="1952">
                  <c:v>37132</c:v>
                </c:pt>
                <c:pt idx="1953">
                  <c:v>37139</c:v>
                </c:pt>
                <c:pt idx="1954">
                  <c:v>37146</c:v>
                </c:pt>
                <c:pt idx="1955">
                  <c:v>37153</c:v>
                </c:pt>
                <c:pt idx="1956">
                  <c:v>37160</c:v>
                </c:pt>
                <c:pt idx="1957">
                  <c:v>37167</c:v>
                </c:pt>
                <c:pt idx="1958">
                  <c:v>37174</c:v>
                </c:pt>
                <c:pt idx="1959">
                  <c:v>37181</c:v>
                </c:pt>
                <c:pt idx="1960">
                  <c:v>37188</c:v>
                </c:pt>
                <c:pt idx="1961">
                  <c:v>37195</c:v>
                </c:pt>
                <c:pt idx="1962">
                  <c:v>37202</c:v>
                </c:pt>
                <c:pt idx="1963">
                  <c:v>37209</c:v>
                </c:pt>
                <c:pt idx="1964">
                  <c:v>37216</c:v>
                </c:pt>
                <c:pt idx="1965">
                  <c:v>37223</c:v>
                </c:pt>
                <c:pt idx="1966">
                  <c:v>37230</c:v>
                </c:pt>
                <c:pt idx="1967">
                  <c:v>37237</c:v>
                </c:pt>
                <c:pt idx="1968">
                  <c:v>37244</c:v>
                </c:pt>
                <c:pt idx="1969">
                  <c:v>37251</c:v>
                </c:pt>
                <c:pt idx="1970">
                  <c:v>37258</c:v>
                </c:pt>
                <c:pt idx="1971">
                  <c:v>37265</c:v>
                </c:pt>
                <c:pt idx="1972">
                  <c:v>37272</c:v>
                </c:pt>
                <c:pt idx="1973">
                  <c:v>37279</c:v>
                </c:pt>
                <c:pt idx="1974">
                  <c:v>37286</c:v>
                </c:pt>
                <c:pt idx="1975">
                  <c:v>37293</c:v>
                </c:pt>
                <c:pt idx="1976">
                  <c:v>37300</c:v>
                </c:pt>
                <c:pt idx="1977">
                  <c:v>37307</c:v>
                </c:pt>
                <c:pt idx="1978">
                  <c:v>37314</c:v>
                </c:pt>
                <c:pt idx="1979">
                  <c:v>37321</c:v>
                </c:pt>
                <c:pt idx="1980">
                  <c:v>37328</c:v>
                </c:pt>
                <c:pt idx="1981">
                  <c:v>37335</c:v>
                </c:pt>
                <c:pt idx="1982">
                  <c:v>37342</c:v>
                </c:pt>
                <c:pt idx="1983">
                  <c:v>37349</c:v>
                </c:pt>
                <c:pt idx="1984">
                  <c:v>37356</c:v>
                </c:pt>
                <c:pt idx="1985">
                  <c:v>37363</c:v>
                </c:pt>
                <c:pt idx="1986">
                  <c:v>37370</c:v>
                </c:pt>
                <c:pt idx="1987">
                  <c:v>37377</c:v>
                </c:pt>
                <c:pt idx="1988">
                  <c:v>37384</c:v>
                </c:pt>
                <c:pt idx="1989">
                  <c:v>37391</c:v>
                </c:pt>
                <c:pt idx="1990">
                  <c:v>37398</c:v>
                </c:pt>
                <c:pt idx="1991">
                  <c:v>37405</c:v>
                </c:pt>
                <c:pt idx="1992">
                  <c:v>37412</c:v>
                </c:pt>
                <c:pt idx="1993">
                  <c:v>37419</c:v>
                </c:pt>
                <c:pt idx="1994">
                  <c:v>37426</c:v>
                </c:pt>
                <c:pt idx="1995">
                  <c:v>37433</c:v>
                </c:pt>
                <c:pt idx="1996">
                  <c:v>37440</c:v>
                </c:pt>
                <c:pt idx="1997">
                  <c:v>37447</c:v>
                </c:pt>
                <c:pt idx="1998">
                  <c:v>37454</c:v>
                </c:pt>
                <c:pt idx="1999">
                  <c:v>37461</c:v>
                </c:pt>
                <c:pt idx="2000">
                  <c:v>37468</c:v>
                </c:pt>
                <c:pt idx="2001">
                  <c:v>37475</c:v>
                </c:pt>
                <c:pt idx="2002">
                  <c:v>37482</c:v>
                </c:pt>
                <c:pt idx="2003">
                  <c:v>37489</c:v>
                </c:pt>
                <c:pt idx="2004">
                  <c:v>37496</c:v>
                </c:pt>
                <c:pt idx="2005">
                  <c:v>37503</c:v>
                </c:pt>
                <c:pt idx="2006">
                  <c:v>37510</c:v>
                </c:pt>
                <c:pt idx="2007">
                  <c:v>37517</c:v>
                </c:pt>
                <c:pt idx="2008">
                  <c:v>37524</c:v>
                </c:pt>
                <c:pt idx="2009">
                  <c:v>37531</c:v>
                </c:pt>
                <c:pt idx="2010">
                  <c:v>37538</c:v>
                </c:pt>
                <c:pt idx="2011">
                  <c:v>37545</c:v>
                </c:pt>
                <c:pt idx="2012">
                  <c:v>37552</c:v>
                </c:pt>
                <c:pt idx="2013">
                  <c:v>37559</c:v>
                </c:pt>
                <c:pt idx="2014">
                  <c:v>37566</c:v>
                </c:pt>
                <c:pt idx="2015">
                  <c:v>37573</c:v>
                </c:pt>
                <c:pt idx="2016">
                  <c:v>37580</c:v>
                </c:pt>
                <c:pt idx="2017">
                  <c:v>37587</c:v>
                </c:pt>
                <c:pt idx="2018">
                  <c:v>37594</c:v>
                </c:pt>
                <c:pt idx="2019">
                  <c:v>37601</c:v>
                </c:pt>
                <c:pt idx="2020">
                  <c:v>37608</c:v>
                </c:pt>
                <c:pt idx="2021">
                  <c:v>37615</c:v>
                </c:pt>
                <c:pt idx="2022">
                  <c:v>37622</c:v>
                </c:pt>
                <c:pt idx="2023">
                  <c:v>37629</c:v>
                </c:pt>
                <c:pt idx="2024">
                  <c:v>37636</c:v>
                </c:pt>
                <c:pt idx="2025">
                  <c:v>37643</c:v>
                </c:pt>
                <c:pt idx="2026">
                  <c:v>37650</c:v>
                </c:pt>
                <c:pt idx="2027">
                  <c:v>37657</c:v>
                </c:pt>
                <c:pt idx="2028">
                  <c:v>37664</c:v>
                </c:pt>
                <c:pt idx="2029">
                  <c:v>37671</c:v>
                </c:pt>
                <c:pt idx="2030">
                  <c:v>37678</c:v>
                </c:pt>
                <c:pt idx="2031">
                  <c:v>37685</c:v>
                </c:pt>
                <c:pt idx="2032">
                  <c:v>37692</c:v>
                </c:pt>
                <c:pt idx="2033">
                  <c:v>37699</c:v>
                </c:pt>
                <c:pt idx="2034">
                  <c:v>37706</c:v>
                </c:pt>
                <c:pt idx="2035">
                  <c:v>37713</c:v>
                </c:pt>
                <c:pt idx="2036">
                  <c:v>37720</c:v>
                </c:pt>
                <c:pt idx="2037">
                  <c:v>37727</c:v>
                </c:pt>
                <c:pt idx="2038">
                  <c:v>37734</c:v>
                </c:pt>
                <c:pt idx="2039">
                  <c:v>37741</c:v>
                </c:pt>
                <c:pt idx="2040">
                  <c:v>37748</c:v>
                </c:pt>
                <c:pt idx="2041">
                  <c:v>37755</c:v>
                </c:pt>
                <c:pt idx="2042">
                  <c:v>37762</c:v>
                </c:pt>
                <c:pt idx="2043">
                  <c:v>37769</c:v>
                </c:pt>
                <c:pt idx="2044">
                  <c:v>37776</c:v>
                </c:pt>
                <c:pt idx="2045">
                  <c:v>37783</c:v>
                </c:pt>
                <c:pt idx="2046">
                  <c:v>37790</c:v>
                </c:pt>
                <c:pt idx="2047">
                  <c:v>37797</c:v>
                </c:pt>
                <c:pt idx="2048">
                  <c:v>37804</c:v>
                </c:pt>
                <c:pt idx="2049">
                  <c:v>37811</c:v>
                </c:pt>
                <c:pt idx="2050">
                  <c:v>37818</c:v>
                </c:pt>
                <c:pt idx="2051">
                  <c:v>37825</c:v>
                </c:pt>
                <c:pt idx="2052">
                  <c:v>37832</c:v>
                </c:pt>
                <c:pt idx="2053">
                  <c:v>37839</c:v>
                </c:pt>
                <c:pt idx="2054">
                  <c:v>37846</c:v>
                </c:pt>
                <c:pt idx="2055">
                  <c:v>37853</c:v>
                </c:pt>
                <c:pt idx="2056">
                  <c:v>37860</c:v>
                </c:pt>
                <c:pt idx="2057">
                  <c:v>37867</c:v>
                </c:pt>
                <c:pt idx="2058">
                  <c:v>37874</c:v>
                </c:pt>
                <c:pt idx="2059">
                  <c:v>37881</c:v>
                </c:pt>
                <c:pt idx="2060">
                  <c:v>37888</c:v>
                </c:pt>
                <c:pt idx="2061">
                  <c:v>37895</c:v>
                </c:pt>
                <c:pt idx="2062">
                  <c:v>37902</c:v>
                </c:pt>
                <c:pt idx="2063">
                  <c:v>37909</c:v>
                </c:pt>
                <c:pt idx="2064">
                  <c:v>37916</c:v>
                </c:pt>
                <c:pt idx="2065">
                  <c:v>37923</c:v>
                </c:pt>
                <c:pt idx="2066">
                  <c:v>37930</c:v>
                </c:pt>
                <c:pt idx="2067">
                  <c:v>37937</c:v>
                </c:pt>
                <c:pt idx="2068">
                  <c:v>37944</c:v>
                </c:pt>
                <c:pt idx="2069">
                  <c:v>37951</c:v>
                </c:pt>
                <c:pt idx="2070">
                  <c:v>37958</c:v>
                </c:pt>
                <c:pt idx="2071">
                  <c:v>37965</c:v>
                </c:pt>
                <c:pt idx="2072">
                  <c:v>37972</c:v>
                </c:pt>
                <c:pt idx="2073">
                  <c:v>37979</c:v>
                </c:pt>
                <c:pt idx="2074">
                  <c:v>37986</c:v>
                </c:pt>
                <c:pt idx="2075">
                  <c:v>37993</c:v>
                </c:pt>
                <c:pt idx="2076">
                  <c:v>38000</c:v>
                </c:pt>
                <c:pt idx="2077">
                  <c:v>38007</c:v>
                </c:pt>
                <c:pt idx="2078">
                  <c:v>38014</c:v>
                </c:pt>
                <c:pt idx="2079">
                  <c:v>38021</c:v>
                </c:pt>
                <c:pt idx="2080">
                  <c:v>38028</c:v>
                </c:pt>
                <c:pt idx="2081">
                  <c:v>38035</c:v>
                </c:pt>
                <c:pt idx="2082">
                  <c:v>38042</c:v>
                </c:pt>
                <c:pt idx="2083">
                  <c:v>38049</c:v>
                </c:pt>
                <c:pt idx="2084">
                  <c:v>38056</c:v>
                </c:pt>
                <c:pt idx="2085">
                  <c:v>38063</c:v>
                </c:pt>
                <c:pt idx="2086">
                  <c:v>38070</c:v>
                </c:pt>
                <c:pt idx="2087">
                  <c:v>38077</c:v>
                </c:pt>
                <c:pt idx="2088">
                  <c:v>38084</c:v>
                </c:pt>
                <c:pt idx="2089">
                  <c:v>38091</c:v>
                </c:pt>
                <c:pt idx="2090">
                  <c:v>38098</c:v>
                </c:pt>
                <c:pt idx="2091">
                  <c:v>38105</c:v>
                </c:pt>
                <c:pt idx="2092">
                  <c:v>38112</c:v>
                </c:pt>
                <c:pt idx="2093">
                  <c:v>38119</c:v>
                </c:pt>
                <c:pt idx="2094">
                  <c:v>38126</c:v>
                </c:pt>
                <c:pt idx="2095">
                  <c:v>38133</c:v>
                </c:pt>
                <c:pt idx="2096">
                  <c:v>38140</c:v>
                </c:pt>
                <c:pt idx="2097">
                  <c:v>38147</c:v>
                </c:pt>
                <c:pt idx="2098">
                  <c:v>38154</c:v>
                </c:pt>
                <c:pt idx="2099">
                  <c:v>38161</c:v>
                </c:pt>
                <c:pt idx="2100">
                  <c:v>38168</c:v>
                </c:pt>
                <c:pt idx="2101">
                  <c:v>38175</c:v>
                </c:pt>
                <c:pt idx="2102">
                  <c:v>38182</c:v>
                </c:pt>
                <c:pt idx="2103">
                  <c:v>38189</c:v>
                </c:pt>
                <c:pt idx="2104">
                  <c:v>38196</c:v>
                </c:pt>
                <c:pt idx="2105">
                  <c:v>38203</c:v>
                </c:pt>
                <c:pt idx="2106">
                  <c:v>38210</c:v>
                </c:pt>
                <c:pt idx="2107">
                  <c:v>38217</c:v>
                </c:pt>
                <c:pt idx="2108">
                  <c:v>38224</c:v>
                </c:pt>
                <c:pt idx="2109">
                  <c:v>38231</c:v>
                </c:pt>
                <c:pt idx="2110">
                  <c:v>38238</c:v>
                </c:pt>
                <c:pt idx="2111">
                  <c:v>38245</c:v>
                </c:pt>
                <c:pt idx="2112">
                  <c:v>38252</c:v>
                </c:pt>
                <c:pt idx="2113">
                  <c:v>38259</c:v>
                </c:pt>
                <c:pt idx="2114">
                  <c:v>38266</c:v>
                </c:pt>
                <c:pt idx="2115">
                  <c:v>38273</c:v>
                </c:pt>
                <c:pt idx="2116">
                  <c:v>38280</c:v>
                </c:pt>
                <c:pt idx="2117">
                  <c:v>38287</c:v>
                </c:pt>
                <c:pt idx="2118">
                  <c:v>38294</c:v>
                </c:pt>
                <c:pt idx="2119">
                  <c:v>38301</c:v>
                </c:pt>
                <c:pt idx="2120">
                  <c:v>38308</c:v>
                </c:pt>
                <c:pt idx="2121">
                  <c:v>38315</c:v>
                </c:pt>
                <c:pt idx="2122">
                  <c:v>38322</c:v>
                </c:pt>
                <c:pt idx="2123">
                  <c:v>38329</c:v>
                </c:pt>
                <c:pt idx="2124">
                  <c:v>38336</c:v>
                </c:pt>
                <c:pt idx="2125">
                  <c:v>38343</c:v>
                </c:pt>
                <c:pt idx="2126">
                  <c:v>38350</c:v>
                </c:pt>
                <c:pt idx="2127">
                  <c:v>38357</c:v>
                </c:pt>
                <c:pt idx="2128">
                  <c:v>38364</c:v>
                </c:pt>
                <c:pt idx="2129">
                  <c:v>38371</c:v>
                </c:pt>
                <c:pt idx="2130">
                  <c:v>38378</c:v>
                </c:pt>
                <c:pt idx="2131">
                  <c:v>38385</c:v>
                </c:pt>
                <c:pt idx="2132">
                  <c:v>38392</c:v>
                </c:pt>
                <c:pt idx="2133">
                  <c:v>38399</c:v>
                </c:pt>
                <c:pt idx="2134">
                  <c:v>38406</c:v>
                </c:pt>
                <c:pt idx="2135">
                  <c:v>38413</c:v>
                </c:pt>
                <c:pt idx="2136">
                  <c:v>38420</c:v>
                </c:pt>
                <c:pt idx="2137">
                  <c:v>38427</c:v>
                </c:pt>
                <c:pt idx="2138">
                  <c:v>38434</c:v>
                </c:pt>
                <c:pt idx="2139">
                  <c:v>38441</c:v>
                </c:pt>
                <c:pt idx="2140">
                  <c:v>38448</c:v>
                </c:pt>
                <c:pt idx="2141">
                  <c:v>38455</c:v>
                </c:pt>
                <c:pt idx="2142">
                  <c:v>38462</c:v>
                </c:pt>
                <c:pt idx="2143">
                  <c:v>38469</c:v>
                </c:pt>
                <c:pt idx="2144">
                  <c:v>38476</c:v>
                </c:pt>
                <c:pt idx="2145">
                  <c:v>38483</c:v>
                </c:pt>
                <c:pt idx="2146">
                  <c:v>38490</c:v>
                </c:pt>
                <c:pt idx="2147">
                  <c:v>38497</c:v>
                </c:pt>
                <c:pt idx="2148">
                  <c:v>38504</c:v>
                </c:pt>
                <c:pt idx="2149">
                  <c:v>38511</c:v>
                </c:pt>
                <c:pt idx="2150">
                  <c:v>38518</c:v>
                </c:pt>
                <c:pt idx="2151">
                  <c:v>38525</c:v>
                </c:pt>
                <c:pt idx="2152">
                  <c:v>38532</c:v>
                </c:pt>
                <c:pt idx="2153">
                  <c:v>38539</c:v>
                </c:pt>
                <c:pt idx="2154">
                  <c:v>38546</c:v>
                </c:pt>
                <c:pt idx="2155">
                  <c:v>38553</c:v>
                </c:pt>
                <c:pt idx="2156">
                  <c:v>38560</c:v>
                </c:pt>
                <c:pt idx="2157">
                  <c:v>38567</c:v>
                </c:pt>
                <c:pt idx="2158">
                  <c:v>38574</c:v>
                </c:pt>
                <c:pt idx="2159">
                  <c:v>38581</c:v>
                </c:pt>
                <c:pt idx="2160">
                  <c:v>38588</c:v>
                </c:pt>
                <c:pt idx="2161">
                  <c:v>38595</c:v>
                </c:pt>
                <c:pt idx="2162">
                  <c:v>38602</c:v>
                </c:pt>
                <c:pt idx="2163">
                  <c:v>38609</c:v>
                </c:pt>
                <c:pt idx="2164">
                  <c:v>38616</c:v>
                </c:pt>
                <c:pt idx="2165">
                  <c:v>38623</c:v>
                </c:pt>
                <c:pt idx="2166">
                  <c:v>38630</c:v>
                </c:pt>
                <c:pt idx="2167">
                  <c:v>38637</c:v>
                </c:pt>
                <c:pt idx="2168">
                  <c:v>38644</c:v>
                </c:pt>
                <c:pt idx="2169">
                  <c:v>38651</c:v>
                </c:pt>
                <c:pt idx="2170">
                  <c:v>38658</c:v>
                </c:pt>
                <c:pt idx="2171">
                  <c:v>38665</c:v>
                </c:pt>
                <c:pt idx="2172">
                  <c:v>38672</c:v>
                </c:pt>
                <c:pt idx="2173">
                  <c:v>38679</c:v>
                </c:pt>
                <c:pt idx="2174">
                  <c:v>38686</c:v>
                </c:pt>
                <c:pt idx="2175">
                  <c:v>38693</c:v>
                </c:pt>
                <c:pt idx="2176">
                  <c:v>38700</c:v>
                </c:pt>
                <c:pt idx="2177">
                  <c:v>38707</c:v>
                </c:pt>
                <c:pt idx="2178">
                  <c:v>38714</c:v>
                </c:pt>
                <c:pt idx="2179">
                  <c:v>38721</c:v>
                </c:pt>
                <c:pt idx="2180">
                  <c:v>38728</c:v>
                </c:pt>
                <c:pt idx="2181">
                  <c:v>38735</c:v>
                </c:pt>
                <c:pt idx="2182">
                  <c:v>38742</c:v>
                </c:pt>
                <c:pt idx="2183">
                  <c:v>38749</c:v>
                </c:pt>
                <c:pt idx="2184">
                  <c:v>38756</c:v>
                </c:pt>
                <c:pt idx="2185">
                  <c:v>38763</c:v>
                </c:pt>
                <c:pt idx="2186">
                  <c:v>38770</c:v>
                </c:pt>
                <c:pt idx="2187">
                  <c:v>38777</c:v>
                </c:pt>
                <c:pt idx="2188">
                  <c:v>38784</c:v>
                </c:pt>
                <c:pt idx="2189">
                  <c:v>38791</c:v>
                </c:pt>
                <c:pt idx="2190">
                  <c:v>38798</c:v>
                </c:pt>
                <c:pt idx="2191">
                  <c:v>38805</c:v>
                </c:pt>
                <c:pt idx="2192">
                  <c:v>38812</c:v>
                </c:pt>
                <c:pt idx="2193">
                  <c:v>38819</c:v>
                </c:pt>
                <c:pt idx="2194">
                  <c:v>38826</c:v>
                </c:pt>
                <c:pt idx="2195">
                  <c:v>38833</c:v>
                </c:pt>
                <c:pt idx="2196">
                  <c:v>38840</c:v>
                </c:pt>
                <c:pt idx="2197">
                  <c:v>38847</c:v>
                </c:pt>
                <c:pt idx="2198">
                  <c:v>38854</c:v>
                </c:pt>
                <c:pt idx="2199">
                  <c:v>38861</c:v>
                </c:pt>
                <c:pt idx="2200">
                  <c:v>38868</c:v>
                </c:pt>
                <c:pt idx="2201">
                  <c:v>38875</c:v>
                </c:pt>
                <c:pt idx="2202">
                  <c:v>38882</c:v>
                </c:pt>
                <c:pt idx="2203">
                  <c:v>38889</c:v>
                </c:pt>
                <c:pt idx="2204">
                  <c:v>38896</c:v>
                </c:pt>
                <c:pt idx="2205">
                  <c:v>38903</c:v>
                </c:pt>
                <c:pt idx="2206">
                  <c:v>38910</c:v>
                </c:pt>
                <c:pt idx="2207">
                  <c:v>38917</c:v>
                </c:pt>
                <c:pt idx="2208">
                  <c:v>38924</c:v>
                </c:pt>
                <c:pt idx="2209">
                  <c:v>38931</c:v>
                </c:pt>
                <c:pt idx="2210">
                  <c:v>38938</c:v>
                </c:pt>
                <c:pt idx="2211">
                  <c:v>38945</c:v>
                </c:pt>
                <c:pt idx="2212">
                  <c:v>38952</c:v>
                </c:pt>
                <c:pt idx="2213">
                  <c:v>38959</c:v>
                </c:pt>
                <c:pt idx="2214">
                  <c:v>38966</c:v>
                </c:pt>
                <c:pt idx="2215">
                  <c:v>38973</c:v>
                </c:pt>
                <c:pt idx="2216">
                  <c:v>38980</c:v>
                </c:pt>
                <c:pt idx="2217">
                  <c:v>38987</c:v>
                </c:pt>
                <c:pt idx="2218">
                  <c:v>38994</c:v>
                </c:pt>
                <c:pt idx="2219">
                  <c:v>39001</c:v>
                </c:pt>
                <c:pt idx="2220">
                  <c:v>39008</c:v>
                </c:pt>
                <c:pt idx="2221">
                  <c:v>39015</c:v>
                </c:pt>
                <c:pt idx="2222">
                  <c:v>39022</c:v>
                </c:pt>
                <c:pt idx="2223">
                  <c:v>39029</c:v>
                </c:pt>
                <c:pt idx="2224">
                  <c:v>39036</c:v>
                </c:pt>
                <c:pt idx="2225">
                  <c:v>39043</c:v>
                </c:pt>
                <c:pt idx="2226">
                  <c:v>39050</c:v>
                </c:pt>
                <c:pt idx="2227">
                  <c:v>39057</c:v>
                </c:pt>
                <c:pt idx="2228">
                  <c:v>39064</c:v>
                </c:pt>
                <c:pt idx="2229">
                  <c:v>39071</c:v>
                </c:pt>
                <c:pt idx="2230">
                  <c:v>39078</c:v>
                </c:pt>
                <c:pt idx="2231">
                  <c:v>39085</c:v>
                </c:pt>
                <c:pt idx="2232">
                  <c:v>39092</c:v>
                </c:pt>
                <c:pt idx="2233">
                  <c:v>39099</c:v>
                </c:pt>
                <c:pt idx="2234">
                  <c:v>39106</c:v>
                </c:pt>
                <c:pt idx="2235">
                  <c:v>39113</c:v>
                </c:pt>
                <c:pt idx="2236">
                  <c:v>39120</c:v>
                </c:pt>
                <c:pt idx="2237">
                  <c:v>39127</c:v>
                </c:pt>
                <c:pt idx="2238">
                  <c:v>39134</c:v>
                </c:pt>
                <c:pt idx="2239">
                  <c:v>39141</c:v>
                </c:pt>
                <c:pt idx="2240">
                  <c:v>39148</c:v>
                </c:pt>
                <c:pt idx="2241">
                  <c:v>39155</c:v>
                </c:pt>
                <c:pt idx="2242">
                  <c:v>39162</c:v>
                </c:pt>
                <c:pt idx="2243">
                  <c:v>39169</c:v>
                </c:pt>
                <c:pt idx="2244">
                  <c:v>39176</c:v>
                </c:pt>
                <c:pt idx="2245">
                  <c:v>39183</c:v>
                </c:pt>
                <c:pt idx="2246">
                  <c:v>39190</c:v>
                </c:pt>
                <c:pt idx="2247">
                  <c:v>39197</c:v>
                </c:pt>
                <c:pt idx="2248">
                  <c:v>39204</c:v>
                </c:pt>
                <c:pt idx="2249">
                  <c:v>39211</c:v>
                </c:pt>
                <c:pt idx="2250">
                  <c:v>39218</c:v>
                </c:pt>
                <c:pt idx="2251">
                  <c:v>39225</c:v>
                </c:pt>
                <c:pt idx="2252">
                  <c:v>39232</c:v>
                </c:pt>
                <c:pt idx="2253">
                  <c:v>39239</c:v>
                </c:pt>
                <c:pt idx="2254">
                  <c:v>39246</c:v>
                </c:pt>
                <c:pt idx="2255">
                  <c:v>39253</c:v>
                </c:pt>
                <c:pt idx="2256">
                  <c:v>39260</c:v>
                </c:pt>
                <c:pt idx="2257">
                  <c:v>39267</c:v>
                </c:pt>
                <c:pt idx="2258">
                  <c:v>39274</c:v>
                </c:pt>
                <c:pt idx="2259">
                  <c:v>39281</c:v>
                </c:pt>
                <c:pt idx="2260">
                  <c:v>39288</c:v>
                </c:pt>
                <c:pt idx="2261">
                  <c:v>39295</c:v>
                </c:pt>
                <c:pt idx="2262">
                  <c:v>39302</c:v>
                </c:pt>
                <c:pt idx="2263">
                  <c:v>39309</c:v>
                </c:pt>
                <c:pt idx="2264">
                  <c:v>39316</c:v>
                </c:pt>
                <c:pt idx="2265">
                  <c:v>39323</c:v>
                </c:pt>
                <c:pt idx="2266">
                  <c:v>39330</c:v>
                </c:pt>
                <c:pt idx="2267">
                  <c:v>39337</c:v>
                </c:pt>
                <c:pt idx="2268">
                  <c:v>39344</c:v>
                </c:pt>
                <c:pt idx="2269">
                  <c:v>39351</c:v>
                </c:pt>
                <c:pt idx="2270">
                  <c:v>39358</c:v>
                </c:pt>
                <c:pt idx="2271">
                  <c:v>39365</c:v>
                </c:pt>
                <c:pt idx="2272">
                  <c:v>39372</c:v>
                </c:pt>
                <c:pt idx="2273">
                  <c:v>39379</c:v>
                </c:pt>
                <c:pt idx="2274">
                  <c:v>39386</c:v>
                </c:pt>
                <c:pt idx="2275">
                  <c:v>39393</c:v>
                </c:pt>
                <c:pt idx="2276">
                  <c:v>39400</c:v>
                </c:pt>
                <c:pt idx="2277">
                  <c:v>39407</c:v>
                </c:pt>
                <c:pt idx="2278">
                  <c:v>39414</c:v>
                </c:pt>
                <c:pt idx="2279">
                  <c:v>39421</c:v>
                </c:pt>
                <c:pt idx="2280">
                  <c:v>39428</c:v>
                </c:pt>
                <c:pt idx="2281">
                  <c:v>39435</c:v>
                </c:pt>
                <c:pt idx="2282">
                  <c:v>39442</c:v>
                </c:pt>
                <c:pt idx="2283">
                  <c:v>39449</c:v>
                </c:pt>
                <c:pt idx="2284">
                  <c:v>39456</c:v>
                </c:pt>
                <c:pt idx="2285">
                  <c:v>39463</c:v>
                </c:pt>
                <c:pt idx="2286">
                  <c:v>39470</c:v>
                </c:pt>
                <c:pt idx="2287">
                  <c:v>39477</c:v>
                </c:pt>
                <c:pt idx="2288">
                  <c:v>39484</c:v>
                </c:pt>
                <c:pt idx="2289">
                  <c:v>39491</c:v>
                </c:pt>
                <c:pt idx="2290">
                  <c:v>39498</c:v>
                </c:pt>
                <c:pt idx="2291">
                  <c:v>39505</c:v>
                </c:pt>
                <c:pt idx="2292">
                  <c:v>39512</c:v>
                </c:pt>
                <c:pt idx="2293">
                  <c:v>39519</c:v>
                </c:pt>
                <c:pt idx="2294">
                  <c:v>39526</c:v>
                </c:pt>
                <c:pt idx="2295">
                  <c:v>39533</c:v>
                </c:pt>
                <c:pt idx="2296">
                  <c:v>39540</c:v>
                </c:pt>
                <c:pt idx="2297">
                  <c:v>39547</c:v>
                </c:pt>
                <c:pt idx="2298">
                  <c:v>39554</c:v>
                </c:pt>
                <c:pt idx="2299">
                  <c:v>39561</c:v>
                </c:pt>
                <c:pt idx="2300">
                  <c:v>39568</c:v>
                </c:pt>
                <c:pt idx="2301">
                  <c:v>39575</c:v>
                </c:pt>
                <c:pt idx="2302">
                  <c:v>39582</c:v>
                </c:pt>
                <c:pt idx="2303">
                  <c:v>39589</c:v>
                </c:pt>
                <c:pt idx="2304">
                  <c:v>39596</c:v>
                </c:pt>
                <c:pt idx="2305">
                  <c:v>39603</c:v>
                </c:pt>
                <c:pt idx="2306">
                  <c:v>39610</c:v>
                </c:pt>
                <c:pt idx="2307">
                  <c:v>39617</c:v>
                </c:pt>
                <c:pt idx="2308">
                  <c:v>39624</c:v>
                </c:pt>
                <c:pt idx="2309">
                  <c:v>39631</c:v>
                </c:pt>
                <c:pt idx="2310">
                  <c:v>39638</c:v>
                </c:pt>
                <c:pt idx="2311">
                  <c:v>39645</c:v>
                </c:pt>
                <c:pt idx="2312">
                  <c:v>39652</c:v>
                </c:pt>
                <c:pt idx="2313">
                  <c:v>39659</c:v>
                </c:pt>
                <c:pt idx="2314">
                  <c:v>39666</c:v>
                </c:pt>
                <c:pt idx="2315">
                  <c:v>39673</c:v>
                </c:pt>
                <c:pt idx="2316">
                  <c:v>39680</c:v>
                </c:pt>
                <c:pt idx="2317">
                  <c:v>39687</c:v>
                </c:pt>
                <c:pt idx="2318">
                  <c:v>39694</c:v>
                </c:pt>
                <c:pt idx="2319">
                  <c:v>39701</c:v>
                </c:pt>
                <c:pt idx="2320">
                  <c:v>39708</c:v>
                </c:pt>
                <c:pt idx="2321">
                  <c:v>39715</c:v>
                </c:pt>
                <c:pt idx="2322">
                  <c:v>39722</c:v>
                </c:pt>
                <c:pt idx="2323">
                  <c:v>39729</c:v>
                </c:pt>
                <c:pt idx="2324">
                  <c:v>39736</c:v>
                </c:pt>
                <c:pt idx="2325">
                  <c:v>39743</c:v>
                </c:pt>
                <c:pt idx="2326">
                  <c:v>39750</c:v>
                </c:pt>
                <c:pt idx="2327">
                  <c:v>39757</c:v>
                </c:pt>
                <c:pt idx="2328">
                  <c:v>39764</c:v>
                </c:pt>
                <c:pt idx="2329">
                  <c:v>39771</c:v>
                </c:pt>
                <c:pt idx="2330">
                  <c:v>39778</c:v>
                </c:pt>
                <c:pt idx="2331">
                  <c:v>39785</c:v>
                </c:pt>
                <c:pt idx="2332">
                  <c:v>39792</c:v>
                </c:pt>
                <c:pt idx="2333">
                  <c:v>39799</c:v>
                </c:pt>
                <c:pt idx="2334">
                  <c:v>39806</c:v>
                </c:pt>
                <c:pt idx="2335">
                  <c:v>39813</c:v>
                </c:pt>
                <c:pt idx="2336">
                  <c:v>39820</c:v>
                </c:pt>
                <c:pt idx="2337">
                  <c:v>39827</c:v>
                </c:pt>
                <c:pt idx="2338">
                  <c:v>39834</c:v>
                </c:pt>
                <c:pt idx="2339">
                  <c:v>39841</c:v>
                </c:pt>
                <c:pt idx="2340">
                  <c:v>39848</c:v>
                </c:pt>
                <c:pt idx="2341">
                  <c:v>39855</c:v>
                </c:pt>
                <c:pt idx="2342">
                  <c:v>39862</c:v>
                </c:pt>
                <c:pt idx="2343">
                  <c:v>39869</c:v>
                </c:pt>
                <c:pt idx="2344">
                  <c:v>39876</c:v>
                </c:pt>
                <c:pt idx="2345">
                  <c:v>39883</c:v>
                </c:pt>
                <c:pt idx="2346">
                  <c:v>39890</c:v>
                </c:pt>
                <c:pt idx="2347">
                  <c:v>39897</c:v>
                </c:pt>
                <c:pt idx="2348">
                  <c:v>39904</c:v>
                </c:pt>
                <c:pt idx="2349">
                  <c:v>39911</c:v>
                </c:pt>
                <c:pt idx="2350">
                  <c:v>39918</c:v>
                </c:pt>
                <c:pt idx="2351">
                  <c:v>39925</c:v>
                </c:pt>
                <c:pt idx="2352">
                  <c:v>39932</c:v>
                </c:pt>
                <c:pt idx="2353">
                  <c:v>39939</c:v>
                </c:pt>
                <c:pt idx="2354">
                  <c:v>39946</c:v>
                </c:pt>
                <c:pt idx="2355">
                  <c:v>39953</c:v>
                </c:pt>
                <c:pt idx="2356">
                  <c:v>39960</c:v>
                </c:pt>
                <c:pt idx="2357">
                  <c:v>39967</c:v>
                </c:pt>
                <c:pt idx="2358">
                  <c:v>39974</c:v>
                </c:pt>
                <c:pt idx="2359">
                  <c:v>39981</c:v>
                </c:pt>
                <c:pt idx="2360">
                  <c:v>39988</c:v>
                </c:pt>
                <c:pt idx="2361">
                  <c:v>39995</c:v>
                </c:pt>
                <c:pt idx="2362">
                  <c:v>40002</c:v>
                </c:pt>
                <c:pt idx="2363">
                  <c:v>40009</c:v>
                </c:pt>
                <c:pt idx="2364">
                  <c:v>40016</c:v>
                </c:pt>
                <c:pt idx="2365">
                  <c:v>40023</c:v>
                </c:pt>
                <c:pt idx="2366">
                  <c:v>40030</c:v>
                </c:pt>
                <c:pt idx="2367">
                  <c:v>40037</c:v>
                </c:pt>
                <c:pt idx="2368">
                  <c:v>40044</c:v>
                </c:pt>
                <c:pt idx="2369">
                  <c:v>40051</c:v>
                </c:pt>
                <c:pt idx="2370">
                  <c:v>40058</c:v>
                </c:pt>
                <c:pt idx="2371">
                  <c:v>40065</c:v>
                </c:pt>
                <c:pt idx="2372">
                  <c:v>40072</c:v>
                </c:pt>
                <c:pt idx="2373">
                  <c:v>40079</c:v>
                </c:pt>
                <c:pt idx="2374">
                  <c:v>40086</c:v>
                </c:pt>
                <c:pt idx="2375">
                  <c:v>40093</c:v>
                </c:pt>
                <c:pt idx="2376">
                  <c:v>40100</c:v>
                </c:pt>
                <c:pt idx="2377">
                  <c:v>40107</c:v>
                </c:pt>
                <c:pt idx="2378">
                  <c:v>40114</c:v>
                </c:pt>
                <c:pt idx="2379">
                  <c:v>40121</c:v>
                </c:pt>
                <c:pt idx="2380">
                  <c:v>40128</c:v>
                </c:pt>
                <c:pt idx="2381">
                  <c:v>40135</c:v>
                </c:pt>
                <c:pt idx="2382">
                  <c:v>40142</c:v>
                </c:pt>
                <c:pt idx="2383">
                  <c:v>40149</c:v>
                </c:pt>
                <c:pt idx="2384">
                  <c:v>40156</c:v>
                </c:pt>
                <c:pt idx="2385">
                  <c:v>40163</c:v>
                </c:pt>
                <c:pt idx="2386">
                  <c:v>40170</c:v>
                </c:pt>
                <c:pt idx="2387">
                  <c:v>40177</c:v>
                </c:pt>
                <c:pt idx="2388">
                  <c:v>40184</c:v>
                </c:pt>
                <c:pt idx="2389">
                  <c:v>40191</c:v>
                </c:pt>
                <c:pt idx="2390">
                  <c:v>40198</c:v>
                </c:pt>
                <c:pt idx="2391">
                  <c:v>40205</c:v>
                </c:pt>
                <c:pt idx="2392">
                  <c:v>40212</c:v>
                </c:pt>
                <c:pt idx="2393">
                  <c:v>40219</c:v>
                </c:pt>
                <c:pt idx="2394">
                  <c:v>40226</c:v>
                </c:pt>
                <c:pt idx="2395">
                  <c:v>40233</c:v>
                </c:pt>
                <c:pt idx="2396">
                  <c:v>40240</c:v>
                </c:pt>
                <c:pt idx="2397">
                  <c:v>40247</c:v>
                </c:pt>
                <c:pt idx="2398">
                  <c:v>40254</c:v>
                </c:pt>
                <c:pt idx="2399">
                  <c:v>40261</c:v>
                </c:pt>
                <c:pt idx="2400">
                  <c:v>40268</c:v>
                </c:pt>
                <c:pt idx="2401">
                  <c:v>40275</c:v>
                </c:pt>
                <c:pt idx="2402">
                  <c:v>40282</c:v>
                </c:pt>
                <c:pt idx="2403">
                  <c:v>40289</c:v>
                </c:pt>
                <c:pt idx="2404">
                  <c:v>40296</c:v>
                </c:pt>
                <c:pt idx="2405">
                  <c:v>40303</c:v>
                </c:pt>
                <c:pt idx="2406">
                  <c:v>40310</c:v>
                </c:pt>
                <c:pt idx="2407">
                  <c:v>40317</c:v>
                </c:pt>
                <c:pt idx="2408">
                  <c:v>40324</c:v>
                </c:pt>
                <c:pt idx="2409">
                  <c:v>40331</c:v>
                </c:pt>
                <c:pt idx="2410">
                  <c:v>40338</c:v>
                </c:pt>
                <c:pt idx="2411">
                  <c:v>40345</c:v>
                </c:pt>
                <c:pt idx="2412">
                  <c:v>40352</c:v>
                </c:pt>
                <c:pt idx="2413">
                  <c:v>40359</c:v>
                </c:pt>
                <c:pt idx="2414">
                  <c:v>40366</c:v>
                </c:pt>
                <c:pt idx="2415">
                  <c:v>40373</c:v>
                </c:pt>
                <c:pt idx="2416">
                  <c:v>40380</c:v>
                </c:pt>
                <c:pt idx="2417">
                  <c:v>40387</c:v>
                </c:pt>
                <c:pt idx="2418">
                  <c:v>40394</c:v>
                </c:pt>
                <c:pt idx="2419">
                  <c:v>40401</c:v>
                </c:pt>
                <c:pt idx="2420">
                  <c:v>40408</c:v>
                </c:pt>
                <c:pt idx="2421">
                  <c:v>40415</c:v>
                </c:pt>
                <c:pt idx="2422">
                  <c:v>40422</c:v>
                </c:pt>
                <c:pt idx="2423">
                  <c:v>40429</c:v>
                </c:pt>
                <c:pt idx="2424">
                  <c:v>40436</c:v>
                </c:pt>
                <c:pt idx="2425">
                  <c:v>40443</c:v>
                </c:pt>
                <c:pt idx="2426">
                  <c:v>40450</c:v>
                </c:pt>
                <c:pt idx="2427">
                  <c:v>40457</c:v>
                </c:pt>
                <c:pt idx="2428">
                  <c:v>40464</c:v>
                </c:pt>
                <c:pt idx="2429">
                  <c:v>40471</c:v>
                </c:pt>
                <c:pt idx="2430">
                  <c:v>40478</c:v>
                </c:pt>
                <c:pt idx="2431">
                  <c:v>40485</c:v>
                </c:pt>
                <c:pt idx="2432">
                  <c:v>40492</c:v>
                </c:pt>
                <c:pt idx="2433">
                  <c:v>40499</c:v>
                </c:pt>
                <c:pt idx="2434">
                  <c:v>40506</c:v>
                </c:pt>
                <c:pt idx="2435">
                  <c:v>40513</c:v>
                </c:pt>
                <c:pt idx="2436">
                  <c:v>40520</c:v>
                </c:pt>
                <c:pt idx="2437">
                  <c:v>40527</c:v>
                </c:pt>
                <c:pt idx="2438">
                  <c:v>40534</c:v>
                </c:pt>
                <c:pt idx="2439">
                  <c:v>40541</c:v>
                </c:pt>
                <c:pt idx="2440">
                  <c:v>40548</c:v>
                </c:pt>
                <c:pt idx="2441">
                  <c:v>40555</c:v>
                </c:pt>
                <c:pt idx="2442">
                  <c:v>40562</c:v>
                </c:pt>
                <c:pt idx="2443">
                  <c:v>40569</c:v>
                </c:pt>
                <c:pt idx="2444">
                  <c:v>40576</c:v>
                </c:pt>
                <c:pt idx="2445">
                  <c:v>40583</c:v>
                </c:pt>
                <c:pt idx="2446">
                  <c:v>40590</c:v>
                </c:pt>
                <c:pt idx="2447">
                  <c:v>40597</c:v>
                </c:pt>
                <c:pt idx="2448">
                  <c:v>40604</c:v>
                </c:pt>
                <c:pt idx="2449">
                  <c:v>40611</c:v>
                </c:pt>
                <c:pt idx="2450">
                  <c:v>40618</c:v>
                </c:pt>
                <c:pt idx="2451">
                  <c:v>40625</c:v>
                </c:pt>
                <c:pt idx="2452">
                  <c:v>40632</c:v>
                </c:pt>
                <c:pt idx="2453">
                  <c:v>40639</c:v>
                </c:pt>
                <c:pt idx="2454">
                  <c:v>40646</c:v>
                </c:pt>
                <c:pt idx="2455">
                  <c:v>40653</c:v>
                </c:pt>
                <c:pt idx="2456">
                  <c:v>40660</c:v>
                </c:pt>
                <c:pt idx="2457">
                  <c:v>40667</c:v>
                </c:pt>
                <c:pt idx="2458">
                  <c:v>40674</c:v>
                </c:pt>
                <c:pt idx="2459">
                  <c:v>40681</c:v>
                </c:pt>
                <c:pt idx="2460">
                  <c:v>40688</c:v>
                </c:pt>
                <c:pt idx="2461">
                  <c:v>40695</c:v>
                </c:pt>
                <c:pt idx="2462">
                  <c:v>40702</c:v>
                </c:pt>
                <c:pt idx="2463">
                  <c:v>40709</c:v>
                </c:pt>
                <c:pt idx="2464">
                  <c:v>40716</c:v>
                </c:pt>
                <c:pt idx="2465">
                  <c:v>40723</c:v>
                </c:pt>
                <c:pt idx="2466">
                  <c:v>40730</c:v>
                </c:pt>
                <c:pt idx="2467">
                  <c:v>40737</c:v>
                </c:pt>
                <c:pt idx="2468">
                  <c:v>40744</c:v>
                </c:pt>
                <c:pt idx="2469">
                  <c:v>40751</c:v>
                </c:pt>
                <c:pt idx="2470">
                  <c:v>40758</c:v>
                </c:pt>
                <c:pt idx="2471">
                  <c:v>40765</c:v>
                </c:pt>
                <c:pt idx="2472">
                  <c:v>40772</c:v>
                </c:pt>
                <c:pt idx="2473">
                  <c:v>40779</c:v>
                </c:pt>
                <c:pt idx="2474">
                  <c:v>40786</c:v>
                </c:pt>
                <c:pt idx="2475">
                  <c:v>40793</c:v>
                </c:pt>
                <c:pt idx="2476">
                  <c:v>40800</c:v>
                </c:pt>
                <c:pt idx="2477">
                  <c:v>40807</c:v>
                </c:pt>
                <c:pt idx="2478">
                  <c:v>40814</c:v>
                </c:pt>
                <c:pt idx="2479">
                  <c:v>40821</c:v>
                </c:pt>
                <c:pt idx="2480">
                  <c:v>40828</c:v>
                </c:pt>
                <c:pt idx="2481">
                  <c:v>40835</c:v>
                </c:pt>
                <c:pt idx="2482">
                  <c:v>40842</c:v>
                </c:pt>
                <c:pt idx="2483">
                  <c:v>40849</c:v>
                </c:pt>
                <c:pt idx="2484">
                  <c:v>40856</c:v>
                </c:pt>
                <c:pt idx="2485">
                  <c:v>40863</c:v>
                </c:pt>
                <c:pt idx="2486">
                  <c:v>40870</c:v>
                </c:pt>
                <c:pt idx="2487">
                  <c:v>40877</c:v>
                </c:pt>
                <c:pt idx="2488">
                  <c:v>40884</c:v>
                </c:pt>
                <c:pt idx="2489">
                  <c:v>40891</c:v>
                </c:pt>
                <c:pt idx="2490">
                  <c:v>40898</c:v>
                </c:pt>
                <c:pt idx="2491">
                  <c:v>40905</c:v>
                </c:pt>
                <c:pt idx="2492">
                  <c:v>40912</c:v>
                </c:pt>
                <c:pt idx="2493">
                  <c:v>40919</c:v>
                </c:pt>
                <c:pt idx="2494">
                  <c:v>40926</c:v>
                </c:pt>
                <c:pt idx="2495">
                  <c:v>40933</c:v>
                </c:pt>
                <c:pt idx="2496">
                  <c:v>40940</c:v>
                </c:pt>
                <c:pt idx="2497">
                  <c:v>40947</c:v>
                </c:pt>
                <c:pt idx="2498">
                  <c:v>40954</c:v>
                </c:pt>
                <c:pt idx="2499">
                  <c:v>40961</c:v>
                </c:pt>
                <c:pt idx="2500">
                  <c:v>40968</c:v>
                </c:pt>
                <c:pt idx="2501">
                  <c:v>40975</c:v>
                </c:pt>
                <c:pt idx="2502">
                  <c:v>40982</c:v>
                </c:pt>
                <c:pt idx="2503">
                  <c:v>40989</c:v>
                </c:pt>
                <c:pt idx="2504">
                  <c:v>40996</c:v>
                </c:pt>
                <c:pt idx="2505">
                  <c:v>41003</c:v>
                </c:pt>
                <c:pt idx="2506">
                  <c:v>41010</c:v>
                </c:pt>
                <c:pt idx="2507">
                  <c:v>41017</c:v>
                </c:pt>
                <c:pt idx="2508">
                  <c:v>41024</c:v>
                </c:pt>
                <c:pt idx="2509">
                  <c:v>41031</c:v>
                </c:pt>
                <c:pt idx="2510">
                  <c:v>41038</c:v>
                </c:pt>
                <c:pt idx="2511">
                  <c:v>41045</c:v>
                </c:pt>
                <c:pt idx="2512">
                  <c:v>41052</c:v>
                </c:pt>
                <c:pt idx="2513">
                  <c:v>41059</c:v>
                </c:pt>
                <c:pt idx="2514">
                  <c:v>41066</c:v>
                </c:pt>
                <c:pt idx="2515">
                  <c:v>41073</c:v>
                </c:pt>
                <c:pt idx="2516">
                  <c:v>41080</c:v>
                </c:pt>
                <c:pt idx="2517">
                  <c:v>41087</c:v>
                </c:pt>
                <c:pt idx="2518">
                  <c:v>41094</c:v>
                </c:pt>
                <c:pt idx="2519">
                  <c:v>41101</c:v>
                </c:pt>
                <c:pt idx="2520">
                  <c:v>41108</c:v>
                </c:pt>
                <c:pt idx="2521">
                  <c:v>41115</c:v>
                </c:pt>
                <c:pt idx="2522">
                  <c:v>41122</c:v>
                </c:pt>
                <c:pt idx="2523">
                  <c:v>41129</c:v>
                </c:pt>
                <c:pt idx="2524">
                  <c:v>41136</c:v>
                </c:pt>
                <c:pt idx="2525">
                  <c:v>41143</c:v>
                </c:pt>
                <c:pt idx="2526">
                  <c:v>41150</c:v>
                </c:pt>
                <c:pt idx="2527">
                  <c:v>41157</c:v>
                </c:pt>
                <c:pt idx="2528">
                  <c:v>41164</c:v>
                </c:pt>
                <c:pt idx="2529">
                  <c:v>41171</c:v>
                </c:pt>
                <c:pt idx="2530">
                  <c:v>41178</c:v>
                </c:pt>
                <c:pt idx="2531">
                  <c:v>41185</c:v>
                </c:pt>
                <c:pt idx="2532">
                  <c:v>41192</c:v>
                </c:pt>
                <c:pt idx="2533">
                  <c:v>41199</c:v>
                </c:pt>
                <c:pt idx="2534">
                  <c:v>41206</c:v>
                </c:pt>
                <c:pt idx="2535">
                  <c:v>41213</c:v>
                </c:pt>
                <c:pt idx="2536">
                  <c:v>41220</c:v>
                </c:pt>
                <c:pt idx="2537">
                  <c:v>41227</c:v>
                </c:pt>
                <c:pt idx="2538">
                  <c:v>41234</c:v>
                </c:pt>
                <c:pt idx="2539">
                  <c:v>41241</c:v>
                </c:pt>
                <c:pt idx="2540">
                  <c:v>41248</c:v>
                </c:pt>
                <c:pt idx="2541">
                  <c:v>41255</c:v>
                </c:pt>
                <c:pt idx="2542">
                  <c:v>41262</c:v>
                </c:pt>
                <c:pt idx="2543">
                  <c:v>41269</c:v>
                </c:pt>
                <c:pt idx="2544">
                  <c:v>41276</c:v>
                </c:pt>
                <c:pt idx="2545">
                  <c:v>41283</c:v>
                </c:pt>
                <c:pt idx="2546">
                  <c:v>41290</c:v>
                </c:pt>
                <c:pt idx="2547">
                  <c:v>41297</c:v>
                </c:pt>
                <c:pt idx="2548">
                  <c:v>41304</c:v>
                </c:pt>
                <c:pt idx="2549">
                  <c:v>41311</c:v>
                </c:pt>
                <c:pt idx="2550">
                  <c:v>41318</c:v>
                </c:pt>
                <c:pt idx="2551">
                  <c:v>41325</c:v>
                </c:pt>
                <c:pt idx="2552">
                  <c:v>41332</c:v>
                </c:pt>
                <c:pt idx="2553">
                  <c:v>41339</c:v>
                </c:pt>
                <c:pt idx="2554">
                  <c:v>41346</c:v>
                </c:pt>
                <c:pt idx="2555">
                  <c:v>41353</c:v>
                </c:pt>
                <c:pt idx="2556">
                  <c:v>41360</c:v>
                </c:pt>
                <c:pt idx="2557">
                  <c:v>41367</c:v>
                </c:pt>
                <c:pt idx="2558">
                  <c:v>41374</c:v>
                </c:pt>
                <c:pt idx="2559">
                  <c:v>41381</c:v>
                </c:pt>
                <c:pt idx="2560">
                  <c:v>41388</c:v>
                </c:pt>
                <c:pt idx="2561">
                  <c:v>41395</c:v>
                </c:pt>
                <c:pt idx="2562">
                  <c:v>41402</c:v>
                </c:pt>
                <c:pt idx="2563">
                  <c:v>41409</c:v>
                </c:pt>
                <c:pt idx="2564">
                  <c:v>41416</c:v>
                </c:pt>
                <c:pt idx="2565">
                  <c:v>41423</c:v>
                </c:pt>
                <c:pt idx="2566">
                  <c:v>41430</c:v>
                </c:pt>
                <c:pt idx="2567">
                  <c:v>41437</c:v>
                </c:pt>
                <c:pt idx="2568">
                  <c:v>41444</c:v>
                </c:pt>
                <c:pt idx="2569">
                  <c:v>41451</c:v>
                </c:pt>
                <c:pt idx="2570">
                  <c:v>41458</c:v>
                </c:pt>
                <c:pt idx="2571">
                  <c:v>41465</c:v>
                </c:pt>
                <c:pt idx="2572">
                  <c:v>41472</c:v>
                </c:pt>
                <c:pt idx="2573">
                  <c:v>41479</c:v>
                </c:pt>
                <c:pt idx="2574">
                  <c:v>41486</c:v>
                </c:pt>
                <c:pt idx="2575">
                  <c:v>41493</c:v>
                </c:pt>
                <c:pt idx="2576">
                  <c:v>41500</c:v>
                </c:pt>
                <c:pt idx="2577">
                  <c:v>41507</c:v>
                </c:pt>
                <c:pt idx="2578">
                  <c:v>41514</c:v>
                </c:pt>
                <c:pt idx="2579">
                  <c:v>41521</c:v>
                </c:pt>
                <c:pt idx="2580">
                  <c:v>41528</c:v>
                </c:pt>
                <c:pt idx="2581">
                  <c:v>41535</c:v>
                </c:pt>
                <c:pt idx="2582">
                  <c:v>41542</c:v>
                </c:pt>
                <c:pt idx="2583">
                  <c:v>41549</c:v>
                </c:pt>
                <c:pt idx="2584">
                  <c:v>41556</c:v>
                </c:pt>
                <c:pt idx="2585">
                  <c:v>41563</c:v>
                </c:pt>
                <c:pt idx="2586">
                  <c:v>41570</c:v>
                </c:pt>
                <c:pt idx="2587">
                  <c:v>41577</c:v>
                </c:pt>
                <c:pt idx="2588">
                  <c:v>41584</c:v>
                </c:pt>
                <c:pt idx="2589">
                  <c:v>41591</c:v>
                </c:pt>
                <c:pt idx="2590">
                  <c:v>41598</c:v>
                </c:pt>
                <c:pt idx="2591">
                  <c:v>41605</c:v>
                </c:pt>
                <c:pt idx="2592">
                  <c:v>41612</c:v>
                </c:pt>
                <c:pt idx="2593">
                  <c:v>41619</c:v>
                </c:pt>
                <c:pt idx="2594">
                  <c:v>41626</c:v>
                </c:pt>
                <c:pt idx="2595">
                  <c:v>41633</c:v>
                </c:pt>
                <c:pt idx="2596">
                  <c:v>41640</c:v>
                </c:pt>
                <c:pt idx="2597">
                  <c:v>41647</c:v>
                </c:pt>
                <c:pt idx="2598">
                  <c:v>41654</c:v>
                </c:pt>
                <c:pt idx="2599">
                  <c:v>41661</c:v>
                </c:pt>
                <c:pt idx="2600">
                  <c:v>41668</c:v>
                </c:pt>
                <c:pt idx="2601">
                  <c:v>41675</c:v>
                </c:pt>
                <c:pt idx="2602">
                  <c:v>41682</c:v>
                </c:pt>
                <c:pt idx="2603">
                  <c:v>41689</c:v>
                </c:pt>
                <c:pt idx="2604">
                  <c:v>41696</c:v>
                </c:pt>
                <c:pt idx="2605">
                  <c:v>41703</c:v>
                </c:pt>
                <c:pt idx="2606">
                  <c:v>41710</c:v>
                </c:pt>
                <c:pt idx="2607">
                  <c:v>41717</c:v>
                </c:pt>
                <c:pt idx="2608">
                  <c:v>41724</c:v>
                </c:pt>
                <c:pt idx="2609">
                  <c:v>41731</c:v>
                </c:pt>
                <c:pt idx="2610">
                  <c:v>41738</c:v>
                </c:pt>
                <c:pt idx="2611">
                  <c:v>41745</c:v>
                </c:pt>
                <c:pt idx="2612">
                  <c:v>41752</c:v>
                </c:pt>
                <c:pt idx="2613">
                  <c:v>41759</c:v>
                </c:pt>
                <c:pt idx="2614">
                  <c:v>41766</c:v>
                </c:pt>
                <c:pt idx="2615">
                  <c:v>41773</c:v>
                </c:pt>
                <c:pt idx="2616">
                  <c:v>41780</c:v>
                </c:pt>
                <c:pt idx="2617">
                  <c:v>41787</c:v>
                </c:pt>
                <c:pt idx="2618">
                  <c:v>41794</c:v>
                </c:pt>
                <c:pt idx="2619">
                  <c:v>41801</c:v>
                </c:pt>
                <c:pt idx="2620">
                  <c:v>41808</c:v>
                </c:pt>
                <c:pt idx="2621">
                  <c:v>41815</c:v>
                </c:pt>
                <c:pt idx="2622">
                  <c:v>41822</c:v>
                </c:pt>
                <c:pt idx="2623">
                  <c:v>41829</c:v>
                </c:pt>
                <c:pt idx="2624">
                  <c:v>41836</c:v>
                </c:pt>
                <c:pt idx="2625">
                  <c:v>41843</c:v>
                </c:pt>
                <c:pt idx="2626">
                  <c:v>41850</c:v>
                </c:pt>
                <c:pt idx="2627">
                  <c:v>41857</c:v>
                </c:pt>
                <c:pt idx="2628">
                  <c:v>41864</c:v>
                </c:pt>
                <c:pt idx="2629">
                  <c:v>41871</c:v>
                </c:pt>
                <c:pt idx="2630">
                  <c:v>41878</c:v>
                </c:pt>
                <c:pt idx="2631">
                  <c:v>41885</c:v>
                </c:pt>
                <c:pt idx="2632">
                  <c:v>41892</c:v>
                </c:pt>
                <c:pt idx="2633">
                  <c:v>41899</c:v>
                </c:pt>
                <c:pt idx="2634">
                  <c:v>41906</c:v>
                </c:pt>
                <c:pt idx="2635">
                  <c:v>41913</c:v>
                </c:pt>
                <c:pt idx="2636">
                  <c:v>41920</c:v>
                </c:pt>
                <c:pt idx="2637">
                  <c:v>41927</c:v>
                </c:pt>
                <c:pt idx="2638">
                  <c:v>41934</c:v>
                </c:pt>
                <c:pt idx="2639">
                  <c:v>41941</c:v>
                </c:pt>
                <c:pt idx="2640">
                  <c:v>41948</c:v>
                </c:pt>
                <c:pt idx="2641">
                  <c:v>41955</c:v>
                </c:pt>
                <c:pt idx="2642">
                  <c:v>41962</c:v>
                </c:pt>
                <c:pt idx="2643">
                  <c:v>41969</c:v>
                </c:pt>
                <c:pt idx="2644">
                  <c:v>41976</c:v>
                </c:pt>
                <c:pt idx="2645">
                  <c:v>41983</c:v>
                </c:pt>
                <c:pt idx="2646">
                  <c:v>41990</c:v>
                </c:pt>
                <c:pt idx="2647">
                  <c:v>41997</c:v>
                </c:pt>
                <c:pt idx="2648">
                  <c:v>42004</c:v>
                </c:pt>
                <c:pt idx="2649">
                  <c:v>42011</c:v>
                </c:pt>
                <c:pt idx="2650">
                  <c:v>42018</c:v>
                </c:pt>
                <c:pt idx="2651">
                  <c:v>42025</c:v>
                </c:pt>
                <c:pt idx="2652">
                  <c:v>42032</c:v>
                </c:pt>
                <c:pt idx="2653">
                  <c:v>42039</c:v>
                </c:pt>
                <c:pt idx="2654">
                  <c:v>42046</c:v>
                </c:pt>
                <c:pt idx="2655">
                  <c:v>42053</c:v>
                </c:pt>
                <c:pt idx="2656">
                  <c:v>42060</c:v>
                </c:pt>
                <c:pt idx="2657">
                  <c:v>42067</c:v>
                </c:pt>
                <c:pt idx="2658">
                  <c:v>42074</c:v>
                </c:pt>
                <c:pt idx="2659">
                  <c:v>42081</c:v>
                </c:pt>
                <c:pt idx="2660">
                  <c:v>42088</c:v>
                </c:pt>
                <c:pt idx="2661">
                  <c:v>42095</c:v>
                </c:pt>
                <c:pt idx="2662">
                  <c:v>42102</c:v>
                </c:pt>
                <c:pt idx="2663">
                  <c:v>42109</c:v>
                </c:pt>
                <c:pt idx="2664">
                  <c:v>42116</c:v>
                </c:pt>
                <c:pt idx="2665">
                  <c:v>42123</c:v>
                </c:pt>
                <c:pt idx="2666">
                  <c:v>42130</c:v>
                </c:pt>
                <c:pt idx="2667">
                  <c:v>42137</c:v>
                </c:pt>
                <c:pt idx="2668">
                  <c:v>42144</c:v>
                </c:pt>
                <c:pt idx="2669">
                  <c:v>42151</c:v>
                </c:pt>
                <c:pt idx="2670">
                  <c:v>42158</c:v>
                </c:pt>
                <c:pt idx="2671">
                  <c:v>42165</c:v>
                </c:pt>
                <c:pt idx="2672">
                  <c:v>42172</c:v>
                </c:pt>
                <c:pt idx="2673">
                  <c:v>42179</c:v>
                </c:pt>
                <c:pt idx="2674">
                  <c:v>42186</c:v>
                </c:pt>
                <c:pt idx="2675">
                  <c:v>42193</c:v>
                </c:pt>
                <c:pt idx="2676">
                  <c:v>42200</c:v>
                </c:pt>
                <c:pt idx="2677">
                  <c:v>42207</c:v>
                </c:pt>
                <c:pt idx="2678">
                  <c:v>42214</c:v>
                </c:pt>
                <c:pt idx="2679">
                  <c:v>42221</c:v>
                </c:pt>
                <c:pt idx="2680">
                  <c:v>42228</c:v>
                </c:pt>
                <c:pt idx="2681">
                  <c:v>42235</c:v>
                </c:pt>
                <c:pt idx="2682">
                  <c:v>42242</c:v>
                </c:pt>
                <c:pt idx="2683">
                  <c:v>42249</c:v>
                </c:pt>
                <c:pt idx="2684">
                  <c:v>42256</c:v>
                </c:pt>
                <c:pt idx="2685">
                  <c:v>42263</c:v>
                </c:pt>
                <c:pt idx="2686">
                  <c:v>42270</c:v>
                </c:pt>
                <c:pt idx="2687">
                  <c:v>42277</c:v>
                </c:pt>
                <c:pt idx="2688">
                  <c:v>42284</c:v>
                </c:pt>
                <c:pt idx="2689">
                  <c:v>42291</c:v>
                </c:pt>
                <c:pt idx="2690">
                  <c:v>42298</c:v>
                </c:pt>
                <c:pt idx="2691">
                  <c:v>42305</c:v>
                </c:pt>
                <c:pt idx="2692">
                  <c:v>42312</c:v>
                </c:pt>
                <c:pt idx="2693">
                  <c:v>42319</c:v>
                </c:pt>
                <c:pt idx="2694">
                  <c:v>42326</c:v>
                </c:pt>
              </c:numCache>
            </c:numRef>
          </c:cat>
          <c:val>
            <c:numRef>
              <c:f>Sheet3!$J$16:$J$2710</c:f>
              <c:numCache>
                <c:formatCode>General</c:formatCode>
                <c:ptCount val="26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1</c:v>
                </c:pt>
                <c:pt idx="134">
                  <c:v>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1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1</c:v>
                </c:pt>
                <c:pt idx="602">
                  <c:v>1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1</c:v>
                </c:pt>
                <c:pt idx="749">
                  <c:v>1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1</c:v>
                </c:pt>
                <c:pt idx="821">
                  <c:v>0</c:v>
                </c:pt>
                <c:pt idx="822">
                  <c:v>1</c:v>
                </c:pt>
                <c:pt idx="823">
                  <c:v>1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1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1</c:v>
                </c:pt>
                <c:pt idx="1804">
                  <c:v>1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1</c:v>
                </c:pt>
                <c:pt idx="1892">
                  <c:v>0</c:v>
                </c:pt>
                <c:pt idx="1893">
                  <c:v>1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1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0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207536"/>
        <c:axId val="659207144"/>
      </c:barChart>
      <c:lineChart>
        <c:grouping val="standard"/>
        <c:varyColors val="0"/>
        <c:ser>
          <c:idx val="0"/>
          <c:order val="0"/>
          <c:tx>
            <c:v>S&amp;P500 (Log)</c:v>
          </c:tx>
          <c:spPr>
            <a:ln w="28575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Sheet3!$K$16:$K$2710</c:f>
              <c:numCache>
                <c:formatCode>m/d/yyyy</c:formatCode>
                <c:ptCount val="2695"/>
                <c:pt idx="0">
                  <c:v>23468</c:v>
                </c:pt>
                <c:pt idx="1">
                  <c:v>23475</c:v>
                </c:pt>
                <c:pt idx="2">
                  <c:v>23482</c:v>
                </c:pt>
                <c:pt idx="3">
                  <c:v>23489</c:v>
                </c:pt>
                <c:pt idx="4">
                  <c:v>23496</c:v>
                </c:pt>
                <c:pt idx="5">
                  <c:v>23503</c:v>
                </c:pt>
                <c:pt idx="6">
                  <c:v>23510</c:v>
                </c:pt>
                <c:pt idx="7">
                  <c:v>23517</c:v>
                </c:pt>
                <c:pt idx="8">
                  <c:v>23524</c:v>
                </c:pt>
                <c:pt idx="9">
                  <c:v>23531</c:v>
                </c:pt>
                <c:pt idx="10">
                  <c:v>23538</c:v>
                </c:pt>
                <c:pt idx="11">
                  <c:v>23545</c:v>
                </c:pt>
                <c:pt idx="12">
                  <c:v>23552</c:v>
                </c:pt>
                <c:pt idx="13">
                  <c:v>23559</c:v>
                </c:pt>
                <c:pt idx="14">
                  <c:v>23566</c:v>
                </c:pt>
                <c:pt idx="15">
                  <c:v>23573</c:v>
                </c:pt>
                <c:pt idx="16">
                  <c:v>23580</c:v>
                </c:pt>
                <c:pt idx="17">
                  <c:v>23587</c:v>
                </c:pt>
                <c:pt idx="18">
                  <c:v>23594</c:v>
                </c:pt>
                <c:pt idx="19">
                  <c:v>23601</c:v>
                </c:pt>
                <c:pt idx="20">
                  <c:v>23608</c:v>
                </c:pt>
                <c:pt idx="21">
                  <c:v>23615</c:v>
                </c:pt>
                <c:pt idx="22">
                  <c:v>23622</c:v>
                </c:pt>
                <c:pt idx="23">
                  <c:v>23629</c:v>
                </c:pt>
                <c:pt idx="24">
                  <c:v>23636</c:v>
                </c:pt>
                <c:pt idx="25">
                  <c:v>23643</c:v>
                </c:pt>
                <c:pt idx="26">
                  <c:v>23650</c:v>
                </c:pt>
                <c:pt idx="27">
                  <c:v>23657</c:v>
                </c:pt>
                <c:pt idx="28">
                  <c:v>23664</c:v>
                </c:pt>
                <c:pt idx="29">
                  <c:v>23671</c:v>
                </c:pt>
                <c:pt idx="30">
                  <c:v>23678</c:v>
                </c:pt>
                <c:pt idx="31">
                  <c:v>23685</c:v>
                </c:pt>
                <c:pt idx="32">
                  <c:v>23692</c:v>
                </c:pt>
                <c:pt idx="33">
                  <c:v>23699</c:v>
                </c:pt>
                <c:pt idx="34">
                  <c:v>23706</c:v>
                </c:pt>
                <c:pt idx="35">
                  <c:v>23713</c:v>
                </c:pt>
                <c:pt idx="36">
                  <c:v>23720</c:v>
                </c:pt>
                <c:pt idx="37">
                  <c:v>23727</c:v>
                </c:pt>
                <c:pt idx="38">
                  <c:v>23734</c:v>
                </c:pt>
                <c:pt idx="39">
                  <c:v>23741</c:v>
                </c:pt>
                <c:pt idx="40">
                  <c:v>23748</c:v>
                </c:pt>
                <c:pt idx="41">
                  <c:v>23755</c:v>
                </c:pt>
                <c:pt idx="42">
                  <c:v>23762</c:v>
                </c:pt>
                <c:pt idx="43">
                  <c:v>23769</c:v>
                </c:pt>
                <c:pt idx="44">
                  <c:v>23776</c:v>
                </c:pt>
                <c:pt idx="45">
                  <c:v>23783</c:v>
                </c:pt>
                <c:pt idx="46">
                  <c:v>23790</c:v>
                </c:pt>
                <c:pt idx="47">
                  <c:v>23797</c:v>
                </c:pt>
                <c:pt idx="48">
                  <c:v>23804</c:v>
                </c:pt>
                <c:pt idx="49">
                  <c:v>23811</c:v>
                </c:pt>
                <c:pt idx="50">
                  <c:v>23818</c:v>
                </c:pt>
                <c:pt idx="51">
                  <c:v>23825</c:v>
                </c:pt>
                <c:pt idx="52">
                  <c:v>23832</c:v>
                </c:pt>
                <c:pt idx="53">
                  <c:v>23839</c:v>
                </c:pt>
                <c:pt idx="54">
                  <c:v>23846</c:v>
                </c:pt>
                <c:pt idx="55">
                  <c:v>23853</c:v>
                </c:pt>
                <c:pt idx="56">
                  <c:v>23860</c:v>
                </c:pt>
                <c:pt idx="57">
                  <c:v>23867</c:v>
                </c:pt>
                <c:pt idx="58">
                  <c:v>23874</c:v>
                </c:pt>
                <c:pt idx="59">
                  <c:v>23881</c:v>
                </c:pt>
                <c:pt idx="60">
                  <c:v>23888</c:v>
                </c:pt>
                <c:pt idx="61">
                  <c:v>23895</c:v>
                </c:pt>
                <c:pt idx="62">
                  <c:v>23902</c:v>
                </c:pt>
                <c:pt idx="63">
                  <c:v>23909</c:v>
                </c:pt>
                <c:pt idx="64">
                  <c:v>23916</c:v>
                </c:pt>
                <c:pt idx="65">
                  <c:v>23923</c:v>
                </c:pt>
                <c:pt idx="66">
                  <c:v>23930</c:v>
                </c:pt>
                <c:pt idx="67">
                  <c:v>23937</c:v>
                </c:pt>
                <c:pt idx="68">
                  <c:v>23944</c:v>
                </c:pt>
                <c:pt idx="69">
                  <c:v>23951</c:v>
                </c:pt>
                <c:pt idx="70">
                  <c:v>23958</c:v>
                </c:pt>
                <c:pt idx="71">
                  <c:v>23965</c:v>
                </c:pt>
                <c:pt idx="72">
                  <c:v>23972</c:v>
                </c:pt>
                <c:pt idx="73">
                  <c:v>23979</c:v>
                </c:pt>
                <c:pt idx="74">
                  <c:v>23986</c:v>
                </c:pt>
                <c:pt idx="75">
                  <c:v>23993</c:v>
                </c:pt>
                <c:pt idx="76">
                  <c:v>24000</c:v>
                </c:pt>
                <c:pt idx="77">
                  <c:v>24007</c:v>
                </c:pt>
                <c:pt idx="78">
                  <c:v>24014</c:v>
                </c:pt>
                <c:pt idx="79">
                  <c:v>24021</c:v>
                </c:pt>
                <c:pt idx="80">
                  <c:v>24028</c:v>
                </c:pt>
                <c:pt idx="81">
                  <c:v>24035</c:v>
                </c:pt>
                <c:pt idx="82">
                  <c:v>24042</c:v>
                </c:pt>
                <c:pt idx="83">
                  <c:v>24049</c:v>
                </c:pt>
                <c:pt idx="84">
                  <c:v>24056</c:v>
                </c:pt>
                <c:pt idx="85">
                  <c:v>24063</c:v>
                </c:pt>
                <c:pt idx="86">
                  <c:v>24070</c:v>
                </c:pt>
                <c:pt idx="87">
                  <c:v>24077</c:v>
                </c:pt>
                <c:pt idx="88">
                  <c:v>24084</c:v>
                </c:pt>
                <c:pt idx="89">
                  <c:v>24091</c:v>
                </c:pt>
                <c:pt idx="90">
                  <c:v>24098</c:v>
                </c:pt>
                <c:pt idx="91">
                  <c:v>24105</c:v>
                </c:pt>
                <c:pt idx="92">
                  <c:v>24112</c:v>
                </c:pt>
                <c:pt idx="93">
                  <c:v>24119</c:v>
                </c:pt>
                <c:pt idx="94">
                  <c:v>24126</c:v>
                </c:pt>
                <c:pt idx="95">
                  <c:v>24133</c:v>
                </c:pt>
                <c:pt idx="96">
                  <c:v>24140</c:v>
                </c:pt>
                <c:pt idx="97">
                  <c:v>24147</c:v>
                </c:pt>
                <c:pt idx="98">
                  <c:v>24154</c:v>
                </c:pt>
                <c:pt idx="99">
                  <c:v>24161</c:v>
                </c:pt>
                <c:pt idx="100">
                  <c:v>24168</c:v>
                </c:pt>
                <c:pt idx="101">
                  <c:v>24175</c:v>
                </c:pt>
                <c:pt idx="102">
                  <c:v>24182</c:v>
                </c:pt>
                <c:pt idx="103">
                  <c:v>24189</c:v>
                </c:pt>
                <c:pt idx="104">
                  <c:v>24196</c:v>
                </c:pt>
                <c:pt idx="105">
                  <c:v>24203</c:v>
                </c:pt>
                <c:pt idx="106">
                  <c:v>24210</c:v>
                </c:pt>
                <c:pt idx="107">
                  <c:v>24217</c:v>
                </c:pt>
                <c:pt idx="108">
                  <c:v>24224</c:v>
                </c:pt>
                <c:pt idx="109">
                  <c:v>24231</c:v>
                </c:pt>
                <c:pt idx="110">
                  <c:v>24238</c:v>
                </c:pt>
                <c:pt idx="111">
                  <c:v>24245</c:v>
                </c:pt>
                <c:pt idx="112">
                  <c:v>24252</c:v>
                </c:pt>
                <c:pt idx="113">
                  <c:v>24259</c:v>
                </c:pt>
                <c:pt idx="114">
                  <c:v>24266</c:v>
                </c:pt>
                <c:pt idx="115">
                  <c:v>24273</c:v>
                </c:pt>
                <c:pt idx="116">
                  <c:v>24280</c:v>
                </c:pt>
                <c:pt idx="117">
                  <c:v>24287</c:v>
                </c:pt>
                <c:pt idx="118">
                  <c:v>24294</c:v>
                </c:pt>
                <c:pt idx="119">
                  <c:v>24301</c:v>
                </c:pt>
                <c:pt idx="120">
                  <c:v>24308</c:v>
                </c:pt>
                <c:pt idx="121">
                  <c:v>24315</c:v>
                </c:pt>
                <c:pt idx="122">
                  <c:v>24322</c:v>
                </c:pt>
                <c:pt idx="123">
                  <c:v>24329</c:v>
                </c:pt>
                <c:pt idx="124">
                  <c:v>24336</c:v>
                </c:pt>
                <c:pt idx="125">
                  <c:v>24343</c:v>
                </c:pt>
                <c:pt idx="126">
                  <c:v>24350</c:v>
                </c:pt>
                <c:pt idx="127">
                  <c:v>24357</c:v>
                </c:pt>
                <c:pt idx="128">
                  <c:v>24364</c:v>
                </c:pt>
                <c:pt idx="129">
                  <c:v>24371</c:v>
                </c:pt>
                <c:pt idx="130">
                  <c:v>24378</c:v>
                </c:pt>
                <c:pt idx="131">
                  <c:v>24385</c:v>
                </c:pt>
                <c:pt idx="132">
                  <c:v>24392</c:v>
                </c:pt>
                <c:pt idx="133">
                  <c:v>24399</c:v>
                </c:pt>
                <c:pt idx="134">
                  <c:v>24406</c:v>
                </c:pt>
                <c:pt idx="135">
                  <c:v>24413</c:v>
                </c:pt>
                <c:pt idx="136">
                  <c:v>24420</c:v>
                </c:pt>
                <c:pt idx="137">
                  <c:v>24427</c:v>
                </c:pt>
                <c:pt idx="138">
                  <c:v>24434</c:v>
                </c:pt>
                <c:pt idx="139">
                  <c:v>24441</c:v>
                </c:pt>
                <c:pt idx="140">
                  <c:v>24448</c:v>
                </c:pt>
                <c:pt idx="141">
                  <c:v>24455</c:v>
                </c:pt>
                <c:pt idx="142">
                  <c:v>24462</c:v>
                </c:pt>
                <c:pt idx="143">
                  <c:v>24469</c:v>
                </c:pt>
                <c:pt idx="144">
                  <c:v>24476</c:v>
                </c:pt>
                <c:pt idx="145">
                  <c:v>24483</c:v>
                </c:pt>
                <c:pt idx="146">
                  <c:v>24490</c:v>
                </c:pt>
                <c:pt idx="147">
                  <c:v>24497</c:v>
                </c:pt>
                <c:pt idx="148">
                  <c:v>24504</c:v>
                </c:pt>
                <c:pt idx="149">
                  <c:v>24511</c:v>
                </c:pt>
                <c:pt idx="150">
                  <c:v>24518</c:v>
                </c:pt>
                <c:pt idx="151">
                  <c:v>24525</c:v>
                </c:pt>
                <c:pt idx="152">
                  <c:v>24532</c:v>
                </c:pt>
                <c:pt idx="153">
                  <c:v>24539</c:v>
                </c:pt>
                <c:pt idx="154">
                  <c:v>24546</c:v>
                </c:pt>
                <c:pt idx="155">
                  <c:v>24553</c:v>
                </c:pt>
                <c:pt idx="156">
                  <c:v>24560</c:v>
                </c:pt>
                <c:pt idx="157">
                  <c:v>24567</c:v>
                </c:pt>
                <c:pt idx="158">
                  <c:v>24574</c:v>
                </c:pt>
                <c:pt idx="159">
                  <c:v>24581</c:v>
                </c:pt>
                <c:pt idx="160">
                  <c:v>24588</c:v>
                </c:pt>
                <c:pt idx="161">
                  <c:v>24595</c:v>
                </c:pt>
                <c:pt idx="162">
                  <c:v>24602</c:v>
                </c:pt>
                <c:pt idx="163">
                  <c:v>24609</c:v>
                </c:pt>
                <c:pt idx="164">
                  <c:v>24616</c:v>
                </c:pt>
                <c:pt idx="165">
                  <c:v>24623</c:v>
                </c:pt>
                <c:pt idx="166">
                  <c:v>24630</c:v>
                </c:pt>
                <c:pt idx="167">
                  <c:v>24637</c:v>
                </c:pt>
                <c:pt idx="168">
                  <c:v>24644</c:v>
                </c:pt>
                <c:pt idx="169">
                  <c:v>24651</c:v>
                </c:pt>
                <c:pt idx="170">
                  <c:v>24658</c:v>
                </c:pt>
                <c:pt idx="171">
                  <c:v>24665</c:v>
                </c:pt>
                <c:pt idx="172">
                  <c:v>24672</c:v>
                </c:pt>
                <c:pt idx="173">
                  <c:v>24679</c:v>
                </c:pt>
                <c:pt idx="174">
                  <c:v>24686</c:v>
                </c:pt>
                <c:pt idx="175">
                  <c:v>24693</c:v>
                </c:pt>
                <c:pt idx="176">
                  <c:v>24700</c:v>
                </c:pt>
                <c:pt idx="177">
                  <c:v>24707</c:v>
                </c:pt>
                <c:pt idx="178">
                  <c:v>24714</c:v>
                </c:pt>
                <c:pt idx="179">
                  <c:v>24721</c:v>
                </c:pt>
                <c:pt idx="180">
                  <c:v>24728</c:v>
                </c:pt>
                <c:pt idx="181">
                  <c:v>24735</c:v>
                </c:pt>
                <c:pt idx="182">
                  <c:v>24742</c:v>
                </c:pt>
                <c:pt idx="183">
                  <c:v>24749</c:v>
                </c:pt>
                <c:pt idx="184">
                  <c:v>24756</c:v>
                </c:pt>
                <c:pt idx="185">
                  <c:v>24763</c:v>
                </c:pt>
                <c:pt idx="186">
                  <c:v>24770</c:v>
                </c:pt>
                <c:pt idx="187">
                  <c:v>24777</c:v>
                </c:pt>
                <c:pt idx="188">
                  <c:v>24784</c:v>
                </c:pt>
                <c:pt idx="189">
                  <c:v>24791</c:v>
                </c:pt>
                <c:pt idx="190">
                  <c:v>24798</c:v>
                </c:pt>
                <c:pt idx="191">
                  <c:v>24805</c:v>
                </c:pt>
                <c:pt idx="192">
                  <c:v>24812</c:v>
                </c:pt>
                <c:pt idx="193">
                  <c:v>24819</c:v>
                </c:pt>
                <c:pt idx="194">
                  <c:v>24826</c:v>
                </c:pt>
                <c:pt idx="195">
                  <c:v>24833</c:v>
                </c:pt>
                <c:pt idx="196">
                  <c:v>24840</c:v>
                </c:pt>
                <c:pt idx="197">
                  <c:v>24847</c:v>
                </c:pt>
                <c:pt idx="198">
                  <c:v>24854</c:v>
                </c:pt>
                <c:pt idx="199">
                  <c:v>24861</c:v>
                </c:pt>
                <c:pt idx="200">
                  <c:v>24868</c:v>
                </c:pt>
                <c:pt idx="201">
                  <c:v>24875</c:v>
                </c:pt>
                <c:pt idx="202">
                  <c:v>24882</c:v>
                </c:pt>
                <c:pt idx="203">
                  <c:v>24889</c:v>
                </c:pt>
                <c:pt idx="204">
                  <c:v>24896</c:v>
                </c:pt>
                <c:pt idx="205">
                  <c:v>24903</c:v>
                </c:pt>
                <c:pt idx="206">
                  <c:v>24910</c:v>
                </c:pt>
                <c:pt idx="207">
                  <c:v>24917</c:v>
                </c:pt>
                <c:pt idx="208">
                  <c:v>24924</c:v>
                </c:pt>
                <c:pt idx="209">
                  <c:v>24931</c:v>
                </c:pt>
                <c:pt idx="210">
                  <c:v>24938</c:v>
                </c:pt>
                <c:pt idx="211">
                  <c:v>24945</c:v>
                </c:pt>
                <c:pt idx="212">
                  <c:v>24952</c:v>
                </c:pt>
                <c:pt idx="213">
                  <c:v>24959</c:v>
                </c:pt>
                <c:pt idx="214">
                  <c:v>24966</c:v>
                </c:pt>
                <c:pt idx="215">
                  <c:v>24973</c:v>
                </c:pt>
                <c:pt idx="216">
                  <c:v>24980</c:v>
                </c:pt>
                <c:pt idx="217">
                  <c:v>24987</c:v>
                </c:pt>
                <c:pt idx="218">
                  <c:v>24994</c:v>
                </c:pt>
                <c:pt idx="219">
                  <c:v>25001</c:v>
                </c:pt>
                <c:pt idx="220">
                  <c:v>25008</c:v>
                </c:pt>
                <c:pt idx="221">
                  <c:v>25015</c:v>
                </c:pt>
                <c:pt idx="222">
                  <c:v>25022</c:v>
                </c:pt>
                <c:pt idx="223">
                  <c:v>25029</c:v>
                </c:pt>
                <c:pt idx="224">
                  <c:v>25036</c:v>
                </c:pt>
                <c:pt idx="225">
                  <c:v>25043</c:v>
                </c:pt>
                <c:pt idx="226">
                  <c:v>25050</c:v>
                </c:pt>
                <c:pt idx="227">
                  <c:v>25057</c:v>
                </c:pt>
                <c:pt idx="228">
                  <c:v>25064</c:v>
                </c:pt>
                <c:pt idx="229">
                  <c:v>25071</c:v>
                </c:pt>
                <c:pt idx="230">
                  <c:v>25078</c:v>
                </c:pt>
                <c:pt idx="231">
                  <c:v>25085</c:v>
                </c:pt>
                <c:pt idx="232">
                  <c:v>25092</c:v>
                </c:pt>
                <c:pt idx="233">
                  <c:v>25099</c:v>
                </c:pt>
                <c:pt idx="234">
                  <c:v>25106</c:v>
                </c:pt>
                <c:pt idx="235">
                  <c:v>25113</c:v>
                </c:pt>
                <c:pt idx="236">
                  <c:v>25120</c:v>
                </c:pt>
                <c:pt idx="237">
                  <c:v>25127</c:v>
                </c:pt>
                <c:pt idx="238">
                  <c:v>25134</c:v>
                </c:pt>
                <c:pt idx="239">
                  <c:v>25141</c:v>
                </c:pt>
                <c:pt idx="240">
                  <c:v>25148</c:v>
                </c:pt>
                <c:pt idx="241">
                  <c:v>25155</c:v>
                </c:pt>
                <c:pt idx="242">
                  <c:v>25162</c:v>
                </c:pt>
                <c:pt idx="243">
                  <c:v>25169</c:v>
                </c:pt>
                <c:pt idx="244">
                  <c:v>25176</c:v>
                </c:pt>
                <c:pt idx="245">
                  <c:v>25183</c:v>
                </c:pt>
                <c:pt idx="246">
                  <c:v>25190</c:v>
                </c:pt>
                <c:pt idx="247">
                  <c:v>25197</c:v>
                </c:pt>
                <c:pt idx="248">
                  <c:v>25204</c:v>
                </c:pt>
                <c:pt idx="249">
                  <c:v>25211</c:v>
                </c:pt>
                <c:pt idx="250">
                  <c:v>25218</c:v>
                </c:pt>
                <c:pt idx="251">
                  <c:v>25225</c:v>
                </c:pt>
                <c:pt idx="252">
                  <c:v>25232</c:v>
                </c:pt>
                <c:pt idx="253">
                  <c:v>25239</c:v>
                </c:pt>
                <c:pt idx="254">
                  <c:v>25246</c:v>
                </c:pt>
                <c:pt idx="255">
                  <c:v>25253</c:v>
                </c:pt>
                <c:pt idx="256">
                  <c:v>25260</c:v>
                </c:pt>
                <c:pt idx="257">
                  <c:v>25267</c:v>
                </c:pt>
                <c:pt idx="258">
                  <c:v>25274</c:v>
                </c:pt>
                <c:pt idx="259">
                  <c:v>25281</c:v>
                </c:pt>
                <c:pt idx="260">
                  <c:v>25288</c:v>
                </c:pt>
                <c:pt idx="261">
                  <c:v>25295</c:v>
                </c:pt>
                <c:pt idx="262">
                  <c:v>25302</c:v>
                </c:pt>
                <c:pt idx="263">
                  <c:v>25309</c:v>
                </c:pt>
                <c:pt idx="264">
                  <c:v>25316</c:v>
                </c:pt>
                <c:pt idx="265">
                  <c:v>25323</c:v>
                </c:pt>
                <c:pt idx="266">
                  <c:v>25330</c:v>
                </c:pt>
                <c:pt idx="267">
                  <c:v>25337</c:v>
                </c:pt>
                <c:pt idx="268">
                  <c:v>25344</c:v>
                </c:pt>
                <c:pt idx="269">
                  <c:v>25351</c:v>
                </c:pt>
                <c:pt idx="270">
                  <c:v>25358</c:v>
                </c:pt>
                <c:pt idx="271">
                  <c:v>25365</c:v>
                </c:pt>
                <c:pt idx="272">
                  <c:v>25372</c:v>
                </c:pt>
                <c:pt idx="273">
                  <c:v>25379</c:v>
                </c:pt>
                <c:pt idx="274">
                  <c:v>25386</c:v>
                </c:pt>
                <c:pt idx="275">
                  <c:v>25393</c:v>
                </c:pt>
                <c:pt idx="276">
                  <c:v>25400</c:v>
                </c:pt>
                <c:pt idx="277">
                  <c:v>25407</c:v>
                </c:pt>
                <c:pt idx="278">
                  <c:v>25414</c:v>
                </c:pt>
                <c:pt idx="279">
                  <c:v>25421</c:v>
                </c:pt>
                <c:pt idx="280">
                  <c:v>25428</c:v>
                </c:pt>
                <c:pt idx="281">
                  <c:v>25435</c:v>
                </c:pt>
                <c:pt idx="282">
                  <c:v>25442</c:v>
                </c:pt>
                <c:pt idx="283">
                  <c:v>25449</c:v>
                </c:pt>
                <c:pt idx="284">
                  <c:v>25456</c:v>
                </c:pt>
                <c:pt idx="285">
                  <c:v>25463</c:v>
                </c:pt>
                <c:pt idx="286">
                  <c:v>25470</c:v>
                </c:pt>
                <c:pt idx="287">
                  <c:v>25477</c:v>
                </c:pt>
                <c:pt idx="288">
                  <c:v>25484</c:v>
                </c:pt>
                <c:pt idx="289">
                  <c:v>25491</c:v>
                </c:pt>
                <c:pt idx="290">
                  <c:v>25498</c:v>
                </c:pt>
                <c:pt idx="291">
                  <c:v>25505</c:v>
                </c:pt>
                <c:pt idx="292">
                  <c:v>25512</c:v>
                </c:pt>
                <c:pt idx="293">
                  <c:v>25519</c:v>
                </c:pt>
                <c:pt idx="294">
                  <c:v>25526</c:v>
                </c:pt>
                <c:pt idx="295">
                  <c:v>25533</c:v>
                </c:pt>
                <c:pt idx="296">
                  <c:v>25540</c:v>
                </c:pt>
                <c:pt idx="297">
                  <c:v>25547</c:v>
                </c:pt>
                <c:pt idx="298">
                  <c:v>25554</c:v>
                </c:pt>
                <c:pt idx="299">
                  <c:v>25561</c:v>
                </c:pt>
                <c:pt idx="300">
                  <c:v>25568</c:v>
                </c:pt>
                <c:pt idx="301">
                  <c:v>25575</c:v>
                </c:pt>
                <c:pt idx="302">
                  <c:v>25582</c:v>
                </c:pt>
                <c:pt idx="303">
                  <c:v>25589</c:v>
                </c:pt>
                <c:pt idx="304">
                  <c:v>25596</c:v>
                </c:pt>
                <c:pt idx="305">
                  <c:v>25603</c:v>
                </c:pt>
                <c:pt idx="306">
                  <c:v>25610</c:v>
                </c:pt>
                <c:pt idx="307">
                  <c:v>25617</c:v>
                </c:pt>
                <c:pt idx="308">
                  <c:v>25624</c:v>
                </c:pt>
                <c:pt idx="309">
                  <c:v>25631</c:v>
                </c:pt>
                <c:pt idx="310">
                  <c:v>25638</c:v>
                </c:pt>
                <c:pt idx="311">
                  <c:v>25645</c:v>
                </c:pt>
                <c:pt idx="312">
                  <c:v>25652</c:v>
                </c:pt>
                <c:pt idx="313">
                  <c:v>25659</c:v>
                </c:pt>
                <c:pt idx="314">
                  <c:v>25666</c:v>
                </c:pt>
                <c:pt idx="315">
                  <c:v>25673</c:v>
                </c:pt>
                <c:pt idx="316">
                  <c:v>25680</c:v>
                </c:pt>
                <c:pt idx="317">
                  <c:v>25687</c:v>
                </c:pt>
                <c:pt idx="318">
                  <c:v>25694</c:v>
                </c:pt>
                <c:pt idx="319">
                  <c:v>25701</c:v>
                </c:pt>
                <c:pt idx="320">
                  <c:v>25708</c:v>
                </c:pt>
                <c:pt idx="321">
                  <c:v>25715</c:v>
                </c:pt>
                <c:pt idx="322">
                  <c:v>25722</c:v>
                </c:pt>
                <c:pt idx="323">
                  <c:v>25729</c:v>
                </c:pt>
                <c:pt idx="324">
                  <c:v>25736</c:v>
                </c:pt>
                <c:pt idx="325">
                  <c:v>25743</c:v>
                </c:pt>
                <c:pt idx="326">
                  <c:v>25750</c:v>
                </c:pt>
                <c:pt idx="327">
                  <c:v>25757</c:v>
                </c:pt>
                <c:pt idx="328">
                  <c:v>25764</c:v>
                </c:pt>
                <c:pt idx="329">
                  <c:v>25771</c:v>
                </c:pt>
                <c:pt idx="330">
                  <c:v>25778</c:v>
                </c:pt>
                <c:pt idx="331">
                  <c:v>25785</c:v>
                </c:pt>
                <c:pt idx="332">
                  <c:v>25792</c:v>
                </c:pt>
                <c:pt idx="333">
                  <c:v>25799</c:v>
                </c:pt>
                <c:pt idx="334">
                  <c:v>25806</c:v>
                </c:pt>
                <c:pt idx="335">
                  <c:v>25813</c:v>
                </c:pt>
                <c:pt idx="336">
                  <c:v>25820</c:v>
                </c:pt>
                <c:pt idx="337">
                  <c:v>25827</c:v>
                </c:pt>
                <c:pt idx="338">
                  <c:v>25834</c:v>
                </c:pt>
                <c:pt idx="339">
                  <c:v>25841</c:v>
                </c:pt>
                <c:pt idx="340">
                  <c:v>25848</c:v>
                </c:pt>
                <c:pt idx="341">
                  <c:v>25855</c:v>
                </c:pt>
                <c:pt idx="342">
                  <c:v>25862</c:v>
                </c:pt>
                <c:pt idx="343">
                  <c:v>25869</c:v>
                </c:pt>
                <c:pt idx="344">
                  <c:v>25876</c:v>
                </c:pt>
                <c:pt idx="345">
                  <c:v>25883</c:v>
                </c:pt>
                <c:pt idx="346">
                  <c:v>25890</c:v>
                </c:pt>
                <c:pt idx="347">
                  <c:v>25897</c:v>
                </c:pt>
                <c:pt idx="348">
                  <c:v>25904</c:v>
                </c:pt>
                <c:pt idx="349">
                  <c:v>25911</c:v>
                </c:pt>
                <c:pt idx="350">
                  <c:v>25918</c:v>
                </c:pt>
                <c:pt idx="351">
                  <c:v>25925</c:v>
                </c:pt>
                <c:pt idx="352">
                  <c:v>25932</c:v>
                </c:pt>
                <c:pt idx="353">
                  <c:v>25939</c:v>
                </c:pt>
                <c:pt idx="354">
                  <c:v>25946</c:v>
                </c:pt>
                <c:pt idx="355">
                  <c:v>25953</c:v>
                </c:pt>
                <c:pt idx="356">
                  <c:v>25960</c:v>
                </c:pt>
                <c:pt idx="357">
                  <c:v>25967</c:v>
                </c:pt>
                <c:pt idx="358">
                  <c:v>25974</c:v>
                </c:pt>
                <c:pt idx="359">
                  <c:v>25981</c:v>
                </c:pt>
                <c:pt idx="360">
                  <c:v>25988</c:v>
                </c:pt>
                <c:pt idx="361">
                  <c:v>25995</c:v>
                </c:pt>
                <c:pt idx="362">
                  <c:v>26002</c:v>
                </c:pt>
                <c:pt idx="363">
                  <c:v>26009</c:v>
                </c:pt>
                <c:pt idx="364">
                  <c:v>26016</c:v>
                </c:pt>
                <c:pt idx="365">
                  <c:v>26023</c:v>
                </c:pt>
                <c:pt idx="366">
                  <c:v>26030</c:v>
                </c:pt>
                <c:pt idx="367">
                  <c:v>26037</c:v>
                </c:pt>
                <c:pt idx="368">
                  <c:v>26044</c:v>
                </c:pt>
                <c:pt idx="369">
                  <c:v>26051</c:v>
                </c:pt>
                <c:pt idx="370">
                  <c:v>26058</c:v>
                </c:pt>
                <c:pt idx="371">
                  <c:v>26065</c:v>
                </c:pt>
                <c:pt idx="372">
                  <c:v>26072</c:v>
                </c:pt>
                <c:pt idx="373">
                  <c:v>26079</c:v>
                </c:pt>
                <c:pt idx="374">
                  <c:v>26086</c:v>
                </c:pt>
                <c:pt idx="375">
                  <c:v>26093</c:v>
                </c:pt>
                <c:pt idx="376">
                  <c:v>26100</c:v>
                </c:pt>
                <c:pt idx="377">
                  <c:v>26107</c:v>
                </c:pt>
                <c:pt idx="378">
                  <c:v>26114</c:v>
                </c:pt>
                <c:pt idx="379">
                  <c:v>26121</c:v>
                </c:pt>
                <c:pt idx="380">
                  <c:v>26128</c:v>
                </c:pt>
                <c:pt idx="381">
                  <c:v>26135</c:v>
                </c:pt>
                <c:pt idx="382">
                  <c:v>26142</c:v>
                </c:pt>
                <c:pt idx="383">
                  <c:v>26149</c:v>
                </c:pt>
                <c:pt idx="384">
                  <c:v>26156</c:v>
                </c:pt>
                <c:pt idx="385">
                  <c:v>26163</c:v>
                </c:pt>
                <c:pt idx="386">
                  <c:v>26170</c:v>
                </c:pt>
                <c:pt idx="387">
                  <c:v>26177</c:v>
                </c:pt>
                <c:pt idx="388">
                  <c:v>26184</c:v>
                </c:pt>
                <c:pt idx="389">
                  <c:v>26191</c:v>
                </c:pt>
                <c:pt idx="390">
                  <c:v>26198</c:v>
                </c:pt>
                <c:pt idx="391">
                  <c:v>26205</c:v>
                </c:pt>
                <c:pt idx="392">
                  <c:v>26212</c:v>
                </c:pt>
                <c:pt idx="393">
                  <c:v>26219</c:v>
                </c:pt>
                <c:pt idx="394">
                  <c:v>26226</c:v>
                </c:pt>
                <c:pt idx="395">
                  <c:v>26233</c:v>
                </c:pt>
                <c:pt idx="396">
                  <c:v>26240</c:v>
                </c:pt>
                <c:pt idx="397">
                  <c:v>26247</c:v>
                </c:pt>
                <c:pt idx="398">
                  <c:v>26254</c:v>
                </c:pt>
                <c:pt idx="399">
                  <c:v>26261</c:v>
                </c:pt>
                <c:pt idx="400">
                  <c:v>26268</c:v>
                </c:pt>
                <c:pt idx="401">
                  <c:v>26275</c:v>
                </c:pt>
                <c:pt idx="402">
                  <c:v>26282</c:v>
                </c:pt>
                <c:pt idx="403">
                  <c:v>26289</c:v>
                </c:pt>
                <c:pt idx="404">
                  <c:v>26296</c:v>
                </c:pt>
                <c:pt idx="405">
                  <c:v>26303</c:v>
                </c:pt>
                <c:pt idx="406">
                  <c:v>26310</c:v>
                </c:pt>
                <c:pt idx="407">
                  <c:v>26317</c:v>
                </c:pt>
                <c:pt idx="408">
                  <c:v>26324</c:v>
                </c:pt>
                <c:pt idx="409">
                  <c:v>26331</c:v>
                </c:pt>
                <c:pt idx="410">
                  <c:v>26338</c:v>
                </c:pt>
                <c:pt idx="411">
                  <c:v>26345</c:v>
                </c:pt>
                <c:pt idx="412">
                  <c:v>26352</c:v>
                </c:pt>
                <c:pt idx="413">
                  <c:v>26359</c:v>
                </c:pt>
                <c:pt idx="414">
                  <c:v>26366</c:v>
                </c:pt>
                <c:pt idx="415">
                  <c:v>26373</c:v>
                </c:pt>
                <c:pt idx="416">
                  <c:v>26380</c:v>
                </c:pt>
                <c:pt idx="417">
                  <c:v>26387</c:v>
                </c:pt>
                <c:pt idx="418">
                  <c:v>26394</c:v>
                </c:pt>
                <c:pt idx="419">
                  <c:v>26401</c:v>
                </c:pt>
                <c:pt idx="420">
                  <c:v>26408</c:v>
                </c:pt>
                <c:pt idx="421">
                  <c:v>26415</c:v>
                </c:pt>
                <c:pt idx="422">
                  <c:v>26422</c:v>
                </c:pt>
                <c:pt idx="423">
                  <c:v>26429</c:v>
                </c:pt>
                <c:pt idx="424">
                  <c:v>26436</c:v>
                </c:pt>
                <c:pt idx="425">
                  <c:v>26443</c:v>
                </c:pt>
                <c:pt idx="426">
                  <c:v>26450</c:v>
                </c:pt>
                <c:pt idx="427">
                  <c:v>26457</c:v>
                </c:pt>
                <c:pt idx="428">
                  <c:v>26464</c:v>
                </c:pt>
                <c:pt idx="429">
                  <c:v>26471</c:v>
                </c:pt>
                <c:pt idx="430">
                  <c:v>26478</c:v>
                </c:pt>
                <c:pt idx="431">
                  <c:v>26485</c:v>
                </c:pt>
                <c:pt idx="432">
                  <c:v>26492</c:v>
                </c:pt>
                <c:pt idx="433">
                  <c:v>26499</c:v>
                </c:pt>
                <c:pt idx="434">
                  <c:v>26506</c:v>
                </c:pt>
                <c:pt idx="435">
                  <c:v>26513</c:v>
                </c:pt>
                <c:pt idx="436">
                  <c:v>26520</c:v>
                </c:pt>
                <c:pt idx="437">
                  <c:v>26527</c:v>
                </c:pt>
                <c:pt idx="438">
                  <c:v>26534</c:v>
                </c:pt>
                <c:pt idx="439">
                  <c:v>26541</c:v>
                </c:pt>
                <c:pt idx="440">
                  <c:v>26548</c:v>
                </c:pt>
                <c:pt idx="441">
                  <c:v>26555</c:v>
                </c:pt>
                <c:pt idx="442">
                  <c:v>26562</c:v>
                </c:pt>
                <c:pt idx="443">
                  <c:v>26569</c:v>
                </c:pt>
                <c:pt idx="444">
                  <c:v>26576</c:v>
                </c:pt>
                <c:pt idx="445">
                  <c:v>26583</c:v>
                </c:pt>
                <c:pt idx="446">
                  <c:v>26590</c:v>
                </c:pt>
                <c:pt idx="447">
                  <c:v>26597</c:v>
                </c:pt>
                <c:pt idx="448">
                  <c:v>26604</c:v>
                </c:pt>
                <c:pt idx="449">
                  <c:v>26611</c:v>
                </c:pt>
                <c:pt idx="450">
                  <c:v>26618</c:v>
                </c:pt>
                <c:pt idx="451">
                  <c:v>26625</c:v>
                </c:pt>
                <c:pt idx="452">
                  <c:v>26632</c:v>
                </c:pt>
                <c:pt idx="453">
                  <c:v>26639</c:v>
                </c:pt>
                <c:pt idx="454">
                  <c:v>26646</c:v>
                </c:pt>
                <c:pt idx="455">
                  <c:v>26653</c:v>
                </c:pt>
                <c:pt idx="456">
                  <c:v>26660</c:v>
                </c:pt>
                <c:pt idx="457">
                  <c:v>26667</c:v>
                </c:pt>
                <c:pt idx="458">
                  <c:v>26674</c:v>
                </c:pt>
                <c:pt idx="459">
                  <c:v>26681</c:v>
                </c:pt>
                <c:pt idx="460">
                  <c:v>26688</c:v>
                </c:pt>
                <c:pt idx="461">
                  <c:v>26695</c:v>
                </c:pt>
                <c:pt idx="462">
                  <c:v>26702</c:v>
                </c:pt>
                <c:pt idx="463">
                  <c:v>26709</c:v>
                </c:pt>
                <c:pt idx="464">
                  <c:v>26716</c:v>
                </c:pt>
                <c:pt idx="465">
                  <c:v>26723</c:v>
                </c:pt>
                <c:pt idx="466">
                  <c:v>26730</c:v>
                </c:pt>
                <c:pt idx="467">
                  <c:v>26737</c:v>
                </c:pt>
                <c:pt idx="468">
                  <c:v>26744</c:v>
                </c:pt>
                <c:pt idx="469">
                  <c:v>26751</c:v>
                </c:pt>
                <c:pt idx="470">
                  <c:v>26758</c:v>
                </c:pt>
                <c:pt idx="471">
                  <c:v>26765</c:v>
                </c:pt>
                <c:pt idx="472">
                  <c:v>26772</c:v>
                </c:pt>
                <c:pt idx="473">
                  <c:v>26779</c:v>
                </c:pt>
                <c:pt idx="474">
                  <c:v>26786</c:v>
                </c:pt>
                <c:pt idx="475">
                  <c:v>26793</c:v>
                </c:pt>
                <c:pt idx="476">
                  <c:v>26800</c:v>
                </c:pt>
                <c:pt idx="477">
                  <c:v>26807</c:v>
                </c:pt>
                <c:pt idx="478">
                  <c:v>26814</c:v>
                </c:pt>
                <c:pt idx="479">
                  <c:v>26821</c:v>
                </c:pt>
                <c:pt idx="480">
                  <c:v>26828</c:v>
                </c:pt>
                <c:pt idx="481">
                  <c:v>26835</c:v>
                </c:pt>
                <c:pt idx="482">
                  <c:v>26842</c:v>
                </c:pt>
                <c:pt idx="483">
                  <c:v>26849</c:v>
                </c:pt>
                <c:pt idx="484">
                  <c:v>26856</c:v>
                </c:pt>
                <c:pt idx="485">
                  <c:v>26863</c:v>
                </c:pt>
                <c:pt idx="486">
                  <c:v>26870</c:v>
                </c:pt>
                <c:pt idx="487">
                  <c:v>26877</c:v>
                </c:pt>
                <c:pt idx="488">
                  <c:v>26884</c:v>
                </c:pt>
                <c:pt idx="489">
                  <c:v>26891</c:v>
                </c:pt>
                <c:pt idx="490">
                  <c:v>26898</c:v>
                </c:pt>
                <c:pt idx="491">
                  <c:v>26905</c:v>
                </c:pt>
                <c:pt idx="492">
                  <c:v>26912</c:v>
                </c:pt>
                <c:pt idx="493">
                  <c:v>26919</c:v>
                </c:pt>
                <c:pt idx="494">
                  <c:v>26926</c:v>
                </c:pt>
                <c:pt idx="495">
                  <c:v>26933</c:v>
                </c:pt>
                <c:pt idx="496">
                  <c:v>26940</c:v>
                </c:pt>
                <c:pt idx="497">
                  <c:v>26947</c:v>
                </c:pt>
                <c:pt idx="498">
                  <c:v>26954</c:v>
                </c:pt>
                <c:pt idx="499">
                  <c:v>26961</c:v>
                </c:pt>
                <c:pt idx="500">
                  <c:v>26968</c:v>
                </c:pt>
                <c:pt idx="501">
                  <c:v>26975</c:v>
                </c:pt>
                <c:pt idx="502">
                  <c:v>26982</c:v>
                </c:pt>
                <c:pt idx="503">
                  <c:v>26989</c:v>
                </c:pt>
                <c:pt idx="504">
                  <c:v>26996</c:v>
                </c:pt>
                <c:pt idx="505">
                  <c:v>27003</c:v>
                </c:pt>
                <c:pt idx="506">
                  <c:v>27010</c:v>
                </c:pt>
                <c:pt idx="507">
                  <c:v>27017</c:v>
                </c:pt>
                <c:pt idx="508">
                  <c:v>27024</c:v>
                </c:pt>
                <c:pt idx="509">
                  <c:v>27031</c:v>
                </c:pt>
                <c:pt idx="510">
                  <c:v>27038</c:v>
                </c:pt>
                <c:pt idx="511">
                  <c:v>27045</c:v>
                </c:pt>
                <c:pt idx="512">
                  <c:v>27052</c:v>
                </c:pt>
                <c:pt idx="513">
                  <c:v>27059</c:v>
                </c:pt>
                <c:pt idx="514">
                  <c:v>27066</c:v>
                </c:pt>
                <c:pt idx="515">
                  <c:v>27073</c:v>
                </c:pt>
                <c:pt idx="516">
                  <c:v>27080</c:v>
                </c:pt>
                <c:pt idx="517">
                  <c:v>27087</c:v>
                </c:pt>
                <c:pt idx="518">
                  <c:v>27094</c:v>
                </c:pt>
                <c:pt idx="519">
                  <c:v>27101</c:v>
                </c:pt>
                <c:pt idx="520">
                  <c:v>27108</c:v>
                </c:pt>
                <c:pt idx="521">
                  <c:v>27115</c:v>
                </c:pt>
                <c:pt idx="522">
                  <c:v>27122</c:v>
                </c:pt>
                <c:pt idx="523">
                  <c:v>27129</c:v>
                </c:pt>
                <c:pt idx="524">
                  <c:v>27136</c:v>
                </c:pt>
                <c:pt idx="525">
                  <c:v>27143</c:v>
                </c:pt>
                <c:pt idx="526">
                  <c:v>27150</c:v>
                </c:pt>
                <c:pt idx="527">
                  <c:v>27157</c:v>
                </c:pt>
                <c:pt idx="528">
                  <c:v>27164</c:v>
                </c:pt>
                <c:pt idx="529">
                  <c:v>27171</c:v>
                </c:pt>
                <c:pt idx="530">
                  <c:v>27178</c:v>
                </c:pt>
                <c:pt idx="531">
                  <c:v>27185</c:v>
                </c:pt>
                <c:pt idx="532">
                  <c:v>27192</c:v>
                </c:pt>
                <c:pt idx="533">
                  <c:v>27199</c:v>
                </c:pt>
                <c:pt idx="534">
                  <c:v>27206</c:v>
                </c:pt>
                <c:pt idx="535">
                  <c:v>27213</c:v>
                </c:pt>
                <c:pt idx="536">
                  <c:v>27220</c:v>
                </c:pt>
                <c:pt idx="537">
                  <c:v>27227</c:v>
                </c:pt>
                <c:pt idx="538">
                  <c:v>27234</c:v>
                </c:pt>
                <c:pt idx="539">
                  <c:v>27241</c:v>
                </c:pt>
                <c:pt idx="540">
                  <c:v>27248</c:v>
                </c:pt>
                <c:pt idx="541">
                  <c:v>27255</c:v>
                </c:pt>
                <c:pt idx="542">
                  <c:v>27262</c:v>
                </c:pt>
                <c:pt idx="543">
                  <c:v>27269</c:v>
                </c:pt>
                <c:pt idx="544">
                  <c:v>27276</c:v>
                </c:pt>
                <c:pt idx="545">
                  <c:v>27283</c:v>
                </c:pt>
                <c:pt idx="546">
                  <c:v>27290</c:v>
                </c:pt>
                <c:pt idx="547">
                  <c:v>27297</c:v>
                </c:pt>
                <c:pt idx="548">
                  <c:v>27304</c:v>
                </c:pt>
                <c:pt idx="549">
                  <c:v>27311</c:v>
                </c:pt>
                <c:pt idx="550">
                  <c:v>27318</c:v>
                </c:pt>
                <c:pt idx="551">
                  <c:v>27325</c:v>
                </c:pt>
                <c:pt idx="552">
                  <c:v>27332</c:v>
                </c:pt>
                <c:pt idx="553">
                  <c:v>27339</c:v>
                </c:pt>
                <c:pt idx="554">
                  <c:v>27346</c:v>
                </c:pt>
                <c:pt idx="555">
                  <c:v>27353</c:v>
                </c:pt>
                <c:pt idx="556">
                  <c:v>27360</c:v>
                </c:pt>
                <c:pt idx="557">
                  <c:v>27367</c:v>
                </c:pt>
                <c:pt idx="558">
                  <c:v>27374</c:v>
                </c:pt>
                <c:pt idx="559">
                  <c:v>27381</c:v>
                </c:pt>
                <c:pt idx="560">
                  <c:v>27388</c:v>
                </c:pt>
                <c:pt idx="561">
                  <c:v>27395</c:v>
                </c:pt>
                <c:pt idx="562">
                  <c:v>27402</c:v>
                </c:pt>
                <c:pt idx="563">
                  <c:v>27409</c:v>
                </c:pt>
                <c:pt idx="564">
                  <c:v>27416</c:v>
                </c:pt>
                <c:pt idx="565">
                  <c:v>27423</c:v>
                </c:pt>
                <c:pt idx="566">
                  <c:v>27430</c:v>
                </c:pt>
                <c:pt idx="567">
                  <c:v>27437</c:v>
                </c:pt>
                <c:pt idx="568">
                  <c:v>27444</c:v>
                </c:pt>
                <c:pt idx="569">
                  <c:v>27451</c:v>
                </c:pt>
                <c:pt idx="570">
                  <c:v>27458</c:v>
                </c:pt>
                <c:pt idx="571">
                  <c:v>27465</c:v>
                </c:pt>
                <c:pt idx="572">
                  <c:v>27472</c:v>
                </c:pt>
                <c:pt idx="573">
                  <c:v>27479</c:v>
                </c:pt>
                <c:pt idx="574">
                  <c:v>27486</c:v>
                </c:pt>
                <c:pt idx="575">
                  <c:v>27493</c:v>
                </c:pt>
                <c:pt idx="576">
                  <c:v>27500</c:v>
                </c:pt>
                <c:pt idx="577">
                  <c:v>27507</c:v>
                </c:pt>
                <c:pt idx="578">
                  <c:v>27514</c:v>
                </c:pt>
                <c:pt idx="579">
                  <c:v>27521</c:v>
                </c:pt>
                <c:pt idx="580">
                  <c:v>27528</c:v>
                </c:pt>
                <c:pt idx="581">
                  <c:v>27535</c:v>
                </c:pt>
                <c:pt idx="582">
                  <c:v>27542</c:v>
                </c:pt>
                <c:pt idx="583">
                  <c:v>27549</c:v>
                </c:pt>
                <c:pt idx="584">
                  <c:v>27556</c:v>
                </c:pt>
                <c:pt idx="585">
                  <c:v>27563</c:v>
                </c:pt>
                <c:pt idx="586">
                  <c:v>27570</c:v>
                </c:pt>
                <c:pt idx="587">
                  <c:v>27577</c:v>
                </c:pt>
                <c:pt idx="588">
                  <c:v>27584</c:v>
                </c:pt>
                <c:pt idx="589">
                  <c:v>27591</c:v>
                </c:pt>
                <c:pt idx="590">
                  <c:v>27598</c:v>
                </c:pt>
                <c:pt idx="591">
                  <c:v>27605</c:v>
                </c:pt>
                <c:pt idx="592">
                  <c:v>27612</c:v>
                </c:pt>
                <c:pt idx="593">
                  <c:v>27619</c:v>
                </c:pt>
                <c:pt idx="594">
                  <c:v>27626</c:v>
                </c:pt>
                <c:pt idx="595">
                  <c:v>27633</c:v>
                </c:pt>
                <c:pt idx="596">
                  <c:v>27640</c:v>
                </c:pt>
                <c:pt idx="597">
                  <c:v>27647</c:v>
                </c:pt>
                <c:pt idx="598">
                  <c:v>27654</c:v>
                </c:pt>
                <c:pt idx="599">
                  <c:v>27661</c:v>
                </c:pt>
                <c:pt idx="600">
                  <c:v>27668</c:v>
                </c:pt>
                <c:pt idx="601">
                  <c:v>27675</c:v>
                </c:pt>
                <c:pt idx="602">
                  <c:v>27682</c:v>
                </c:pt>
                <c:pt idx="603">
                  <c:v>27689</c:v>
                </c:pt>
                <c:pt idx="604">
                  <c:v>27696</c:v>
                </c:pt>
                <c:pt idx="605">
                  <c:v>27703</c:v>
                </c:pt>
                <c:pt idx="606">
                  <c:v>27710</c:v>
                </c:pt>
                <c:pt idx="607">
                  <c:v>27717</c:v>
                </c:pt>
                <c:pt idx="608">
                  <c:v>27724</c:v>
                </c:pt>
                <c:pt idx="609">
                  <c:v>27731</c:v>
                </c:pt>
                <c:pt idx="610">
                  <c:v>27738</c:v>
                </c:pt>
                <c:pt idx="611">
                  <c:v>27745</c:v>
                </c:pt>
                <c:pt idx="612">
                  <c:v>27752</c:v>
                </c:pt>
                <c:pt idx="613">
                  <c:v>27759</c:v>
                </c:pt>
                <c:pt idx="614">
                  <c:v>27766</c:v>
                </c:pt>
                <c:pt idx="615">
                  <c:v>27773</c:v>
                </c:pt>
                <c:pt idx="616">
                  <c:v>27780</c:v>
                </c:pt>
                <c:pt idx="617">
                  <c:v>27787</c:v>
                </c:pt>
                <c:pt idx="618">
                  <c:v>27794</c:v>
                </c:pt>
                <c:pt idx="619">
                  <c:v>27801</c:v>
                </c:pt>
                <c:pt idx="620">
                  <c:v>27808</c:v>
                </c:pt>
                <c:pt idx="621">
                  <c:v>27815</c:v>
                </c:pt>
                <c:pt idx="622">
                  <c:v>27822</c:v>
                </c:pt>
                <c:pt idx="623">
                  <c:v>27829</c:v>
                </c:pt>
                <c:pt idx="624">
                  <c:v>27836</c:v>
                </c:pt>
                <c:pt idx="625">
                  <c:v>27843</c:v>
                </c:pt>
                <c:pt idx="626">
                  <c:v>27850</c:v>
                </c:pt>
                <c:pt idx="627">
                  <c:v>27857</c:v>
                </c:pt>
                <c:pt idx="628">
                  <c:v>27864</c:v>
                </c:pt>
                <c:pt idx="629">
                  <c:v>27871</c:v>
                </c:pt>
                <c:pt idx="630">
                  <c:v>27878</c:v>
                </c:pt>
                <c:pt idx="631">
                  <c:v>27885</c:v>
                </c:pt>
                <c:pt idx="632">
                  <c:v>27892</c:v>
                </c:pt>
                <c:pt idx="633">
                  <c:v>27899</c:v>
                </c:pt>
                <c:pt idx="634">
                  <c:v>27906</c:v>
                </c:pt>
                <c:pt idx="635">
                  <c:v>27913</c:v>
                </c:pt>
                <c:pt idx="636">
                  <c:v>27920</c:v>
                </c:pt>
                <c:pt idx="637">
                  <c:v>27927</c:v>
                </c:pt>
                <c:pt idx="638">
                  <c:v>27934</c:v>
                </c:pt>
                <c:pt idx="639">
                  <c:v>27941</c:v>
                </c:pt>
                <c:pt idx="640">
                  <c:v>27948</c:v>
                </c:pt>
                <c:pt idx="641">
                  <c:v>27955</c:v>
                </c:pt>
                <c:pt idx="642">
                  <c:v>27962</c:v>
                </c:pt>
                <c:pt idx="643">
                  <c:v>27969</c:v>
                </c:pt>
                <c:pt idx="644">
                  <c:v>27976</c:v>
                </c:pt>
                <c:pt idx="645">
                  <c:v>27983</c:v>
                </c:pt>
                <c:pt idx="646">
                  <c:v>27990</c:v>
                </c:pt>
                <c:pt idx="647">
                  <c:v>27997</c:v>
                </c:pt>
                <c:pt idx="648">
                  <c:v>28004</c:v>
                </c:pt>
                <c:pt idx="649">
                  <c:v>28011</c:v>
                </c:pt>
                <c:pt idx="650">
                  <c:v>28018</c:v>
                </c:pt>
                <c:pt idx="651">
                  <c:v>28025</c:v>
                </c:pt>
                <c:pt idx="652">
                  <c:v>28032</c:v>
                </c:pt>
                <c:pt idx="653">
                  <c:v>28039</c:v>
                </c:pt>
                <c:pt idx="654">
                  <c:v>28046</c:v>
                </c:pt>
                <c:pt idx="655">
                  <c:v>28053</c:v>
                </c:pt>
                <c:pt idx="656">
                  <c:v>28060</c:v>
                </c:pt>
                <c:pt idx="657">
                  <c:v>28067</c:v>
                </c:pt>
                <c:pt idx="658">
                  <c:v>28074</c:v>
                </c:pt>
                <c:pt idx="659">
                  <c:v>28081</c:v>
                </c:pt>
                <c:pt idx="660">
                  <c:v>28088</c:v>
                </c:pt>
                <c:pt idx="661">
                  <c:v>28095</c:v>
                </c:pt>
                <c:pt idx="662">
                  <c:v>28102</c:v>
                </c:pt>
                <c:pt idx="663">
                  <c:v>28109</c:v>
                </c:pt>
                <c:pt idx="664">
                  <c:v>28116</c:v>
                </c:pt>
                <c:pt idx="665">
                  <c:v>28123</c:v>
                </c:pt>
                <c:pt idx="666">
                  <c:v>28130</c:v>
                </c:pt>
                <c:pt idx="667">
                  <c:v>28137</c:v>
                </c:pt>
                <c:pt idx="668">
                  <c:v>28144</c:v>
                </c:pt>
                <c:pt idx="669">
                  <c:v>28151</c:v>
                </c:pt>
                <c:pt idx="670">
                  <c:v>28158</c:v>
                </c:pt>
                <c:pt idx="671">
                  <c:v>28165</c:v>
                </c:pt>
                <c:pt idx="672">
                  <c:v>28172</c:v>
                </c:pt>
                <c:pt idx="673">
                  <c:v>28179</c:v>
                </c:pt>
                <c:pt idx="674">
                  <c:v>28186</c:v>
                </c:pt>
                <c:pt idx="675">
                  <c:v>28193</c:v>
                </c:pt>
                <c:pt idx="676">
                  <c:v>28200</c:v>
                </c:pt>
                <c:pt idx="677">
                  <c:v>28207</c:v>
                </c:pt>
                <c:pt idx="678">
                  <c:v>28214</c:v>
                </c:pt>
                <c:pt idx="679">
                  <c:v>28221</c:v>
                </c:pt>
                <c:pt idx="680">
                  <c:v>28228</c:v>
                </c:pt>
                <c:pt idx="681">
                  <c:v>28235</c:v>
                </c:pt>
                <c:pt idx="682">
                  <c:v>28242</c:v>
                </c:pt>
                <c:pt idx="683">
                  <c:v>28249</c:v>
                </c:pt>
                <c:pt idx="684">
                  <c:v>28256</c:v>
                </c:pt>
                <c:pt idx="685">
                  <c:v>28263</c:v>
                </c:pt>
                <c:pt idx="686">
                  <c:v>28270</c:v>
                </c:pt>
                <c:pt idx="687">
                  <c:v>28277</c:v>
                </c:pt>
                <c:pt idx="688">
                  <c:v>28284</c:v>
                </c:pt>
                <c:pt idx="689">
                  <c:v>28291</c:v>
                </c:pt>
                <c:pt idx="690">
                  <c:v>28298</c:v>
                </c:pt>
                <c:pt idx="691">
                  <c:v>28305</c:v>
                </c:pt>
                <c:pt idx="692">
                  <c:v>28312</c:v>
                </c:pt>
                <c:pt idx="693">
                  <c:v>28319</c:v>
                </c:pt>
                <c:pt idx="694">
                  <c:v>28326</c:v>
                </c:pt>
                <c:pt idx="695">
                  <c:v>28333</c:v>
                </c:pt>
                <c:pt idx="696">
                  <c:v>28340</c:v>
                </c:pt>
                <c:pt idx="697">
                  <c:v>28347</c:v>
                </c:pt>
                <c:pt idx="698">
                  <c:v>28354</c:v>
                </c:pt>
                <c:pt idx="699">
                  <c:v>28361</c:v>
                </c:pt>
                <c:pt idx="700">
                  <c:v>28368</c:v>
                </c:pt>
                <c:pt idx="701">
                  <c:v>28375</c:v>
                </c:pt>
                <c:pt idx="702">
                  <c:v>28382</c:v>
                </c:pt>
                <c:pt idx="703">
                  <c:v>28389</c:v>
                </c:pt>
                <c:pt idx="704">
                  <c:v>28396</c:v>
                </c:pt>
                <c:pt idx="705">
                  <c:v>28403</c:v>
                </c:pt>
                <c:pt idx="706">
                  <c:v>28410</c:v>
                </c:pt>
                <c:pt idx="707">
                  <c:v>28417</c:v>
                </c:pt>
                <c:pt idx="708">
                  <c:v>28424</c:v>
                </c:pt>
                <c:pt idx="709">
                  <c:v>28431</c:v>
                </c:pt>
                <c:pt idx="710">
                  <c:v>28438</c:v>
                </c:pt>
                <c:pt idx="711">
                  <c:v>28445</c:v>
                </c:pt>
                <c:pt idx="712">
                  <c:v>28452</c:v>
                </c:pt>
                <c:pt idx="713">
                  <c:v>28459</c:v>
                </c:pt>
                <c:pt idx="714">
                  <c:v>28466</c:v>
                </c:pt>
                <c:pt idx="715">
                  <c:v>28473</c:v>
                </c:pt>
                <c:pt idx="716">
                  <c:v>28480</c:v>
                </c:pt>
                <c:pt idx="717">
                  <c:v>28487</c:v>
                </c:pt>
                <c:pt idx="718">
                  <c:v>28494</c:v>
                </c:pt>
                <c:pt idx="719">
                  <c:v>28501</c:v>
                </c:pt>
                <c:pt idx="720">
                  <c:v>28508</c:v>
                </c:pt>
                <c:pt idx="721">
                  <c:v>28515</c:v>
                </c:pt>
                <c:pt idx="722">
                  <c:v>28522</c:v>
                </c:pt>
                <c:pt idx="723">
                  <c:v>28529</c:v>
                </c:pt>
                <c:pt idx="724">
                  <c:v>28536</c:v>
                </c:pt>
                <c:pt idx="725">
                  <c:v>28543</c:v>
                </c:pt>
                <c:pt idx="726">
                  <c:v>28550</c:v>
                </c:pt>
                <c:pt idx="727">
                  <c:v>28557</c:v>
                </c:pt>
                <c:pt idx="728">
                  <c:v>28564</c:v>
                </c:pt>
                <c:pt idx="729">
                  <c:v>28571</c:v>
                </c:pt>
                <c:pt idx="730">
                  <c:v>28578</c:v>
                </c:pt>
                <c:pt idx="731">
                  <c:v>28585</c:v>
                </c:pt>
                <c:pt idx="732">
                  <c:v>28592</c:v>
                </c:pt>
                <c:pt idx="733">
                  <c:v>28599</c:v>
                </c:pt>
                <c:pt idx="734">
                  <c:v>28606</c:v>
                </c:pt>
                <c:pt idx="735">
                  <c:v>28613</c:v>
                </c:pt>
                <c:pt idx="736">
                  <c:v>28620</c:v>
                </c:pt>
                <c:pt idx="737">
                  <c:v>28627</c:v>
                </c:pt>
                <c:pt idx="738">
                  <c:v>28634</c:v>
                </c:pt>
                <c:pt idx="739">
                  <c:v>28641</c:v>
                </c:pt>
                <c:pt idx="740">
                  <c:v>28648</c:v>
                </c:pt>
                <c:pt idx="741">
                  <c:v>28655</c:v>
                </c:pt>
                <c:pt idx="742">
                  <c:v>28662</c:v>
                </c:pt>
                <c:pt idx="743">
                  <c:v>28669</c:v>
                </c:pt>
                <c:pt idx="744">
                  <c:v>28676</c:v>
                </c:pt>
                <c:pt idx="745">
                  <c:v>28683</c:v>
                </c:pt>
                <c:pt idx="746">
                  <c:v>28690</c:v>
                </c:pt>
                <c:pt idx="747">
                  <c:v>28697</c:v>
                </c:pt>
                <c:pt idx="748">
                  <c:v>28704</c:v>
                </c:pt>
                <c:pt idx="749">
                  <c:v>28711</c:v>
                </c:pt>
                <c:pt idx="750">
                  <c:v>28718</c:v>
                </c:pt>
                <c:pt idx="751">
                  <c:v>28725</c:v>
                </c:pt>
                <c:pt idx="752">
                  <c:v>28732</c:v>
                </c:pt>
                <c:pt idx="753">
                  <c:v>28739</c:v>
                </c:pt>
                <c:pt idx="754">
                  <c:v>28746</c:v>
                </c:pt>
                <c:pt idx="755">
                  <c:v>28753</c:v>
                </c:pt>
                <c:pt idx="756">
                  <c:v>28760</c:v>
                </c:pt>
                <c:pt idx="757">
                  <c:v>28767</c:v>
                </c:pt>
                <c:pt idx="758">
                  <c:v>28774</c:v>
                </c:pt>
                <c:pt idx="759">
                  <c:v>28781</c:v>
                </c:pt>
                <c:pt idx="760">
                  <c:v>28788</c:v>
                </c:pt>
                <c:pt idx="761">
                  <c:v>28795</c:v>
                </c:pt>
                <c:pt idx="762">
                  <c:v>28802</c:v>
                </c:pt>
                <c:pt idx="763">
                  <c:v>28809</c:v>
                </c:pt>
                <c:pt idx="764">
                  <c:v>28816</c:v>
                </c:pt>
                <c:pt idx="765">
                  <c:v>28823</c:v>
                </c:pt>
                <c:pt idx="766">
                  <c:v>28830</c:v>
                </c:pt>
                <c:pt idx="767">
                  <c:v>28837</c:v>
                </c:pt>
                <c:pt idx="768">
                  <c:v>28844</c:v>
                </c:pt>
                <c:pt idx="769">
                  <c:v>28851</c:v>
                </c:pt>
                <c:pt idx="770">
                  <c:v>28858</c:v>
                </c:pt>
                <c:pt idx="771">
                  <c:v>28865</c:v>
                </c:pt>
                <c:pt idx="772">
                  <c:v>28872</c:v>
                </c:pt>
                <c:pt idx="773">
                  <c:v>28879</c:v>
                </c:pt>
                <c:pt idx="774">
                  <c:v>28886</c:v>
                </c:pt>
                <c:pt idx="775">
                  <c:v>28893</c:v>
                </c:pt>
                <c:pt idx="776">
                  <c:v>28900</c:v>
                </c:pt>
                <c:pt idx="777">
                  <c:v>28907</c:v>
                </c:pt>
                <c:pt idx="778">
                  <c:v>28914</c:v>
                </c:pt>
                <c:pt idx="779">
                  <c:v>28921</c:v>
                </c:pt>
                <c:pt idx="780">
                  <c:v>28928</c:v>
                </c:pt>
                <c:pt idx="781">
                  <c:v>28935</c:v>
                </c:pt>
                <c:pt idx="782">
                  <c:v>28942</c:v>
                </c:pt>
                <c:pt idx="783">
                  <c:v>28949</c:v>
                </c:pt>
                <c:pt idx="784">
                  <c:v>28956</c:v>
                </c:pt>
                <c:pt idx="785">
                  <c:v>28963</c:v>
                </c:pt>
                <c:pt idx="786">
                  <c:v>28970</c:v>
                </c:pt>
                <c:pt idx="787">
                  <c:v>28977</c:v>
                </c:pt>
                <c:pt idx="788">
                  <c:v>28984</c:v>
                </c:pt>
                <c:pt idx="789">
                  <c:v>28991</c:v>
                </c:pt>
                <c:pt idx="790">
                  <c:v>28998</c:v>
                </c:pt>
                <c:pt idx="791">
                  <c:v>29005</c:v>
                </c:pt>
                <c:pt idx="792">
                  <c:v>29012</c:v>
                </c:pt>
                <c:pt idx="793">
                  <c:v>29019</c:v>
                </c:pt>
                <c:pt idx="794">
                  <c:v>29026</c:v>
                </c:pt>
                <c:pt idx="795">
                  <c:v>29033</c:v>
                </c:pt>
                <c:pt idx="796">
                  <c:v>29040</c:v>
                </c:pt>
                <c:pt idx="797">
                  <c:v>29047</c:v>
                </c:pt>
                <c:pt idx="798">
                  <c:v>29054</c:v>
                </c:pt>
                <c:pt idx="799">
                  <c:v>29061</c:v>
                </c:pt>
                <c:pt idx="800">
                  <c:v>29068</c:v>
                </c:pt>
                <c:pt idx="801">
                  <c:v>29075</c:v>
                </c:pt>
                <c:pt idx="802">
                  <c:v>29082</c:v>
                </c:pt>
                <c:pt idx="803">
                  <c:v>29089</c:v>
                </c:pt>
                <c:pt idx="804">
                  <c:v>29096</c:v>
                </c:pt>
                <c:pt idx="805">
                  <c:v>29103</c:v>
                </c:pt>
                <c:pt idx="806">
                  <c:v>29110</c:v>
                </c:pt>
                <c:pt idx="807">
                  <c:v>29117</c:v>
                </c:pt>
                <c:pt idx="808">
                  <c:v>29124</c:v>
                </c:pt>
                <c:pt idx="809">
                  <c:v>29131</c:v>
                </c:pt>
                <c:pt idx="810">
                  <c:v>29138</c:v>
                </c:pt>
                <c:pt idx="811">
                  <c:v>29145</c:v>
                </c:pt>
                <c:pt idx="812">
                  <c:v>29152</c:v>
                </c:pt>
                <c:pt idx="813">
                  <c:v>29159</c:v>
                </c:pt>
                <c:pt idx="814">
                  <c:v>29166</c:v>
                </c:pt>
                <c:pt idx="815">
                  <c:v>29173</c:v>
                </c:pt>
                <c:pt idx="816">
                  <c:v>29180</c:v>
                </c:pt>
                <c:pt idx="817">
                  <c:v>29187</c:v>
                </c:pt>
                <c:pt idx="818">
                  <c:v>29194</c:v>
                </c:pt>
                <c:pt idx="819">
                  <c:v>29201</c:v>
                </c:pt>
                <c:pt idx="820">
                  <c:v>29208</c:v>
                </c:pt>
                <c:pt idx="821">
                  <c:v>29215</c:v>
                </c:pt>
                <c:pt idx="822">
                  <c:v>29222</c:v>
                </c:pt>
                <c:pt idx="823">
                  <c:v>29229</c:v>
                </c:pt>
                <c:pt idx="824">
                  <c:v>29236</c:v>
                </c:pt>
                <c:pt idx="825">
                  <c:v>29243</c:v>
                </c:pt>
                <c:pt idx="826">
                  <c:v>29250</c:v>
                </c:pt>
                <c:pt idx="827">
                  <c:v>29257</c:v>
                </c:pt>
                <c:pt idx="828">
                  <c:v>29264</c:v>
                </c:pt>
                <c:pt idx="829">
                  <c:v>29271</c:v>
                </c:pt>
                <c:pt idx="830">
                  <c:v>29278</c:v>
                </c:pt>
                <c:pt idx="831">
                  <c:v>29285</c:v>
                </c:pt>
                <c:pt idx="832">
                  <c:v>29292</c:v>
                </c:pt>
                <c:pt idx="833">
                  <c:v>29299</c:v>
                </c:pt>
                <c:pt idx="834">
                  <c:v>29306</c:v>
                </c:pt>
                <c:pt idx="835">
                  <c:v>29313</c:v>
                </c:pt>
                <c:pt idx="836">
                  <c:v>29320</c:v>
                </c:pt>
                <c:pt idx="837">
                  <c:v>29327</c:v>
                </c:pt>
                <c:pt idx="838">
                  <c:v>29334</c:v>
                </c:pt>
                <c:pt idx="839">
                  <c:v>29341</c:v>
                </c:pt>
                <c:pt idx="840">
                  <c:v>29348</c:v>
                </c:pt>
                <c:pt idx="841">
                  <c:v>29355</c:v>
                </c:pt>
                <c:pt idx="842">
                  <c:v>29362</c:v>
                </c:pt>
                <c:pt idx="843">
                  <c:v>29369</c:v>
                </c:pt>
                <c:pt idx="844">
                  <c:v>29376</c:v>
                </c:pt>
                <c:pt idx="845">
                  <c:v>29383</c:v>
                </c:pt>
                <c:pt idx="846">
                  <c:v>29390</c:v>
                </c:pt>
                <c:pt idx="847">
                  <c:v>29397</c:v>
                </c:pt>
                <c:pt idx="848">
                  <c:v>29404</c:v>
                </c:pt>
                <c:pt idx="849">
                  <c:v>29411</c:v>
                </c:pt>
                <c:pt idx="850">
                  <c:v>29418</c:v>
                </c:pt>
                <c:pt idx="851">
                  <c:v>29425</c:v>
                </c:pt>
                <c:pt idx="852">
                  <c:v>29432</c:v>
                </c:pt>
                <c:pt idx="853">
                  <c:v>29439</c:v>
                </c:pt>
                <c:pt idx="854">
                  <c:v>29446</c:v>
                </c:pt>
                <c:pt idx="855">
                  <c:v>29453</c:v>
                </c:pt>
                <c:pt idx="856">
                  <c:v>29460</c:v>
                </c:pt>
                <c:pt idx="857">
                  <c:v>29467</c:v>
                </c:pt>
                <c:pt idx="858">
                  <c:v>29474</c:v>
                </c:pt>
                <c:pt idx="859">
                  <c:v>29481</c:v>
                </c:pt>
                <c:pt idx="860">
                  <c:v>29488</c:v>
                </c:pt>
                <c:pt idx="861">
                  <c:v>29495</c:v>
                </c:pt>
                <c:pt idx="862">
                  <c:v>29502</c:v>
                </c:pt>
                <c:pt idx="863">
                  <c:v>29509</c:v>
                </c:pt>
                <c:pt idx="864">
                  <c:v>29516</c:v>
                </c:pt>
                <c:pt idx="865">
                  <c:v>29523</c:v>
                </c:pt>
                <c:pt idx="866">
                  <c:v>29530</c:v>
                </c:pt>
                <c:pt idx="867">
                  <c:v>29537</c:v>
                </c:pt>
                <c:pt idx="868">
                  <c:v>29544</c:v>
                </c:pt>
                <c:pt idx="869">
                  <c:v>29551</c:v>
                </c:pt>
                <c:pt idx="870">
                  <c:v>29558</c:v>
                </c:pt>
                <c:pt idx="871">
                  <c:v>29565</c:v>
                </c:pt>
                <c:pt idx="872">
                  <c:v>29572</c:v>
                </c:pt>
                <c:pt idx="873">
                  <c:v>29579</c:v>
                </c:pt>
                <c:pt idx="874">
                  <c:v>29586</c:v>
                </c:pt>
                <c:pt idx="875">
                  <c:v>29593</c:v>
                </c:pt>
                <c:pt idx="876">
                  <c:v>29600</c:v>
                </c:pt>
                <c:pt idx="877">
                  <c:v>29607</c:v>
                </c:pt>
                <c:pt idx="878">
                  <c:v>29614</c:v>
                </c:pt>
                <c:pt idx="879">
                  <c:v>29621</c:v>
                </c:pt>
                <c:pt idx="880">
                  <c:v>29628</c:v>
                </c:pt>
                <c:pt idx="881">
                  <c:v>29635</c:v>
                </c:pt>
                <c:pt idx="882">
                  <c:v>29642</c:v>
                </c:pt>
                <c:pt idx="883">
                  <c:v>29649</c:v>
                </c:pt>
                <c:pt idx="884">
                  <c:v>29656</c:v>
                </c:pt>
                <c:pt idx="885">
                  <c:v>29663</c:v>
                </c:pt>
                <c:pt idx="886">
                  <c:v>29670</c:v>
                </c:pt>
                <c:pt idx="887">
                  <c:v>29677</c:v>
                </c:pt>
                <c:pt idx="888">
                  <c:v>29684</c:v>
                </c:pt>
                <c:pt idx="889">
                  <c:v>29691</c:v>
                </c:pt>
                <c:pt idx="890">
                  <c:v>29698</c:v>
                </c:pt>
                <c:pt idx="891">
                  <c:v>29705</c:v>
                </c:pt>
                <c:pt idx="892">
                  <c:v>29712</c:v>
                </c:pt>
                <c:pt idx="893">
                  <c:v>29719</c:v>
                </c:pt>
                <c:pt idx="894">
                  <c:v>29726</c:v>
                </c:pt>
                <c:pt idx="895">
                  <c:v>29733</c:v>
                </c:pt>
                <c:pt idx="896">
                  <c:v>29740</c:v>
                </c:pt>
                <c:pt idx="897">
                  <c:v>29747</c:v>
                </c:pt>
                <c:pt idx="898">
                  <c:v>29754</c:v>
                </c:pt>
                <c:pt idx="899">
                  <c:v>29761</c:v>
                </c:pt>
                <c:pt idx="900">
                  <c:v>29768</c:v>
                </c:pt>
                <c:pt idx="901">
                  <c:v>29775</c:v>
                </c:pt>
                <c:pt idx="902">
                  <c:v>29782</c:v>
                </c:pt>
                <c:pt idx="903">
                  <c:v>29789</c:v>
                </c:pt>
                <c:pt idx="904">
                  <c:v>29796</c:v>
                </c:pt>
                <c:pt idx="905">
                  <c:v>29803</c:v>
                </c:pt>
                <c:pt idx="906">
                  <c:v>29810</c:v>
                </c:pt>
                <c:pt idx="907">
                  <c:v>29817</c:v>
                </c:pt>
                <c:pt idx="908">
                  <c:v>29824</c:v>
                </c:pt>
                <c:pt idx="909">
                  <c:v>29831</c:v>
                </c:pt>
                <c:pt idx="910">
                  <c:v>29838</c:v>
                </c:pt>
                <c:pt idx="911">
                  <c:v>29845</c:v>
                </c:pt>
                <c:pt idx="912">
                  <c:v>29852</c:v>
                </c:pt>
                <c:pt idx="913">
                  <c:v>29859</c:v>
                </c:pt>
                <c:pt idx="914">
                  <c:v>29866</c:v>
                </c:pt>
                <c:pt idx="915">
                  <c:v>29873</c:v>
                </c:pt>
                <c:pt idx="916">
                  <c:v>29880</c:v>
                </c:pt>
                <c:pt idx="917">
                  <c:v>29887</c:v>
                </c:pt>
                <c:pt idx="918">
                  <c:v>29894</c:v>
                </c:pt>
                <c:pt idx="919">
                  <c:v>29901</c:v>
                </c:pt>
                <c:pt idx="920">
                  <c:v>29908</c:v>
                </c:pt>
                <c:pt idx="921">
                  <c:v>29915</c:v>
                </c:pt>
                <c:pt idx="922">
                  <c:v>29922</c:v>
                </c:pt>
                <c:pt idx="923">
                  <c:v>29929</c:v>
                </c:pt>
                <c:pt idx="924">
                  <c:v>29936</c:v>
                </c:pt>
                <c:pt idx="925">
                  <c:v>29943</c:v>
                </c:pt>
                <c:pt idx="926">
                  <c:v>29950</c:v>
                </c:pt>
                <c:pt idx="927">
                  <c:v>29957</c:v>
                </c:pt>
                <c:pt idx="928">
                  <c:v>29964</c:v>
                </c:pt>
                <c:pt idx="929">
                  <c:v>29971</c:v>
                </c:pt>
                <c:pt idx="930">
                  <c:v>29978</c:v>
                </c:pt>
                <c:pt idx="931">
                  <c:v>29985</c:v>
                </c:pt>
                <c:pt idx="932">
                  <c:v>29992</c:v>
                </c:pt>
                <c:pt idx="933">
                  <c:v>29999</c:v>
                </c:pt>
                <c:pt idx="934">
                  <c:v>30006</c:v>
                </c:pt>
                <c:pt idx="935">
                  <c:v>30013</c:v>
                </c:pt>
                <c:pt idx="936">
                  <c:v>30020</c:v>
                </c:pt>
                <c:pt idx="937">
                  <c:v>30027</c:v>
                </c:pt>
                <c:pt idx="938">
                  <c:v>30034</c:v>
                </c:pt>
                <c:pt idx="939">
                  <c:v>30041</c:v>
                </c:pt>
                <c:pt idx="940">
                  <c:v>30048</c:v>
                </c:pt>
                <c:pt idx="941">
                  <c:v>30055</c:v>
                </c:pt>
                <c:pt idx="942">
                  <c:v>30062</c:v>
                </c:pt>
                <c:pt idx="943">
                  <c:v>30069</c:v>
                </c:pt>
                <c:pt idx="944">
                  <c:v>30076</c:v>
                </c:pt>
                <c:pt idx="945">
                  <c:v>30083</c:v>
                </c:pt>
                <c:pt idx="946">
                  <c:v>30090</c:v>
                </c:pt>
                <c:pt idx="947">
                  <c:v>30097</c:v>
                </c:pt>
                <c:pt idx="948">
                  <c:v>30104</c:v>
                </c:pt>
                <c:pt idx="949">
                  <c:v>30111</c:v>
                </c:pt>
                <c:pt idx="950">
                  <c:v>30118</c:v>
                </c:pt>
                <c:pt idx="951">
                  <c:v>30125</c:v>
                </c:pt>
                <c:pt idx="952">
                  <c:v>30132</c:v>
                </c:pt>
                <c:pt idx="953">
                  <c:v>30139</c:v>
                </c:pt>
                <c:pt idx="954">
                  <c:v>30146</c:v>
                </c:pt>
                <c:pt idx="955">
                  <c:v>30153</c:v>
                </c:pt>
                <c:pt idx="956">
                  <c:v>30160</c:v>
                </c:pt>
                <c:pt idx="957">
                  <c:v>30167</c:v>
                </c:pt>
                <c:pt idx="958">
                  <c:v>30174</c:v>
                </c:pt>
                <c:pt idx="959">
                  <c:v>30181</c:v>
                </c:pt>
                <c:pt idx="960">
                  <c:v>30188</c:v>
                </c:pt>
                <c:pt idx="961">
                  <c:v>30195</c:v>
                </c:pt>
                <c:pt idx="962">
                  <c:v>30202</c:v>
                </c:pt>
                <c:pt idx="963">
                  <c:v>30209</c:v>
                </c:pt>
                <c:pt idx="964">
                  <c:v>30216</c:v>
                </c:pt>
                <c:pt idx="965">
                  <c:v>30223</c:v>
                </c:pt>
                <c:pt idx="966">
                  <c:v>30230</c:v>
                </c:pt>
                <c:pt idx="967">
                  <c:v>30237</c:v>
                </c:pt>
                <c:pt idx="968">
                  <c:v>30244</c:v>
                </c:pt>
                <c:pt idx="969">
                  <c:v>30251</c:v>
                </c:pt>
                <c:pt idx="970">
                  <c:v>30258</c:v>
                </c:pt>
                <c:pt idx="971">
                  <c:v>30265</c:v>
                </c:pt>
                <c:pt idx="972">
                  <c:v>30272</c:v>
                </c:pt>
                <c:pt idx="973">
                  <c:v>30279</c:v>
                </c:pt>
                <c:pt idx="974">
                  <c:v>30286</c:v>
                </c:pt>
                <c:pt idx="975">
                  <c:v>30293</c:v>
                </c:pt>
                <c:pt idx="976">
                  <c:v>30300</c:v>
                </c:pt>
                <c:pt idx="977">
                  <c:v>30307</c:v>
                </c:pt>
                <c:pt idx="978">
                  <c:v>30314</c:v>
                </c:pt>
                <c:pt idx="979">
                  <c:v>30321</c:v>
                </c:pt>
                <c:pt idx="980">
                  <c:v>30328</c:v>
                </c:pt>
                <c:pt idx="981">
                  <c:v>30335</c:v>
                </c:pt>
                <c:pt idx="982">
                  <c:v>30342</c:v>
                </c:pt>
                <c:pt idx="983">
                  <c:v>30349</c:v>
                </c:pt>
                <c:pt idx="984">
                  <c:v>30356</c:v>
                </c:pt>
                <c:pt idx="985">
                  <c:v>30363</c:v>
                </c:pt>
                <c:pt idx="986">
                  <c:v>30370</c:v>
                </c:pt>
                <c:pt idx="987">
                  <c:v>30377</c:v>
                </c:pt>
                <c:pt idx="988">
                  <c:v>30384</c:v>
                </c:pt>
                <c:pt idx="989">
                  <c:v>30391</c:v>
                </c:pt>
                <c:pt idx="990">
                  <c:v>30398</c:v>
                </c:pt>
                <c:pt idx="991">
                  <c:v>30405</c:v>
                </c:pt>
                <c:pt idx="992">
                  <c:v>30412</c:v>
                </c:pt>
                <c:pt idx="993">
                  <c:v>30419</c:v>
                </c:pt>
                <c:pt idx="994">
                  <c:v>30426</c:v>
                </c:pt>
                <c:pt idx="995">
                  <c:v>30433</c:v>
                </c:pt>
                <c:pt idx="996">
                  <c:v>30440</c:v>
                </c:pt>
                <c:pt idx="997">
                  <c:v>30447</c:v>
                </c:pt>
                <c:pt idx="998">
                  <c:v>30454</c:v>
                </c:pt>
                <c:pt idx="999">
                  <c:v>30461</c:v>
                </c:pt>
                <c:pt idx="1000">
                  <c:v>30468</c:v>
                </c:pt>
                <c:pt idx="1001">
                  <c:v>30475</c:v>
                </c:pt>
                <c:pt idx="1002">
                  <c:v>30482</c:v>
                </c:pt>
                <c:pt idx="1003">
                  <c:v>30489</c:v>
                </c:pt>
                <c:pt idx="1004">
                  <c:v>30496</c:v>
                </c:pt>
                <c:pt idx="1005">
                  <c:v>30503</c:v>
                </c:pt>
                <c:pt idx="1006">
                  <c:v>30510</c:v>
                </c:pt>
                <c:pt idx="1007">
                  <c:v>30517</c:v>
                </c:pt>
                <c:pt idx="1008">
                  <c:v>30524</c:v>
                </c:pt>
                <c:pt idx="1009">
                  <c:v>30531</c:v>
                </c:pt>
                <c:pt idx="1010">
                  <c:v>30538</c:v>
                </c:pt>
                <c:pt idx="1011">
                  <c:v>30545</c:v>
                </c:pt>
                <c:pt idx="1012">
                  <c:v>30552</c:v>
                </c:pt>
                <c:pt idx="1013">
                  <c:v>30559</c:v>
                </c:pt>
                <c:pt idx="1014">
                  <c:v>30566</c:v>
                </c:pt>
                <c:pt idx="1015">
                  <c:v>30573</c:v>
                </c:pt>
                <c:pt idx="1016">
                  <c:v>30580</c:v>
                </c:pt>
                <c:pt idx="1017">
                  <c:v>30587</c:v>
                </c:pt>
                <c:pt idx="1018">
                  <c:v>30594</c:v>
                </c:pt>
                <c:pt idx="1019">
                  <c:v>30601</c:v>
                </c:pt>
                <c:pt idx="1020">
                  <c:v>30608</c:v>
                </c:pt>
                <c:pt idx="1021">
                  <c:v>30615</c:v>
                </c:pt>
                <c:pt idx="1022">
                  <c:v>30622</c:v>
                </c:pt>
                <c:pt idx="1023">
                  <c:v>30629</c:v>
                </c:pt>
                <c:pt idx="1024">
                  <c:v>30636</c:v>
                </c:pt>
                <c:pt idx="1025">
                  <c:v>30643</c:v>
                </c:pt>
                <c:pt idx="1026">
                  <c:v>30650</c:v>
                </c:pt>
                <c:pt idx="1027">
                  <c:v>30657</c:v>
                </c:pt>
                <c:pt idx="1028">
                  <c:v>30664</c:v>
                </c:pt>
                <c:pt idx="1029">
                  <c:v>30671</c:v>
                </c:pt>
                <c:pt idx="1030">
                  <c:v>30678</c:v>
                </c:pt>
                <c:pt idx="1031">
                  <c:v>30685</c:v>
                </c:pt>
                <c:pt idx="1032">
                  <c:v>30692</c:v>
                </c:pt>
                <c:pt idx="1033">
                  <c:v>30699</c:v>
                </c:pt>
                <c:pt idx="1034">
                  <c:v>30706</c:v>
                </c:pt>
                <c:pt idx="1035">
                  <c:v>30713</c:v>
                </c:pt>
                <c:pt idx="1036">
                  <c:v>30720</c:v>
                </c:pt>
                <c:pt idx="1037">
                  <c:v>30727</c:v>
                </c:pt>
                <c:pt idx="1038">
                  <c:v>30734</c:v>
                </c:pt>
                <c:pt idx="1039">
                  <c:v>30741</c:v>
                </c:pt>
                <c:pt idx="1040">
                  <c:v>30748</c:v>
                </c:pt>
                <c:pt idx="1041">
                  <c:v>30755</c:v>
                </c:pt>
                <c:pt idx="1042">
                  <c:v>30762</c:v>
                </c:pt>
                <c:pt idx="1043">
                  <c:v>30769</c:v>
                </c:pt>
                <c:pt idx="1044">
                  <c:v>30776</c:v>
                </c:pt>
                <c:pt idx="1045">
                  <c:v>30783</c:v>
                </c:pt>
                <c:pt idx="1046">
                  <c:v>30790</c:v>
                </c:pt>
                <c:pt idx="1047">
                  <c:v>30797</c:v>
                </c:pt>
                <c:pt idx="1048">
                  <c:v>30804</c:v>
                </c:pt>
                <c:pt idx="1049">
                  <c:v>30811</c:v>
                </c:pt>
                <c:pt idx="1050">
                  <c:v>30818</c:v>
                </c:pt>
                <c:pt idx="1051">
                  <c:v>30825</c:v>
                </c:pt>
                <c:pt idx="1052">
                  <c:v>30832</c:v>
                </c:pt>
                <c:pt idx="1053">
                  <c:v>30839</c:v>
                </c:pt>
                <c:pt idx="1054">
                  <c:v>30846</c:v>
                </c:pt>
                <c:pt idx="1055">
                  <c:v>30853</c:v>
                </c:pt>
                <c:pt idx="1056">
                  <c:v>30860</c:v>
                </c:pt>
                <c:pt idx="1057">
                  <c:v>30867</c:v>
                </c:pt>
                <c:pt idx="1058">
                  <c:v>30874</c:v>
                </c:pt>
                <c:pt idx="1059">
                  <c:v>30881</c:v>
                </c:pt>
                <c:pt idx="1060">
                  <c:v>30888</c:v>
                </c:pt>
                <c:pt idx="1061">
                  <c:v>30895</c:v>
                </c:pt>
                <c:pt idx="1062">
                  <c:v>30902</c:v>
                </c:pt>
                <c:pt idx="1063">
                  <c:v>30909</c:v>
                </c:pt>
                <c:pt idx="1064">
                  <c:v>30916</c:v>
                </c:pt>
                <c:pt idx="1065">
                  <c:v>30923</c:v>
                </c:pt>
                <c:pt idx="1066">
                  <c:v>30930</c:v>
                </c:pt>
                <c:pt idx="1067">
                  <c:v>30937</c:v>
                </c:pt>
                <c:pt idx="1068">
                  <c:v>30944</c:v>
                </c:pt>
                <c:pt idx="1069">
                  <c:v>30951</c:v>
                </c:pt>
                <c:pt idx="1070">
                  <c:v>30958</c:v>
                </c:pt>
                <c:pt idx="1071">
                  <c:v>30965</c:v>
                </c:pt>
                <c:pt idx="1072">
                  <c:v>30972</c:v>
                </c:pt>
                <c:pt idx="1073">
                  <c:v>30979</c:v>
                </c:pt>
                <c:pt idx="1074">
                  <c:v>30986</c:v>
                </c:pt>
                <c:pt idx="1075">
                  <c:v>30993</c:v>
                </c:pt>
                <c:pt idx="1076">
                  <c:v>31000</c:v>
                </c:pt>
                <c:pt idx="1077">
                  <c:v>31007</c:v>
                </c:pt>
                <c:pt idx="1078">
                  <c:v>31014</c:v>
                </c:pt>
                <c:pt idx="1079">
                  <c:v>31021</c:v>
                </c:pt>
                <c:pt idx="1080">
                  <c:v>31028</c:v>
                </c:pt>
                <c:pt idx="1081">
                  <c:v>31035</c:v>
                </c:pt>
                <c:pt idx="1082">
                  <c:v>31042</c:v>
                </c:pt>
                <c:pt idx="1083">
                  <c:v>31049</c:v>
                </c:pt>
                <c:pt idx="1084">
                  <c:v>31056</c:v>
                </c:pt>
                <c:pt idx="1085">
                  <c:v>31063</c:v>
                </c:pt>
                <c:pt idx="1086">
                  <c:v>31070</c:v>
                </c:pt>
                <c:pt idx="1087">
                  <c:v>31077</c:v>
                </c:pt>
                <c:pt idx="1088">
                  <c:v>31084</c:v>
                </c:pt>
                <c:pt idx="1089">
                  <c:v>31091</c:v>
                </c:pt>
                <c:pt idx="1090">
                  <c:v>31098</c:v>
                </c:pt>
                <c:pt idx="1091">
                  <c:v>31105</c:v>
                </c:pt>
                <c:pt idx="1092">
                  <c:v>31112</c:v>
                </c:pt>
                <c:pt idx="1093">
                  <c:v>31119</c:v>
                </c:pt>
                <c:pt idx="1094">
                  <c:v>31126</c:v>
                </c:pt>
                <c:pt idx="1095">
                  <c:v>31133</c:v>
                </c:pt>
                <c:pt idx="1096">
                  <c:v>31140</c:v>
                </c:pt>
                <c:pt idx="1097">
                  <c:v>31147</c:v>
                </c:pt>
                <c:pt idx="1098">
                  <c:v>31154</c:v>
                </c:pt>
                <c:pt idx="1099">
                  <c:v>31161</c:v>
                </c:pt>
                <c:pt idx="1100">
                  <c:v>31168</c:v>
                </c:pt>
                <c:pt idx="1101">
                  <c:v>31175</c:v>
                </c:pt>
                <c:pt idx="1102">
                  <c:v>31182</c:v>
                </c:pt>
                <c:pt idx="1103">
                  <c:v>31189</c:v>
                </c:pt>
                <c:pt idx="1104">
                  <c:v>31196</c:v>
                </c:pt>
                <c:pt idx="1105">
                  <c:v>31203</c:v>
                </c:pt>
                <c:pt idx="1106">
                  <c:v>31210</c:v>
                </c:pt>
                <c:pt idx="1107">
                  <c:v>31217</c:v>
                </c:pt>
                <c:pt idx="1108">
                  <c:v>31224</c:v>
                </c:pt>
                <c:pt idx="1109">
                  <c:v>31231</c:v>
                </c:pt>
                <c:pt idx="1110">
                  <c:v>31238</c:v>
                </c:pt>
                <c:pt idx="1111">
                  <c:v>31245</c:v>
                </c:pt>
                <c:pt idx="1112">
                  <c:v>31252</c:v>
                </c:pt>
                <c:pt idx="1113">
                  <c:v>31259</c:v>
                </c:pt>
                <c:pt idx="1114">
                  <c:v>31266</c:v>
                </c:pt>
                <c:pt idx="1115">
                  <c:v>31273</c:v>
                </c:pt>
                <c:pt idx="1116">
                  <c:v>31280</c:v>
                </c:pt>
                <c:pt idx="1117">
                  <c:v>31287</c:v>
                </c:pt>
                <c:pt idx="1118">
                  <c:v>31294</c:v>
                </c:pt>
                <c:pt idx="1119">
                  <c:v>31301</c:v>
                </c:pt>
                <c:pt idx="1120">
                  <c:v>31308</c:v>
                </c:pt>
                <c:pt idx="1121">
                  <c:v>31315</c:v>
                </c:pt>
                <c:pt idx="1122">
                  <c:v>31322</c:v>
                </c:pt>
                <c:pt idx="1123">
                  <c:v>31329</c:v>
                </c:pt>
                <c:pt idx="1124">
                  <c:v>31336</c:v>
                </c:pt>
                <c:pt idx="1125">
                  <c:v>31343</c:v>
                </c:pt>
                <c:pt idx="1126">
                  <c:v>31350</c:v>
                </c:pt>
                <c:pt idx="1127">
                  <c:v>31357</c:v>
                </c:pt>
                <c:pt idx="1128">
                  <c:v>31364</c:v>
                </c:pt>
                <c:pt idx="1129">
                  <c:v>31371</c:v>
                </c:pt>
                <c:pt idx="1130">
                  <c:v>31378</c:v>
                </c:pt>
                <c:pt idx="1131">
                  <c:v>31385</c:v>
                </c:pt>
                <c:pt idx="1132">
                  <c:v>31392</c:v>
                </c:pt>
                <c:pt idx="1133">
                  <c:v>31399</c:v>
                </c:pt>
                <c:pt idx="1134">
                  <c:v>31406</c:v>
                </c:pt>
                <c:pt idx="1135">
                  <c:v>31413</c:v>
                </c:pt>
                <c:pt idx="1136">
                  <c:v>31420</c:v>
                </c:pt>
                <c:pt idx="1137">
                  <c:v>31427</c:v>
                </c:pt>
                <c:pt idx="1138">
                  <c:v>31434</c:v>
                </c:pt>
                <c:pt idx="1139">
                  <c:v>31441</c:v>
                </c:pt>
                <c:pt idx="1140">
                  <c:v>31448</c:v>
                </c:pt>
                <c:pt idx="1141">
                  <c:v>31455</c:v>
                </c:pt>
                <c:pt idx="1142">
                  <c:v>31462</c:v>
                </c:pt>
                <c:pt idx="1143">
                  <c:v>31469</c:v>
                </c:pt>
                <c:pt idx="1144">
                  <c:v>31476</c:v>
                </c:pt>
                <c:pt idx="1145">
                  <c:v>31483</c:v>
                </c:pt>
                <c:pt idx="1146">
                  <c:v>31490</c:v>
                </c:pt>
                <c:pt idx="1147">
                  <c:v>31497</c:v>
                </c:pt>
                <c:pt idx="1148">
                  <c:v>31504</c:v>
                </c:pt>
                <c:pt idx="1149">
                  <c:v>31511</c:v>
                </c:pt>
                <c:pt idx="1150">
                  <c:v>31518</c:v>
                </c:pt>
                <c:pt idx="1151">
                  <c:v>31525</c:v>
                </c:pt>
                <c:pt idx="1152">
                  <c:v>31532</c:v>
                </c:pt>
                <c:pt idx="1153">
                  <c:v>31539</c:v>
                </c:pt>
                <c:pt idx="1154">
                  <c:v>31546</c:v>
                </c:pt>
                <c:pt idx="1155">
                  <c:v>31553</c:v>
                </c:pt>
                <c:pt idx="1156">
                  <c:v>31560</c:v>
                </c:pt>
                <c:pt idx="1157">
                  <c:v>31567</c:v>
                </c:pt>
                <c:pt idx="1158">
                  <c:v>31574</c:v>
                </c:pt>
                <c:pt idx="1159">
                  <c:v>31581</c:v>
                </c:pt>
                <c:pt idx="1160">
                  <c:v>31588</c:v>
                </c:pt>
                <c:pt idx="1161">
                  <c:v>31595</c:v>
                </c:pt>
                <c:pt idx="1162">
                  <c:v>31602</c:v>
                </c:pt>
                <c:pt idx="1163">
                  <c:v>31609</c:v>
                </c:pt>
                <c:pt idx="1164">
                  <c:v>31616</c:v>
                </c:pt>
                <c:pt idx="1165">
                  <c:v>31623</c:v>
                </c:pt>
                <c:pt idx="1166">
                  <c:v>31630</c:v>
                </c:pt>
                <c:pt idx="1167">
                  <c:v>31637</c:v>
                </c:pt>
                <c:pt idx="1168">
                  <c:v>31644</c:v>
                </c:pt>
                <c:pt idx="1169">
                  <c:v>31651</c:v>
                </c:pt>
                <c:pt idx="1170">
                  <c:v>31658</c:v>
                </c:pt>
                <c:pt idx="1171">
                  <c:v>31665</c:v>
                </c:pt>
                <c:pt idx="1172">
                  <c:v>31672</c:v>
                </c:pt>
                <c:pt idx="1173">
                  <c:v>31679</c:v>
                </c:pt>
                <c:pt idx="1174">
                  <c:v>31686</c:v>
                </c:pt>
                <c:pt idx="1175">
                  <c:v>31693</c:v>
                </c:pt>
                <c:pt idx="1176">
                  <c:v>31700</c:v>
                </c:pt>
                <c:pt idx="1177">
                  <c:v>31707</c:v>
                </c:pt>
                <c:pt idx="1178">
                  <c:v>31714</c:v>
                </c:pt>
                <c:pt idx="1179">
                  <c:v>31721</c:v>
                </c:pt>
                <c:pt idx="1180">
                  <c:v>31728</c:v>
                </c:pt>
                <c:pt idx="1181">
                  <c:v>31735</c:v>
                </c:pt>
                <c:pt idx="1182">
                  <c:v>31742</c:v>
                </c:pt>
                <c:pt idx="1183">
                  <c:v>31749</c:v>
                </c:pt>
                <c:pt idx="1184">
                  <c:v>31756</c:v>
                </c:pt>
                <c:pt idx="1185">
                  <c:v>31763</c:v>
                </c:pt>
                <c:pt idx="1186">
                  <c:v>31770</c:v>
                </c:pt>
                <c:pt idx="1187">
                  <c:v>31777</c:v>
                </c:pt>
                <c:pt idx="1188">
                  <c:v>31784</c:v>
                </c:pt>
                <c:pt idx="1189">
                  <c:v>31791</c:v>
                </c:pt>
                <c:pt idx="1190">
                  <c:v>31798</c:v>
                </c:pt>
                <c:pt idx="1191">
                  <c:v>31805</c:v>
                </c:pt>
                <c:pt idx="1192">
                  <c:v>31812</c:v>
                </c:pt>
                <c:pt idx="1193">
                  <c:v>31819</c:v>
                </c:pt>
                <c:pt idx="1194">
                  <c:v>31826</c:v>
                </c:pt>
                <c:pt idx="1195">
                  <c:v>31833</c:v>
                </c:pt>
                <c:pt idx="1196">
                  <c:v>31840</c:v>
                </c:pt>
                <c:pt idx="1197">
                  <c:v>31847</c:v>
                </c:pt>
                <c:pt idx="1198">
                  <c:v>31854</c:v>
                </c:pt>
                <c:pt idx="1199">
                  <c:v>31861</c:v>
                </c:pt>
                <c:pt idx="1200">
                  <c:v>31868</c:v>
                </c:pt>
                <c:pt idx="1201">
                  <c:v>31875</c:v>
                </c:pt>
                <c:pt idx="1202">
                  <c:v>31882</c:v>
                </c:pt>
                <c:pt idx="1203">
                  <c:v>31889</c:v>
                </c:pt>
                <c:pt idx="1204">
                  <c:v>31896</c:v>
                </c:pt>
                <c:pt idx="1205">
                  <c:v>31903</c:v>
                </c:pt>
                <c:pt idx="1206">
                  <c:v>31910</c:v>
                </c:pt>
                <c:pt idx="1207">
                  <c:v>31917</c:v>
                </c:pt>
                <c:pt idx="1208">
                  <c:v>31924</c:v>
                </c:pt>
                <c:pt idx="1209">
                  <c:v>31931</c:v>
                </c:pt>
                <c:pt idx="1210">
                  <c:v>31938</c:v>
                </c:pt>
                <c:pt idx="1211">
                  <c:v>31945</c:v>
                </c:pt>
                <c:pt idx="1212">
                  <c:v>31952</c:v>
                </c:pt>
                <c:pt idx="1213">
                  <c:v>31959</c:v>
                </c:pt>
                <c:pt idx="1214">
                  <c:v>31966</c:v>
                </c:pt>
                <c:pt idx="1215">
                  <c:v>31973</c:v>
                </c:pt>
                <c:pt idx="1216">
                  <c:v>31980</c:v>
                </c:pt>
                <c:pt idx="1217">
                  <c:v>31987</c:v>
                </c:pt>
                <c:pt idx="1218">
                  <c:v>31994</c:v>
                </c:pt>
                <c:pt idx="1219">
                  <c:v>32001</c:v>
                </c:pt>
                <c:pt idx="1220">
                  <c:v>32008</c:v>
                </c:pt>
                <c:pt idx="1221">
                  <c:v>32015</c:v>
                </c:pt>
                <c:pt idx="1222">
                  <c:v>32022</c:v>
                </c:pt>
                <c:pt idx="1223">
                  <c:v>32029</c:v>
                </c:pt>
                <c:pt idx="1224">
                  <c:v>32036</c:v>
                </c:pt>
                <c:pt idx="1225">
                  <c:v>32043</c:v>
                </c:pt>
                <c:pt idx="1226">
                  <c:v>32050</c:v>
                </c:pt>
                <c:pt idx="1227">
                  <c:v>32057</c:v>
                </c:pt>
                <c:pt idx="1228">
                  <c:v>32064</c:v>
                </c:pt>
                <c:pt idx="1229">
                  <c:v>32071</c:v>
                </c:pt>
                <c:pt idx="1230">
                  <c:v>32078</c:v>
                </c:pt>
                <c:pt idx="1231">
                  <c:v>32085</c:v>
                </c:pt>
                <c:pt idx="1232">
                  <c:v>32092</c:v>
                </c:pt>
                <c:pt idx="1233">
                  <c:v>32099</c:v>
                </c:pt>
                <c:pt idx="1234">
                  <c:v>32106</c:v>
                </c:pt>
                <c:pt idx="1235">
                  <c:v>32113</c:v>
                </c:pt>
                <c:pt idx="1236">
                  <c:v>32120</c:v>
                </c:pt>
                <c:pt idx="1237">
                  <c:v>32127</c:v>
                </c:pt>
                <c:pt idx="1238">
                  <c:v>32134</c:v>
                </c:pt>
                <c:pt idx="1239">
                  <c:v>32141</c:v>
                </c:pt>
                <c:pt idx="1240">
                  <c:v>32148</c:v>
                </c:pt>
                <c:pt idx="1241">
                  <c:v>32155</c:v>
                </c:pt>
                <c:pt idx="1242">
                  <c:v>32162</c:v>
                </c:pt>
                <c:pt idx="1243">
                  <c:v>32169</c:v>
                </c:pt>
                <c:pt idx="1244">
                  <c:v>32176</c:v>
                </c:pt>
                <c:pt idx="1245">
                  <c:v>32183</c:v>
                </c:pt>
                <c:pt idx="1246">
                  <c:v>32190</c:v>
                </c:pt>
                <c:pt idx="1247">
                  <c:v>32197</c:v>
                </c:pt>
                <c:pt idx="1248">
                  <c:v>32204</c:v>
                </c:pt>
                <c:pt idx="1249">
                  <c:v>32211</c:v>
                </c:pt>
                <c:pt idx="1250">
                  <c:v>32218</c:v>
                </c:pt>
                <c:pt idx="1251">
                  <c:v>32225</c:v>
                </c:pt>
                <c:pt idx="1252">
                  <c:v>32232</c:v>
                </c:pt>
                <c:pt idx="1253">
                  <c:v>32239</c:v>
                </c:pt>
                <c:pt idx="1254">
                  <c:v>32246</c:v>
                </c:pt>
                <c:pt idx="1255">
                  <c:v>32253</c:v>
                </c:pt>
                <c:pt idx="1256">
                  <c:v>32260</c:v>
                </c:pt>
                <c:pt idx="1257">
                  <c:v>32267</c:v>
                </c:pt>
                <c:pt idx="1258">
                  <c:v>32274</c:v>
                </c:pt>
                <c:pt idx="1259">
                  <c:v>32281</c:v>
                </c:pt>
                <c:pt idx="1260">
                  <c:v>32288</c:v>
                </c:pt>
                <c:pt idx="1261">
                  <c:v>32295</c:v>
                </c:pt>
                <c:pt idx="1262">
                  <c:v>32302</c:v>
                </c:pt>
                <c:pt idx="1263">
                  <c:v>32309</c:v>
                </c:pt>
                <c:pt idx="1264">
                  <c:v>32316</c:v>
                </c:pt>
                <c:pt idx="1265">
                  <c:v>32323</c:v>
                </c:pt>
                <c:pt idx="1266">
                  <c:v>32330</c:v>
                </c:pt>
                <c:pt idx="1267">
                  <c:v>32337</c:v>
                </c:pt>
                <c:pt idx="1268">
                  <c:v>32344</c:v>
                </c:pt>
                <c:pt idx="1269">
                  <c:v>32351</c:v>
                </c:pt>
                <c:pt idx="1270">
                  <c:v>32358</c:v>
                </c:pt>
                <c:pt idx="1271">
                  <c:v>32365</c:v>
                </c:pt>
                <c:pt idx="1272">
                  <c:v>32372</c:v>
                </c:pt>
                <c:pt idx="1273">
                  <c:v>32379</c:v>
                </c:pt>
                <c:pt idx="1274">
                  <c:v>32386</c:v>
                </c:pt>
                <c:pt idx="1275">
                  <c:v>32393</c:v>
                </c:pt>
                <c:pt idx="1276">
                  <c:v>32400</c:v>
                </c:pt>
                <c:pt idx="1277">
                  <c:v>32407</c:v>
                </c:pt>
                <c:pt idx="1278">
                  <c:v>32414</c:v>
                </c:pt>
                <c:pt idx="1279">
                  <c:v>32421</c:v>
                </c:pt>
                <c:pt idx="1280">
                  <c:v>32428</c:v>
                </c:pt>
                <c:pt idx="1281">
                  <c:v>32435</c:v>
                </c:pt>
                <c:pt idx="1282">
                  <c:v>32442</c:v>
                </c:pt>
                <c:pt idx="1283">
                  <c:v>32449</c:v>
                </c:pt>
                <c:pt idx="1284">
                  <c:v>32456</c:v>
                </c:pt>
                <c:pt idx="1285">
                  <c:v>32463</c:v>
                </c:pt>
                <c:pt idx="1286">
                  <c:v>32470</c:v>
                </c:pt>
                <c:pt idx="1287">
                  <c:v>32477</c:v>
                </c:pt>
                <c:pt idx="1288">
                  <c:v>32484</c:v>
                </c:pt>
                <c:pt idx="1289">
                  <c:v>32491</c:v>
                </c:pt>
                <c:pt idx="1290">
                  <c:v>32498</c:v>
                </c:pt>
                <c:pt idx="1291">
                  <c:v>32505</c:v>
                </c:pt>
                <c:pt idx="1292">
                  <c:v>32512</c:v>
                </c:pt>
                <c:pt idx="1293">
                  <c:v>32519</c:v>
                </c:pt>
                <c:pt idx="1294">
                  <c:v>32526</c:v>
                </c:pt>
                <c:pt idx="1295">
                  <c:v>32533</c:v>
                </c:pt>
                <c:pt idx="1296">
                  <c:v>32540</c:v>
                </c:pt>
                <c:pt idx="1297">
                  <c:v>32547</c:v>
                </c:pt>
                <c:pt idx="1298">
                  <c:v>32554</c:v>
                </c:pt>
                <c:pt idx="1299">
                  <c:v>32561</c:v>
                </c:pt>
                <c:pt idx="1300">
                  <c:v>32568</c:v>
                </c:pt>
                <c:pt idx="1301">
                  <c:v>32575</c:v>
                </c:pt>
                <c:pt idx="1302">
                  <c:v>32582</c:v>
                </c:pt>
                <c:pt idx="1303">
                  <c:v>32589</c:v>
                </c:pt>
                <c:pt idx="1304">
                  <c:v>32596</c:v>
                </c:pt>
                <c:pt idx="1305">
                  <c:v>32603</c:v>
                </c:pt>
                <c:pt idx="1306">
                  <c:v>32610</c:v>
                </c:pt>
                <c:pt idx="1307">
                  <c:v>32617</c:v>
                </c:pt>
                <c:pt idx="1308">
                  <c:v>32624</c:v>
                </c:pt>
                <c:pt idx="1309">
                  <c:v>32631</c:v>
                </c:pt>
                <c:pt idx="1310">
                  <c:v>32638</c:v>
                </c:pt>
                <c:pt idx="1311">
                  <c:v>32645</c:v>
                </c:pt>
                <c:pt idx="1312">
                  <c:v>32652</c:v>
                </c:pt>
                <c:pt idx="1313">
                  <c:v>32659</c:v>
                </c:pt>
                <c:pt idx="1314">
                  <c:v>32666</c:v>
                </c:pt>
                <c:pt idx="1315">
                  <c:v>32673</c:v>
                </c:pt>
                <c:pt idx="1316">
                  <c:v>32680</c:v>
                </c:pt>
                <c:pt idx="1317">
                  <c:v>32687</c:v>
                </c:pt>
                <c:pt idx="1318">
                  <c:v>32694</c:v>
                </c:pt>
                <c:pt idx="1319">
                  <c:v>32701</c:v>
                </c:pt>
                <c:pt idx="1320">
                  <c:v>32708</c:v>
                </c:pt>
                <c:pt idx="1321">
                  <c:v>32715</c:v>
                </c:pt>
                <c:pt idx="1322">
                  <c:v>32722</c:v>
                </c:pt>
                <c:pt idx="1323">
                  <c:v>32729</c:v>
                </c:pt>
                <c:pt idx="1324">
                  <c:v>32736</c:v>
                </c:pt>
                <c:pt idx="1325">
                  <c:v>32743</c:v>
                </c:pt>
                <c:pt idx="1326">
                  <c:v>32750</c:v>
                </c:pt>
                <c:pt idx="1327">
                  <c:v>32757</c:v>
                </c:pt>
                <c:pt idx="1328">
                  <c:v>32764</c:v>
                </c:pt>
                <c:pt idx="1329">
                  <c:v>32771</c:v>
                </c:pt>
                <c:pt idx="1330">
                  <c:v>32778</c:v>
                </c:pt>
                <c:pt idx="1331">
                  <c:v>32785</c:v>
                </c:pt>
                <c:pt idx="1332">
                  <c:v>32792</c:v>
                </c:pt>
                <c:pt idx="1333">
                  <c:v>32799</c:v>
                </c:pt>
                <c:pt idx="1334">
                  <c:v>32806</c:v>
                </c:pt>
                <c:pt idx="1335">
                  <c:v>32813</c:v>
                </c:pt>
                <c:pt idx="1336">
                  <c:v>32820</c:v>
                </c:pt>
                <c:pt idx="1337">
                  <c:v>32827</c:v>
                </c:pt>
                <c:pt idx="1338">
                  <c:v>32834</c:v>
                </c:pt>
                <c:pt idx="1339">
                  <c:v>32841</c:v>
                </c:pt>
                <c:pt idx="1340">
                  <c:v>32848</c:v>
                </c:pt>
                <c:pt idx="1341">
                  <c:v>32855</c:v>
                </c:pt>
                <c:pt idx="1342">
                  <c:v>32862</c:v>
                </c:pt>
                <c:pt idx="1343">
                  <c:v>32869</c:v>
                </c:pt>
                <c:pt idx="1344">
                  <c:v>32876</c:v>
                </c:pt>
                <c:pt idx="1345">
                  <c:v>32883</c:v>
                </c:pt>
                <c:pt idx="1346">
                  <c:v>32890</c:v>
                </c:pt>
                <c:pt idx="1347">
                  <c:v>32897</c:v>
                </c:pt>
                <c:pt idx="1348">
                  <c:v>32904</c:v>
                </c:pt>
                <c:pt idx="1349">
                  <c:v>32911</c:v>
                </c:pt>
                <c:pt idx="1350">
                  <c:v>32918</c:v>
                </c:pt>
                <c:pt idx="1351">
                  <c:v>32925</c:v>
                </c:pt>
                <c:pt idx="1352">
                  <c:v>32932</c:v>
                </c:pt>
                <c:pt idx="1353">
                  <c:v>32939</c:v>
                </c:pt>
                <c:pt idx="1354">
                  <c:v>32946</c:v>
                </c:pt>
                <c:pt idx="1355">
                  <c:v>32953</c:v>
                </c:pt>
                <c:pt idx="1356">
                  <c:v>32960</c:v>
                </c:pt>
                <c:pt idx="1357">
                  <c:v>32967</c:v>
                </c:pt>
                <c:pt idx="1358">
                  <c:v>32974</c:v>
                </c:pt>
                <c:pt idx="1359">
                  <c:v>32981</c:v>
                </c:pt>
                <c:pt idx="1360">
                  <c:v>32988</c:v>
                </c:pt>
                <c:pt idx="1361">
                  <c:v>32995</c:v>
                </c:pt>
                <c:pt idx="1362">
                  <c:v>33002</c:v>
                </c:pt>
                <c:pt idx="1363">
                  <c:v>33009</c:v>
                </c:pt>
                <c:pt idx="1364">
                  <c:v>33016</c:v>
                </c:pt>
                <c:pt idx="1365">
                  <c:v>33023</c:v>
                </c:pt>
                <c:pt idx="1366">
                  <c:v>33030</c:v>
                </c:pt>
                <c:pt idx="1367">
                  <c:v>33037</c:v>
                </c:pt>
                <c:pt idx="1368">
                  <c:v>33044</c:v>
                </c:pt>
                <c:pt idx="1369">
                  <c:v>33051</c:v>
                </c:pt>
                <c:pt idx="1370">
                  <c:v>33058</c:v>
                </c:pt>
                <c:pt idx="1371">
                  <c:v>33065</c:v>
                </c:pt>
                <c:pt idx="1372">
                  <c:v>33072</c:v>
                </c:pt>
                <c:pt idx="1373">
                  <c:v>33079</c:v>
                </c:pt>
                <c:pt idx="1374">
                  <c:v>33086</c:v>
                </c:pt>
                <c:pt idx="1375">
                  <c:v>33093</c:v>
                </c:pt>
                <c:pt idx="1376">
                  <c:v>33100</c:v>
                </c:pt>
                <c:pt idx="1377">
                  <c:v>33107</c:v>
                </c:pt>
                <c:pt idx="1378">
                  <c:v>33114</c:v>
                </c:pt>
                <c:pt idx="1379">
                  <c:v>33121</c:v>
                </c:pt>
                <c:pt idx="1380">
                  <c:v>33128</c:v>
                </c:pt>
                <c:pt idx="1381">
                  <c:v>33135</c:v>
                </c:pt>
                <c:pt idx="1382">
                  <c:v>33142</c:v>
                </c:pt>
                <c:pt idx="1383">
                  <c:v>33149</c:v>
                </c:pt>
                <c:pt idx="1384">
                  <c:v>33156</c:v>
                </c:pt>
                <c:pt idx="1385">
                  <c:v>33163</c:v>
                </c:pt>
                <c:pt idx="1386">
                  <c:v>33170</c:v>
                </c:pt>
                <c:pt idx="1387">
                  <c:v>33177</c:v>
                </c:pt>
                <c:pt idx="1388">
                  <c:v>33184</c:v>
                </c:pt>
                <c:pt idx="1389">
                  <c:v>33191</c:v>
                </c:pt>
                <c:pt idx="1390">
                  <c:v>33198</c:v>
                </c:pt>
                <c:pt idx="1391">
                  <c:v>33205</c:v>
                </c:pt>
                <c:pt idx="1392">
                  <c:v>33212</c:v>
                </c:pt>
                <c:pt idx="1393">
                  <c:v>33219</c:v>
                </c:pt>
                <c:pt idx="1394">
                  <c:v>33226</c:v>
                </c:pt>
                <c:pt idx="1395">
                  <c:v>33233</c:v>
                </c:pt>
                <c:pt idx="1396">
                  <c:v>33240</c:v>
                </c:pt>
                <c:pt idx="1397">
                  <c:v>33247</c:v>
                </c:pt>
                <c:pt idx="1398">
                  <c:v>33254</c:v>
                </c:pt>
                <c:pt idx="1399">
                  <c:v>33261</c:v>
                </c:pt>
                <c:pt idx="1400">
                  <c:v>33268</c:v>
                </c:pt>
                <c:pt idx="1401">
                  <c:v>33275</c:v>
                </c:pt>
                <c:pt idx="1402">
                  <c:v>33282</c:v>
                </c:pt>
                <c:pt idx="1403">
                  <c:v>33289</c:v>
                </c:pt>
                <c:pt idx="1404">
                  <c:v>33296</c:v>
                </c:pt>
                <c:pt idx="1405">
                  <c:v>33303</c:v>
                </c:pt>
                <c:pt idx="1406">
                  <c:v>33310</c:v>
                </c:pt>
                <c:pt idx="1407">
                  <c:v>33317</c:v>
                </c:pt>
                <c:pt idx="1408">
                  <c:v>33324</c:v>
                </c:pt>
                <c:pt idx="1409">
                  <c:v>33331</c:v>
                </c:pt>
                <c:pt idx="1410">
                  <c:v>33338</c:v>
                </c:pt>
                <c:pt idx="1411">
                  <c:v>33345</c:v>
                </c:pt>
                <c:pt idx="1412">
                  <c:v>33352</c:v>
                </c:pt>
                <c:pt idx="1413">
                  <c:v>33359</c:v>
                </c:pt>
                <c:pt idx="1414">
                  <c:v>33366</c:v>
                </c:pt>
                <c:pt idx="1415">
                  <c:v>33373</c:v>
                </c:pt>
                <c:pt idx="1416">
                  <c:v>33380</c:v>
                </c:pt>
                <c:pt idx="1417">
                  <c:v>33387</c:v>
                </c:pt>
                <c:pt idx="1418">
                  <c:v>33394</c:v>
                </c:pt>
                <c:pt idx="1419">
                  <c:v>33401</c:v>
                </c:pt>
                <c:pt idx="1420">
                  <c:v>33408</c:v>
                </c:pt>
                <c:pt idx="1421">
                  <c:v>33415</c:v>
                </c:pt>
                <c:pt idx="1422">
                  <c:v>33422</c:v>
                </c:pt>
                <c:pt idx="1423">
                  <c:v>33429</c:v>
                </c:pt>
                <c:pt idx="1424">
                  <c:v>33436</c:v>
                </c:pt>
                <c:pt idx="1425">
                  <c:v>33443</c:v>
                </c:pt>
                <c:pt idx="1426">
                  <c:v>33450</c:v>
                </c:pt>
                <c:pt idx="1427">
                  <c:v>33457</c:v>
                </c:pt>
                <c:pt idx="1428">
                  <c:v>33464</c:v>
                </c:pt>
                <c:pt idx="1429">
                  <c:v>33471</c:v>
                </c:pt>
                <c:pt idx="1430">
                  <c:v>33478</c:v>
                </c:pt>
                <c:pt idx="1431">
                  <c:v>33485</c:v>
                </c:pt>
                <c:pt idx="1432">
                  <c:v>33492</c:v>
                </c:pt>
                <c:pt idx="1433">
                  <c:v>33499</c:v>
                </c:pt>
                <c:pt idx="1434">
                  <c:v>33506</c:v>
                </c:pt>
                <c:pt idx="1435">
                  <c:v>33513</c:v>
                </c:pt>
                <c:pt idx="1436">
                  <c:v>33520</c:v>
                </c:pt>
                <c:pt idx="1437">
                  <c:v>33527</c:v>
                </c:pt>
                <c:pt idx="1438">
                  <c:v>33534</c:v>
                </c:pt>
                <c:pt idx="1439">
                  <c:v>33541</c:v>
                </c:pt>
                <c:pt idx="1440">
                  <c:v>33548</c:v>
                </c:pt>
                <c:pt idx="1441">
                  <c:v>33555</c:v>
                </c:pt>
                <c:pt idx="1442">
                  <c:v>33562</c:v>
                </c:pt>
                <c:pt idx="1443">
                  <c:v>33569</c:v>
                </c:pt>
                <c:pt idx="1444">
                  <c:v>33576</c:v>
                </c:pt>
                <c:pt idx="1445">
                  <c:v>33583</c:v>
                </c:pt>
                <c:pt idx="1446">
                  <c:v>33590</c:v>
                </c:pt>
                <c:pt idx="1447">
                  <c:v>33597</c:v>
                </c:pt>
                <c:pt idx="1448">
                  <c:v>33604</c:v>
                </c:pt>
                <c:pt idx="1449">
                  <c:v>33611</c:v>
                </c:pt>
                <c:pt idx="1450">
                  <c:v>33618</c:v>
                </c:pt>
                <c:pt idx="1451">
                  <c:v>33625</c:v>
                </c:pt>
                <c:pt idx="1452">
                  <c:v>33632</c:v>
                </c:pt>
                <c:pt idx="1453">
                  <c:v>33639</c:v>
                </c:pt>
                <c:pt idx="1454">
                  <c:v>33646</c:v>
                </c:pt>
                <c:pt idx="1455">
                  <c:v>33653</c:v>
                </c:pt>
                <c:pt idx="1456">
                  <c:v>33660</c:v>
                </c:pt>
                <c:pt idx="1457">
                  <c:v>33667</c:v>
                </c:pt>
                <c:pt idx="1458">
                  <c:v>33674</c:v>
                </c:pt>
                <c:pt idx="1459">
                  <c:v>33681</c:v>
                </c:pt>
                <c:pt idx="1460">
                  <c:v>33688</c:v>
                </c:pt>
                <c:pt idx="1461">
                  <c:v>33695</c:v>
                </c:pt>
                <c:pt idx="1462">
                  <c:v>33702</c:v>
                </c:pt>
                <c:pt idx="1463">
                  <c:v>33709</c:v>
                </c:pt>
                <c:pt idx="1464">
                  <c:v>33716</c:v>
                </c:pt>
                <c:pt idx="1465">
                  <c:v>33723</c:v>
                </c:pt>
                <c:pt idx="1466">
                  <c:v>33730</c:v>
                </c:pt>
                <c:pt idx="1467">
                  <c:v>33737</c:v>
                </c:pt>
                <c:pt idx="1468">
                  <c:v>33744</c:v>
                </c:pt>
                <c:pt idx="1469">
                  <c:v>33751</c:v>
                </c:pt>
                <c:pt idx="1470">
                  <c:v>33758</c:v>
                </c:pt>
                <c:pt idx="1471">
                  <c:v>33765</c:v>
                </c:pt>
                <c:pt idx="1472">
                  <c:v>33772</c:v>
                </c:pt>
                <c:pt idx="1473">
                  <c:v>33779</c:v>
                </c:pt>
                <c:pt idx="1474">
                  <c:v>33786</c:v>
                </c:pt>
                <c:pt idx="1475">
                  <c:v>33793</c:v>
                </c:pt>
                <c:pt idx="1476">
                  <c:v>33800</c:v>
                </c:pt>
                <c:pt idx="1477">
                  <c:v>33807</c:v>
                </c:pt>
                <c:pt idx="1478">
                  <c:v>33814</c:v>
                </c:pt>
                <c:pt idx="1479">
                  <c:v>33821</c:v>
                </c:pt>
                <c:pt idx="1480">
                  <c:v>33828</c:v>
                </c:pt>
                <c:pt idx="1481">
                  <c:v>33835</c:v>
                </c:pt>
                <c:pt idx="1482">
                  <c:v>33842</c:v>
                </c:pt>
                <c:pt idx="1483">
                  <c:v>33849</c:v>
                </c:pt>
                <c:pt idx="1484">
                  <c:v>33856</c:v>
                </c:pt>
                <c:pt idx="1485">
                  <c:v>33863</c:v>
                </c:pt>
                <c:pt idx="1486">
                  <c:v>33870</c:v>
                </c:pt>
                <c:pt idx="1487">
                  <c:v>33877</c:v>
                </c:pt>
                <c:pt idx="1488">
                  <c:v>33884</c:v>
                </c:pt>
                <c:pt idx="1489">
                  <c:v>33891</c:v>
                </c:pt>
                <c:pt idx="1490">
                  <c:v>33898</c:v>
                </c:pt>
                <c:pt idx="1491">
                  <c:v>33905</c:v>
                </c:pt>
                <c:pt idx="1492">
                  <c:v>33912</c:v>
                </c:pt>
                <c:pt idx="1493">
                  <c:v>33919</c:v>
                </c:pt>
                <c:pt idx="1494">
                  <c:v>33926</c:v>
                </c:pt>
                <c:pt idx="1495">
                  <c:v>33933</c:v>
                </c:pt>
                <c:pt idx="1496">
                  <c:v>33940</c:v>
                </c:pt>
                <c:pt idx="1497">
                  <c:v>33947</c:v>
                </c:pt>
                <c:pt idx="1498">
                  <c:v>33954</c:v>
                </c:pt>
                <c:pt idx="1499">
                  <c:v>33961</c:v>
                </c:pt>
                <c:pt idx="1500">
                  <c:v>33968</c:v>
                </c:pt>
                <c:pt idx="1501">
                  <c:v>33975</c:v>
                </c:pt>
                <c:pt idx="1502">
                  <c:v>33982</c:v>
                </c:pt>
                <c:pt idx="1503">
                  <c:v>33989</c:v>
                </c:pt>
                <c:pt idx="1504">
                  <c:v>33996</c:v>
                </c:pt>
                <c:pt idx="1505">
                  <c:v>34003</c:v>
                </c:pt>
                <c:pt idx="1506">
                  <c:v>34010</c:v>
                </c:pt>
                <c:pt idx="1507">
                  <c:v>34017</c:v>
                </c:pt>
                <c:pt idx="1508">
                  <c:v>34024</c:v>
                </c:pt>
                <c:pt idx="1509">
                  <c:v>34031</c:v>
                </c:pt>
                <c:pt idx="1510">
                  <c:v>34038</c:v>
                </c:pt>
                <c:pt idx="1511">
                  <c:v>34045</c:v>
                </c:pt>
                <c:pt idx="1512">
                  <c:v>34052</c:v>
                </c:pt>
                <c:pt idx="1513">
                  <c:v>34059</c:v>
                </c:pt>
                <c:pt idx="1514">
                  <c:v>34066</c:v>
                </c:pt>
                <c:pt idx="1515">
                  <c:v>34073</c:v>
                </c:pt>
                <c:pt idx="1516">
                  <c:v>34080</c:v>
                </c:pt>
                <c:pt idx="1517">
                  <c:v>34087</c:v>
                </c:pt>
                <c:pt idx="1518">
                  <c:v>34094</c:v>
                </c:pt>
                <c:pt idx="1519">
                  <c:v>34101</c:v>
                </c:pt>
                <c:pt idx="1520">
                  <c:v>34108</c:v>
                </c:pt>
                <c:pt idx="1521">
                  <c:v>34115</c:v>
                </c:pt>
                <c:pt idx="1522">
                  <c:v>34122</c:v>
                </c:pt>
                <c:pt idx="1523">
                  <c:v>34129</c:v>
                </c:pt>
                <c:pt idx="1524">
                  <c:v>34136</c:v>
                </c:pt>
                <c:pt idx="1525">
                  <c:v>34143</c:v>
                </c:pt>
                <c:pt idx="1526">
                  <c:v>34150</c:v>
                </c:pt>
                <c:pt idx="1527">
                  <c:v>34157</c:v>
                </c:pt>
                <c:pt idx="1528">
                  <c:v>34164</c:v>
                </c:pt>
                <c:pt idx="1529">
                  <c:v>34171</c:v>
                </c:pt>
                <c:pt idx="1530">
                  <c:v>34178</c:v>
                </c:pt>
                <c:pt idx="1531">
                  <c:v>34185</c:v>
                </c:pt>
                <c:pt idx="1532">
                  <c:v>34192</c:v>
                </c:pt>
                <c:pt idx="1533">
                  <c:v>34199</c:v>
                </c:pt>
                <c:pt idx="1534">
                  <c:v>34206</c:v>
                </c:pt>
                <c:pt idx="1535">
                  <c:v>34213</c:v>
                </c:pt>
                <c:pt idx="1536">
                  <c:v>34220</c:v>
                </c:pt>
                <c:pt idx="1537">
                  <c:v>34227</c:v>
                </c:pt>
                <c:pt idx="1538">
                  <c:v>34234</c:v>
                </c:pt>
                <c:pt idx="1539">
                  <c:v>34241</c:v>
                </c:pt>
                <c:pt idx="1540">
                  <c:v>34248</c:v>
                </c:pt>
                <c:pt idx="1541">
                  <c:v>34255</c:v>
                </c:pt>
                <c:pt idx="1542">
                  <c:v>34262</c:v>
                </c:pt>
                <c:pt idx="1543">
                  <c:v>34269</c:v>
                </c:pt>
                <c:pt idx="1544">
                  <c:v>34276</c:v>
                </c:pt>
                <c:pt idx="1545">
                  <c:v>34283</c:v>
                </c:pt>
                <c:pt idx="1546">
                  <c:v>34290</c:v>
                </c:pt>
                <c:pt idx="1547">
                  <c:v>34297</c:v>
                </c:pt>
                <c:pt idx="1548">
                  <c:v>34304</c:v>
                </c:pt>
                <c:pt idx="1549">
                  <c:v>34311</c:v>
                </c:pt>
                <c:pt idx="1550">
                  <c:v>34318</c:v>
                </c:pt>
                <c:pt idx="1551">
                  <c:v>34325</c:v>
                </c:pt>
                <c:pt idx="1552">
                  <c:v>34332</c:v>
                </c:pt>
                <c:pt idx="1553">
                  <c:v>34339</c:v>
                </c:pt>
                <c:pt idx="1554">
                  <c:v>34346</c:v>
                </c:pt>
                <c:pt idx="1555">
                  <c:v>34353</c:v>
                </c:pt>
                <c:pt idx="1556">
                  <c:v>34360</c:v>
                </c:pt>
                <c:pt idx="1557">
                  <c:v>34367</c:v>
                </c:pt>
                <c:pt idx="1558">
                  <c:v>34374</c:v>
                </c:pt>
                <c:pt idx="1559">
                  <c:v>34381</c:v>
                </c:pt>
                <c:pt idx="1560">
                  <c:v>34388</c:v>
                </c:pt>
                <c:pt idx="1561">
                  <c:v>34395</c:v>
                </c:pt>
                <c:pt idx="1562">
                  <c:v>34402</c:v>
                </c:pt>
                <c:pt idx="1563">
                  <c:v>34409</c:v>
                </c:pt>
                <c:pt idx="1564">
                  <c:v>34416</c:v>
                </c:pt>
                <c:pt idx="1565">
                  <c:v>34423</c:v>
                </c:pt>
                <c:pt idx="1566">
                  <c:v>34430</c:v>
                </c:pt>
                <c:pt idx="1567">
                  <c:v>34437</c:v>
                </c:pt>
                <c:pt idx="1568">
                  <c:v>34444</c:v>
                </c:pt>
                <c:pt idx="1569">
                  <c:v>34451</c:v>
                </c:pt>
                <c:pt idx="1570">
                  <c:v>34458</c:v>
                </c:pt>
                <c:pt idx="1571">
                  <c:v>34465</c:v>
                </c:pt>
                <c:pt idx="1572">
                  <c:v>34472</c:v>
                </c:pt>
                <c:pt idx="1573">
                  <c:v>34479</c:v>
                </c:pt>
                <c:pt idx="1574">
                  <c:v>34486</c:v>
                </c:pt>
                <c:pt idx="1575">
                  <c:v>34493</c:v>
                </c:pt>
                <c:pt idx="1576">
                  <c:v>34500</c:v>
                </c:pt>
                <c:pt idx="1577">
                  <c:v>34507</c:v>
                </c:pt>
                <c:pt idx="1578">
                  <c:v>34514</c:v>
                </c:pt>
                <c:pt idx="1579">
                  <c:v>34521</c:v>
                </c:pt>
                <c:pt idx="1580">
                  <c:v>34528</c:v>
                </c:pt>
                <c:pt idx="1581">
                  <c:v>34535</c:v>
                </c:pt>
                <c:pt idx="1582">
                  <c:v>34542</c:v>
                </c:pt>
                <c:pt idx="1583">
                  <c:v>34549</c:v>
                </c:pt>
                <c:pt idx="1584">
                  <c:v>34556</c:v>
                </c:pt>
                <c:pt idx="1585">
                  <c:v>34563</c:v>
                </c:pt>
                <c:pt idx="1586">
                  <c:v>34570</c:v>
                </c:pt>
                <c:pt idx="1587">
                  <c:v>34577</c:v>
                </c:pt>
                <c:pt idx="1588">
                  <c:v>34584</c:v>
                </c:pt>
                <c:pt idx="1589">
                  <c:v>34591</c:v>
                </c:pt>
                <c:pt idx="1590">
                  <c:v>34598</c:v>
                </c:pt>
                <c:pt idx="1591">
                  <c:v>34605</c:v>
                </c:pt>
                <c:pt idx="1592">
                  <c:v>34612</c:v>
                </c:pt>
                <c:pt idx="1593">
                  <c:v>34619</c:v>
                </c:pt>
                <c:pt idx="1594">
                  <c:v>34626</c:v>
                </c:pt>
                <c:pt idx="1595">
                  <c:v>34633</c:v>
                </c:pt>
                <c:pt idx="1596">
                  <c:v>34640</c:v>
                </c:pt>
                <c:pt idx="1597">
                  <c:v>34647</c:v>
                </c:pt>
                <c:pt idx="1598">
                  <c:v>34654</c:v>
                </c:pt>
                <c:pt idx="1599">
                  <c:v>34661</c:v>
                </c:pt>
                <c:pt idx="1600">
                  <c:v>34668</c:v>
                </c:pt>
                <c:pt idx="1601">
                  <c:v>34675</c:v>
                </c:pt>
                <c:pt idx="1602">
                  <c:v>34682</c:v>
                </c:pt>
                <c:pt idx="1603">
                  <c:v>34689</c:v>
                </c:pt>
                <c:pt idx="1604">
                  <c:v>34696</c:v>
                </c:pt>
                <c:pt idx="1605">
                  <c:v>34703</c:v>
                </c:pt>
                <c:pt idx="1606">
                  <c:v>34710</c:v>
                </c:pt>
                <c:pt idx="1607">
                  <c:v>34717</c:v>
                </c:pt>
                <c:pt idx="1608">
                  <c:v>34724</c:v>
                </c:pt>
                <c:pt idx="1609">
                  <c:v>34731</c:v>
                </c:pt>
                <c:pt idx="1610">
                  <c:v>34738</c:v>
                </c:pt>
                <c:pt idx="1611">
                  <c:v>34745</c:v>
                </c:pt>
                <c:pt idx="1612">
                  <c:v>34752</c:v>
                </c:pt>
                <c:pt idx="1613">
                  <c:v>34759</c:v>
                </c:pt>
                <c:pt idx="1614">
                  <c:v>34766</c:v>
                </c:pt>
                <c:pt idx="1615">
                  <c:v>34773</c:v>
                </c:pt>
                <c:pt idx="1616">
                  <c:v>34780</c:v>
                </c:pt>
                <c:pt idx="1617">
                  <c:v>34787</c:v>
                </c:pt>
                <c:pt idx="1618">
                  <c:v>34794</c:v>
                </c:pt>
                <c:pt idx="1619">
                  <c:v>34801</c:v>
                </c:pt>
                <c:pt idx="1620">
                  <c:v>34808</c:v>
                </c:pt>
                <c:pt idx="1621">
                  <c:v>34815</c:v>
                </c:pt>
                <c:pt idx="1622">
                  <c:v>34822</c:v>
                </c:pt>
                <c:pt idx="1623">
                  <c:v>34829</c:v>
                </c:pt>
                <c:pt idx="1624">
                  <c:v>34836</c:v>
                </c:pt>
                <c:pt idx="1625">
                  <c:v>34843</c:v>
                </c:pt>
                <c:pt idx="1626">
                  <c:v>34850</c:v>
                </c:pt>
                <c:pt idx="1627">
                  <c:v>34857</c:v>
                </c:pt>
                <c:pt idx="1628">
                  <c:v>34864</c:v>
                </c:pt>
                <c:pt idx="1629">
                  <c:v>34871</c:v>
                </c:pt>
                <c:pt idx="1630">
                  <c:v>34878</c:v>
                </c:pt>
                <c:pt idx="1631">
                  <c:v>34885</c:v>
                </c:pt>
                <c:pt idx="1632">
                  <c:v>34892</c:v>
                </c:pt>
                <c:pt idx="1633">
                  <c:v>34899</c:v>
                </c:pt>
                <c:pt idx="1634">
                  <c:v>34906</c:v>
                </c:pt>
                <c:pt idx="1635">
                  <c:v>34913</c:v>
                </c:pt>
                <c:pt idx="1636">
                  <c:v>34920</c:v>
                </c:pt>
                <c:pt idx="1637">
                  <c:v>34927</c:v>
                </c:pt>
                <c:pt idx="1638">
                  <c:v>34934</c:v>
                </c:pt>
                <c:pt idx="1639">
                  <c:v>34941</c:v>
                </c:pt>
                <c:pt idx="1640">
                  <c:v>34948</c:v>
                </c:pt>
                <c:pt idx="1641">
                  <c:v>34955</c:v>
                </c:pt>
                <c:pt idx="1642">
                  <c:v>34962</c:v>
                </c:pt>
                <c:pt idx="1643">
                  <c:v>34969</c:v>
                </c:pt>
                <c:pt idx="1644">
                  <c:v>34976</c:v>
                </c:pt>
                <c:pt idx="1645">
                  <c:v>34983</c:v>
                </c:pt>
                <c:pt idx="1646">
                  <c:v>34990</c:v>
                </c:pt>
                <c:pt idx="1647">
                  <c:v>34997</c:v>
                </c:pt>
                <c:pt idx="1648">
                  <c:v>35004</c:v>
                </c:pt>
                <c:pt idx="1649">
                  <c:v>35011</c:v>
                </c:pt>
                <c:pt idx="1650">
                  <c:v>35018</c:v>
                </c:pt>
                <c:pt idx="1651">
                  <c:v>35025</c:v>
                </c:pt>
                <c:pt idx="1652">
                  <c:v>35032</c:v>
                </c:pt>
                <c:pt idx="1653">
                  <c:v>35039</c:v>
                </c:pt>
                <c:pt idx="1654">
                  <c:v>35046</c:v>
                </c:pt>
                <c:pt idx="1655">
                  <c:v>35053</c:v>
                </c:pt>
                <c:pt idx="1656">
                  <c:v>35060</c:v>
                </c:pt>
                <c:pt idx="1657">
                  <c:v>35067</c:v>
                </c:pt>
                <c:pt idx="1658">
                  <c:v>35074</c:v>
                </c:pt>
                <c:pt idx="1659">
                  <c:v>35081</c:v>
                </c:pt>
                <c:pt idx="1660">
                  <c:v>35088</c:v>
                </c:pt>
                <c:pt idx="1661">
                  <c:v>35095</c:v>
                </c:pt>
                <c:pt idx="1662">
                  <c:v>35102</c:v>
                </c:pt>
                <c:pt idx="1663">
                  <c:v>35109</c:v>
                </c:pt>
                <c:pt idx="1664">
                  <c:v>35116</c:v>
                </c:pt>
                <c:pt idx="1665">
                  <c:v>35123</c:v>
                </c:pt>
                <c:pt idx="1666">
                  <c:v>35130</c:v>
                </c:pt>
                <c:pt idx="1667">
                  <c:v>35137</c:v>
                </c:pt>
                <c:pt idx="1668">
                  <c:v>35144</c:v>
                </c:pt>
                <c:pt idx="1669">
                  <c:v>35151</c:v>
                </c:pt>
                <c:pt idx="1670">
                  <c:v>35158</c:v>
                </c:pt>
                <c:pt idx="1671">
                  <c:v>35165</c:v>
                </c:pt>
                <c:pt idx="1672">
                  <c:v>35172</c:v>
                </c:pt>
                <c:pt idx="1673">
                  <c:v>35179</c:v>
                </c:pt>
                <c:pt idx="1674">
                  <c:v>35186</c:v>
                </c:pt>
                <c:pt idx="1675">
                  <c:v>35193</c:v>
                </c:pt>
                <c:pt idx="1676">
                  <c:v>35200</c:v>
                </c:pt>
                <c:pt idx="1677">
                  <c:v>35207</c:v>
                </c:pt>
                <c:pt idx="1678">
                  <c:v>35214</c:v>
                </c:pt>
                <c:pt idx="1679">
                  <c:v>35221</c:v>
                </c:pt>
                <c:pt idx="1680">
                  <c:v>35228</c:v>
                </c:pt>
                <c:pt idx="1681">
                  <c:v>35235</c:v>
                </c:pt>
                <c:pt idx="1682">
                  <c:v>35242</c:v>
                </c:pt>
                <c:pt idx="1683">
                  <c:v>35249</c:v>
                </c:pt>
                <c:pt idx="1684">
                  <c:v>35256</c:v>
                </c:pt>
                <c:pt idx="1685">
                  <c:v>35263</c:v>
                </c:pt>
                <c:pt idx="1686">
                  <c:v>35270</c:v>
                </c:pt>
                <c:pt idx="1687">
                  <c:v>35277</c:v>
                </c:pt>
                <c:pt idx="1688">
                  <c:v>35284</c:v>
                </c:pt>
                <c:pt idx="1689">
                  <c:v>35291</c:v>
                </c:pt>
                <c:pt idx="1690">
                  <c:v>35298</c:v>
                </c:pt>
                <c:pt idx="1691">
                  <c:v>35305</c:v>
                </c:pt>
                <c:pt idx="1692">
                  <c:v>35312</c:v>
                </c:pt>
                <c:pt idx="1693">
                  <c:v>35319</c:v>
                </c:pt>
                <c:pt idx="1694">
                  <c:v>35326</c:v>
                </c:pt>
                <c:pt idx="1695">
                  <c:v>35333</c:v>
                </c:pt>
                <c:pt idx="1696">
                  <c:v>35340</c:v>
                </c:pt>
                <c:pt idx="1697">
                  <c:v>35347</c:v>
                </c:pt>
                <c:pt idx="1698">
                  <c:v>35354</c:v>
                </c:pt>
                <c:pt idx="1699">
                  <c:v>35361</c:v>
                </c:pt>
                <c:pt idx="1700">
                  <c:v>35368</c:v>
                </c:pt>
                <c:pt idx="1701">
                  <c:v>35375</c:v>
                </c:pt>
                <c:pt idx="1702">
                  <c:v>35382</c:v>
                </c:pt>
                <c:pt idx="1703">
                  <c:v>35389</c:v>
                </c:pt>
                <c:pt idx="1704">
                  <c:v>35396</c:v>
                </c:pt>
                <c:pt idx="1705">
                  <c:v>35403</c:v>
                </c:pt>
                <c:pt idx="1706">
                  <c:v>35410</c:v>
                </c:pt>
                <c:pt idx="1707">
                  <c:v>35417</c:v>
                </c:pt>
                <c:pt idx="1708">
                  <c:v>35424</c:v>
                </c:pt>
                <c:pt idx="1709">
                  <c:v>35431</c:v>
                </c:pt>
                <c:pt idx="1710">
                  <c:v>35438</c:v>
                </c:pt>
                <c:pt idx="1711">
                  <c:v>35445</c:v>
                </c:pt>
                <c:pt idx="1712">
                  <c:v>35452</c:v>
                </c:pt>
                <c:pt idx="1713">
                  <c:v>35459</c:v>
                </c:pt>
                <c:pt idx="1714">
                  <c:v>35466</c:v>
                </c:pt>
                <c:pt idx="1715">
                  <c:v>35473</c:v>
                </c:pt>
                <c:pt idx="1716">
                  <c:v>35480</c:v>
                </c:pt>
                <c:pt idx="1717">
                  <c:v>35487</c:v>
                </c:pt>
                <c:pt idx="1718">
                  <c:v>35494</c:v>
                </c:pt>
                <c:pt idx="1719">
                  <c:v>35501</c:v>
                </c:pt>
                <c:pt idx="1720">
                  <c:v>35508</c:v>
                </c:pt>
                <c:pt idx="1721">
                  <c:v>35515</c:v>
                </c:pt>
                <c:pt idx="1722">
                  <c:v>35522</c:v>
                </c:pt>
                <c:pt idx="1723">
                  <c:v>35529</c:v>
                </c:pt>
                <c:pt idx="1724">
                  <c:v>35536</c:v>
                </c:pt>
                <c:pt idx="1725">
                  <c:v>35543</c:v>
                </c:pt>
                <c:pt idx="1726">
                  <c:v>35550</c:v>
                </c:pt>
                <c:pt idx="1727">
                  <c:v>35557</c:v>
                </c:pt>
                <c:pt idx="1728">
                  <c:v>35564</c:v>
                </c:pt>
                <c:pt idx="1729">
                  <c:v>35571</c:v>
                </c:pt>
                <c:pt idx="1730">
                  <c:v>35578</c:v>
                </c:pt>
                <c:pt idx="1731">
                  <c:v>35585</c:v>
                </c:pt>
                <c:pt idx="1732">
                  <c:v>35592</c:v>
                </c:pt>
                <c:pt idx="1733">
                  <c:v>35599</c:v>
                </c:pt>
                <c:pt idx="1734">
                  <c:v>35606</c:v>
                </c:pt>
                <c:pt idx="1735">
                  <c:v>35613</c:v>
                </c:pt>
                <c:pt idx="1736">
                  <c:v>35620</c:v>
                </c:pt>
                <c:pt idx="1737">
                  <c:v>35627</c:v>
                </c:pt>
                <c:pt idx="1738">
                  <c:v>35634</c:v>
                </c:pt>
                <c:pt idx="1739">
                  <c:v>35641</c:v>
                </c:pt>
                <c:pt idx="1740">
                  <c:v>35648</c:v>
                </c:pt>
                <c:pt idx="1741">
                  <c:v>35655</c:v>
                </c:pt>
                <c:pt idx="1742">
                  <c:v>35662</c:v>
                </c:pt>
                <c:pt idx="1743">
                  <c:v>35669</c:v>
                </c:pt>
                <c:pt idx="1744">
                  <c:v>35676</c:v>
                </c:pt>
                <c:pt idx="1745">
                  <c:v>35683</c:v>
                </c:pt>
                <c:pt idx="1746">
                  <c:v>35690</c:v>
                </c:pt>
                <c:pt idx="1747">
                  <c:v>35697</c:v>
                </c:pt>
                <c:pt idx="1748">
                  <c:v>35704</c:v>
                </c:pt>
                <c:pt idx="1749">
                  <c:v>35711</c:v>
                </c:pt>
                <c:pt idx="1750">
                  <c:v>35718</c:v>
                </c:pt>
                <c:pt idx="1751">
                  <c:v>35725</c:v>
                </c:pt>
                <c:pt idx="1752">
                  <c:v>35732</c:v>
                </c:pt>
                <c:pt idx="1753">
                  <c:v>35739</c:v>
                </c:pt>
                <c:pt idx="1754">
                  <c:v>35746</c:v>
                </c:pt>
                <c:pt idx="1755">
                  <c:v>35753</c:v>
                </c:pt>
                <c:pt idx="1756">
                  <c:v>35760</c:v>
                </c:pt>
                <c:pt idx="1757">
                  <c:v>35767</c:v>
                </c:pt>
                <c:pt idx="1758">
                  <c:v>35774</c:v>
                </c:pt>
                <c:pt idx="1759">
                  <c:v>35781</c:v>
                </c:pt>
                <c:pt idx="1760">
                  <c:v>35788</c:v>
                </c:pt>
                <c:pt idx="1761">
                  <c:v>35795</c:v>
                </c:pt>
                <c:pt idx="1762">
                  <c:v>35802</c:v>
                </c:pt>
                <c:pt idx="1763">
                  <c:v>35809</c:v>
                </c:pt>
                <c:pt idx="1764">
                  <c:v>35816</c:v>
                </c:pt>
                <c:pt idx="1765">
                  <c:v>35823</c:v>
                </c:pt>
                <c:pt idx="1766">
                  <c:v>35830</c:v>
                </c:pt>
                <c:pt idx="1767">
                  <c:v>35837</c:v>
                </c:pt>
                <c:pt idx="1768">
                  <c:v>35844</c:v>
                </c:pt>
                <c:pt idx="1769">
                  <c:v>35851</c:v>
                </c:pt>
                <c:pt idx="1770">
                  <c:v>35858</c:v>
                </c:pt>
                <c:pt idx="1771">
                  <c:v>35865</c:v>
                </c:pt>
                <c:pt idx="1772">
                  <c:v>35872</c:v>
                </c:pt>
                <c:pt idx="1773">
                  <c:v>35879</c:v>
                </c:pt>
                <c:pt idx="1774">
                  <c:v>35886</c:v>
                </c:pt>
                <c:pt idx="1775">
                  <c:v>35893</c:v>
                </c:pt>
                <c:pt idx="1776">
                  <c:v>35900</c:v>
                </c:pt>
                <c:pt idx="1777">
                  <c:v>35907</c:v>
                </c:pt>
                <c:pt idx="1778">
                  <c:v>35914</c:v>
                </c:pt>
                <c:pt idx="1779">
                  <c:v>35921</c:v>
                </c:pt>
                <c:pt idx="1780">
                  <c:v>35928</c:v>
                </c:pt>
                <c:pt idx="1781">
                  <c:v>35935</c:v>
                </c:pt>
                <c:pt idx="1782">
                  <c:v>35942</c:v>
                </c:pt>
                <c:pt idx="1783">
                  <c:v>35949</c:v>
                </c:pt>
                <c:pt idx="1784">
                  <c:v>35956</c:v>
                </c:pt>
                <c:pt idx="1785">
                  <c:v>35963</c:v>
                </c:pt>
                <c:pt idx="1786">
                  <c:v>35970</c:v>
                </c:pt>
                <c:pt idx="1787">
                  <c:v>35977</c:v>
                </c:pt>
                <c:pt idx="1788">
                  <c:v>35984</c:v>
                </c:pt>
                <c:pt idx="1789">
                  <c:v>35991</c:v>
                </c:pt>
                <c:pt idx="1790">
                  <c:v>35998</c:v>
                </c:pt>
                <c:pt idx="1791">
                  <c:v>36005</c:v>
                </c:pt>
                <c:pt idx="1792">
                  <c:v>36012</c:v>
                </c:pt>
                <c:pt idx="1793">
                  <c:v>36019</c:v>
                </c:pt>
                <c:pt idx="1794">
                  <c:v>36026</c:v>
                </c:pt>
                <c:pt idx="1795">
                  <c:v>36033</c:v>
                </c:pt>
                <c:pt idx="1796">
                  <c:v>36040</c:v>
                </c:pt>
                <c:pt idx="1797">
                  <c:v>36047</c:v>
                </c:pt>
                <c:pt idx="1798">
                  <c:v>36054</c:v>
                </c:pt>
                <c:pt idx="1799">
                  <c:v>36061</c:v>
                </c:pt>
                <c:pt idx="1800">
                  <c:v>36068</c:v>
                </c:pt>
                <c:pt idx="1801">
                  <c:v>36075</c:v>
                </c:pt>
                <c:pt idx="1802">
                  <c:v>36082</c:v>
                </c:pt>
                <c:pt idx="1803">
                  <c:v>36089</c:v>
                </c:pt>
                <c:pt idx="1804">
                  <c:v>36096</c:v>
                </c:pt>
                <c:pt idx="1805">
                  <c:v>36103</c:v>
                </c:pt>
                <c:pt idx="1806">
                  <c:v>36110</c:v>
                </c:pt>
                <c:pt idx="1807">
                  <c:v>36117</c:v>
                </c:pt>
                <c:pt idx="1808">
                  <c:v>36124</c:v>
                </c:pt>
                <c:pt idx="1809">
                  <c:v>36131</c:v>
                </c:pt>
                <c:pt idx="1810">
                  <c:v>36138</c:v>
                </c:pt>
                <c:pt idx="1811">
                  <c:v>36145</c:v>
                </c:pt>
                <c:pt idx="1812">
                  <c:v>36152</c:v>
                </c:pt>
                <c:pt idx="1813">
                  <c:v>36159</c:v>
                </c:pt>
                <c:pt idx="1814">
                  <c:v>36166</c:v>
                </c:pt>
                <c:pt idx="1815">
                  <c:v>36173</c:v>
                </c:pt>
                <c:pt idx="1816">
                  <c:v>36180</c:v>
                </c:pt>
                <c:pt idx="1817">
                  <c:v>36187</c:v>
                </c:pt>
                <c:pt idx="1818">
                  <c:v>36194</c:v>
                </c:pt>
                <c:pt idx="1819">
                  <c:v>36201</c:v>
                </c:pt>
                <c:pt idx="1820">
                  <c:v>36208</c:v>
                </c:pt>
                <c:pt idx="1821">
                  <c:v>36215</c:v>
                </c:pt>
                <c:pt idx="1822">
                  <c:v>36222</c:v>
                </c:pt>
                <c:pt idx="1823">
                  <c:v>36229</c:v>
                </c:pt>
                <c:pt idx="1824">
                  <c:v>36236</c:v>
                </c:pt>
                <c:pt idx="1825">
                  <c:v>36243</c:v>
                </c:pt>
                <c:pt idx="1826">
                  <c:v>36250</c:v>
                </c:pt>
                <c:pt idx="1827">
                  <c:v>36257</c:v>
                </c:pt>
                <c:pt idx="1828">
                  <c:v>36264</c:v>
                </c:pt>
                <c:pt idx="1829">
                  <c:v>36271</c:v>
                </c:pt>
                <c:pt idx="1830">
                  <c:v>36278</c:v>
                </c:pt>
                <c:pt idx="1831">
                  <c:v>36285</c:v>
                </c:pt>
                <c:pt idx="1832">
                  <c:v>36292</c:v>
                </c:pt>
                <c:pt idx="1833">
                  <c:v>36299</c:v>
                </c:pt>
                <c:pt idx="1834">
                  <c:v>36306</c:v>
                </c:pt>
                <c:pt idx="1835">
                  <c:v>36313</c:v>
                </c:pt>
                <c:pt idx="1836">
                  <c:v>36320</c:v>
                </c:pt>
                <c:pt idx="1837">
                  <c:v>36327</c:v>
                </c:pt>
                <c:pt idx="1838">
                  <c:v>36334</c:v>
                </c:pt>
                <c:pt idx="1839">
                  <c:v>36341</c:v>
                </c:pt>
                <c:pt idx="1840">
                  <c:v>36348</c:v>
                </c:pt>
                <c:pt idx="1841">
                  <c:v>36355</c:v>
                </c:pt>
                <c:pt idx="1842">
                  <c:v>36362</c:v>
                </c:pt>
                <c:pt idx="1843">
                  <c:v>36369</c:v>
                </c:pt>
                <c:pt idx="1844">
                  <c:v>36376</c:v>
                </c:pt>
                <c:pt idx="1845">
                  <c:v>36383</c:v>
                </c:pt>
                <c:pt idx="1846">
                  <c:v>36390</c:v>
                </c:pt>
                <c:pt idx="1847">
                  <c:v>36397</c:v>
                </c:pt>
                <c:pt idx="1848">
                  <c:v>36404</c:v>
                </c:pt>
                <c:pt idx="1849">
                  <c:v>36411</c:v>
                </c:pt>
                <c:pt idx="1850">
                  <c:v>36418</c:v>
                </c:pt>
                <c:pt idx="1851">
                  <c:v>36425</c:v>
                </c:pt>
                <c:pt idx="1852">
                  <c:v>36432</c:v>
                </c:pt>
                <c:pt idx="1853">
                  <c:v>36439</c:v>
                </c:pt>
                <c:pt idx="1854">
                  <c:v>36446</c:v>
                </c:pt>
                <c:pt idx="1855">
                  <c:v>36453</c:v>
                </c:pt>
                <c:pt idx="1856">
                  <c:v>36460</c:v>
                </c:pt>
                <c:pt idx="1857">
                  <c:v>36467</c:v>
                </c:pt>
                <c:pt idx="1858">
                  <c:v>36474</c:v>
                </c:pt>
                <c:pt idx="1859">
                  <c:v>36481</c:v>
                </c:pt>
                <c:pt idx="1860">
                  <c:v>36488</c:v>
                </c:pt>
                <c:pt idx="1861">
                  <c:v>36495</c:v>
                </c:pt>
                <c:pt idx="1862">
                  <c:v>36502</c:v>
                </c:pt>
                <c:pt idx="1863">
                  <c:v>36509</c:v>
                </c:pt>
                <c:pt idx="1864">
                  <c:v>36516</c:v>
                </c:pt>
                <c:pt idx="1865">
                  <c:v>36523</c:v>
                </c:pt>
                <c:pt idx="1866">
                  <c:v>36530</c:v>
                </c:pt>
                <c:pt idx="1867">
                  <c:v>36537</c:v>
                </c:pt>
                <c:pt idx="1868">
                  <c:v>36544</c:v>
                </c:pt>
                <c:pt idx="1869">
                  <c:v>36551</c:v>
                </c:pt>
                <c:pt idx="1870">
                  <c:v>36558</c:v>
                </c:pt>
                <c:pt idx="1871">
                  <c:v>36565</c:v>
                </c:pt>
                <c:pt idx="1872">
                  <c:v>36572</c:v>
                </c:pt>
                <c:pt idx="1873">
                  <c:v>36579</c:v>
                </c:pt>
                <c:pt idx="1874">
                  <c:v>36586</c:v>
                </c:pt>
                <c:pt idx="1875">
                  <c:v>36593</c:v>
                </c:pt>
                <c:pt idx="1876">
                  <c:v>36600</c:v>
                </c:pt>
                <c:pt idx="1877">
                  <c:v>36607</c:v>
                </c:pt>
                <c:pt idx="1878">
                  <c:v>36614</c:v>
                </c:pt>
                <c:pt idx="1879">
                  <c:v>36621</c:v>
                </c:pt>
                <c:pt idx="1880">
                  <c:v>36628</c:v>
                </c:pt>
                <c:pt idx="1881">
                  <c:v>36635</c:v>
                </c:pt>
                <c:pt idx="1882">
                  <c:v>36642</c:v>
                </c:pt>
                <c:pt idx="1883">
                  <c:v>36649</c:v>
                </c:pt>
                <c:pt idx="1884">
                  <c:v>36656</c:v>
                </c:pt>
                <c:pt idx="1885">
                  <c:v>36663</c:v>
                </c:pt>
                <c:pt idx="1886">
                  <c:v>36670</c:v>
                </c:pt>
                <c:pt idx="1887">
                  <c:v>36677</c:v>
                </c:pt>
                <c:pt idx="1888">
                  <c:v>36684</c:v>
                </c:pt>
                <c:pt idx="1889">
                  <c:v>36691</c:v>
                </c:pt>
                <c:pt idx="1890">
                  <c:v>36698</c:v>
                </c:pt>
                <c:pt idx="1891">
                  <c:v>36705</c:v>
                </c:pt>
                <c:pt idx="1892">
                  <c:v>36712</c:v>
                </c:pt>
                <c:pt idx="1893">
                  <c:v>36719</c:v>
                </c:pt>
                <c:pt idx="1894">
                  <c:v>36726</c:v>
                </c:pt>
                <c:pt idx="1895">
                  <c:v>36733</c:v>
                </c:pt>
                <c:pt idx="1896">
                  <c:v>36740</c:v>
                </c:pt>
                <c:pt idx="1897">
                  <c:v>36747</c:v>
                </c:pt>
                <c:pt idx="1898">
                  <c:v>36754</c:v>
                </c:pt>
                <c:pt idx="1899">
                  <c:v>36761</c:v>
                </c:pt>
                <c:pt idx="1900">
                  <c:v>36768</c:v>
                </c:pt>
                <c:pt idx="1901">
                  <c:v>36775</c:v>
                </c:pt>
                <c:pt idx="1902">
                  <c:v>36782</c:v>
                </c:pt>
                <c:pt idx="1903">
                  <c:v>36789</c:v>
                </c:pt>
                <c:pt idx="1904">
                  <c:v>36796</c:v>
                </c:pt>
                <c:pt idx="1905">
                  <c:v>36803</c:v>
                </c:pt>
                <c:pt idx="1906">
                  <c:v>36810</c:v>
                </c:pt>
                <c:pt idx="1907">
                  <c:v>36817</c:v>
                </c:pt>
                <c:pt idx="1908">
                  <c:v>36824</c:v>
                </c:pt>
                <c:pt idx="1909">
                  <c:v>36831</c:v>
                </c:pt>
                <c:pt idx="1910">
                  <c:v>36838</c:v>
                </c:pt>
                <c:pt idx="1911">
                  <c:v>36845</c:v>
                </c:pt>
                <c:pt idx="1912">
                  <c:v>36852</c:v>
                </c:pt>
                <c:pt idx="1913">
                  <c:v>36859</c:v>
                </c:pt>
                <c:pt idx="1914">
                  <c:v>36866</c:v>
                </c:pt>
                <c:pt idx="1915">
                  <c:v>36873</c:v>
                </c:pt>
                <c:pt idx="1916">
                  <c:v>36880</c:v>
                </c:pt>
                <c:pt idx="1917">
                  <c:v>36887</c:v>
                </c:pt>
                <c:pt idx="1918">
                  <c:v>36894</c:v>
                </c:pt>
                <c:pt idx="1919">
                  <c:v>36901</c:v>
                </c:pt>
                <c:pt idx="1920">
                  <c:v>36908</c:v>
                </c:pt>
                <c:pt idx="1921">
                  <c:v>36915</c:v>
                </c:pt>
                <c:pt idx="1922">
                  <c:v>36922</c:v>
                </c:pt>
                <c:pt idx="1923">
                  <c:v>36929</c:v>
                </c:pt>
                <c:pt idx="1924">
                  <c:v>36936</c:v>
                </c:pt>
                <c:pt idx="1925">
                  <c:v>36943</c:v>
                </c:pt>
                <c:pt idx="1926">
                  <c:v>36950</c:v>
                </c:pt>
                <c:pt idx="1927">
                  <c:v>36957</c:v>
                </c:pt>
                <c:pt idx="1928">
                  <c:v>36964</c:v>
                </c:pt>
                <c:pt idx="1929">
                  <c:v>36971</c:v>
                </c:pt>
                <c:pt idx="1930">
                  <c:v>36978</c:v>
                </c:pt>
                <c:pt idx="1931">
                  <c:v>36985</c:v>
                </c:pt>
                <c:pt idx="1932">
                  <c:v>36992</c:v>
                </c:pt>
                <c:pt idx="1933">
                  <c:v>36999</c:v>
                </c:pt>
                <c:pt idx="1934">
                  <c:v>37006</c:v>
                </c:pt>
                <c:pt idx="1935">
                  <c:v>37013</c:v>
                </c:pt>
                <c:pt idx="1936">
                  <c:v>37020</c:v>
                </c:pt>
                <c:pt idx="1937">
                  <c:v>37027</c:v>
                </c:pt>
                <c:pt idx="1938">
                  <c:v>37034</c:v>
                </c:pt>
                <c:pt idx="1939">
                  <c:v>37041</c:v>
                </c:pt>
                <c:pt idx="1940">
                  <c:v>37048</c:v>
                </c:pt>
                <c:pt idx="1941">
                  <c:v>37055</c:v>
                </c:pt>
                <c:pt idx="1942">
                  <c:v>37062</c:v>
                </c:pt>
                <c:pt idx="1943">
                  <c:v>37069</c:v>
                </c:pt>
                <c:pt idx="1944">
                  <c:v>37076</c:v>
                </c:pt>
                <c:pt idx="1945">
                  <c:v>37083</c:v>
                </c:pt>
                <c:pt idx="1946">
                  <c:v>37090</c:v>
                </c:pt>
                <c:pt idx="1947">
                  <c:v>37097</c:v>
                </c:pt>
                <c:pt idx="1948">
                  <c:v>37104</c:v>
                </c:pt>
                <c:pt idx="1949">
                  <c:v>37111</c:v>
                </c:pt>
                <c:pt idx="1950">
                  <c:v>37118</c:v>
                </c:pt>
                <c:pt idx="1951">
                  <c:v>37125</c:v>
                </c:pt>
                <c:pt idx="1952">
                  <c:v>37132</c:v>
                </c:pt>
                <c:pt idx="1953">
                  <c:v>37139</c:v>
                </c:pt>
                <c:pt idx="1954">
                  <c:v>37146</c:v>
                </c:pt>
                <c:pt idx="1955">
                  <c:v>37153</c:v>
                </c:pt>
                <c:pt idx="1956">
                  <c:v>37160</c:v>
                </c:pt>
                <c:pt idx="1957">
                  <c:v>37167</c:v>
                </c:pt>
                <c:pt idx="1958">
                  <c:v>37174</c:v>
                </c:pt>
                <c:pt idx="1959">
                  <c:v>37181</c:v>
                </c:pt>
                <c:pt idx="1960">
                  <c:v>37188</c:v>
                </c:pt>
                <c:pt idx="1961">
                  <c:v>37195</c:v>
                </c:pt>
                <c:pt idx="1962">
                  <c:v>37202</c:v>
                </c:pt>
                <c:pt idx="1963">
                  <c:v>37209</c:v>
                </c:pt>
                <c:pt idx="1964">
                  <c:v>37216</c:v>
                </c:pt>
                <c:pt idx="1965">
                  <c:v>37223</c:v>
                </c:pt>
                <c:pt idx="1966">
                  <c:v>37230</c:v>
                </c:pt>
                <c:pt idx="1967">
                  <c:v>37237</c:v>
                </c:pt>
                <c:pt idx="1968">
                  <c:v>37244</c:v>
                </c:pt>
                <c:pt idx="1969">
                  <c:v>37251</c:v>
                </c:pt>
                <c:pt idx="1970">
                  <c:v>37258</c:v>
                </c:pt>
                <c:pt idx="1971">
                  <c:v>37265</c:v>
                </c:pt>
                <c:pt idx="1972">
                  <c:v>37272</c:v>
                </c:pt>
                <c:pt idx="1973">
                  <c:v>37279</c:v>
                </c:pt>
                <c:pt idx="1974">
                  <c:v>37286</c:v>
                </c:pt>
                <c:pt idx="1975">
                  <c:v>37293</c:v>
                </c:pt>
                <c:pt idx="1976">
                  <c:v>37300</c:v>
                </c:pt>
                <c:pt idx="1977">
                  <c:v>37307</c:v>
                </c:pt>
                <c:pt idx="1978">
                  <c:v>37314</c:v>
                </c:pt>
                <c:pt idx="1979">
                  <c:v>37321</c:v>
                </c:pt>
                <c:pt idx="1980">
                  <c:v>37328</c:v>
                </c:pt>
                <c:pt idx="1981">
                  <c:v>37335</c:v>
                </c:pt>
                <c:pt idx="1982">
                  <c:v>37342</c:v>
                </c:pt>
                <c:pt idx="1983">
                  <c:v>37349</c:v>
                </c:pt>
                <c:pt idx="1984">
                  <c:v>37356</c:v>
                </c:pt>
                <c:pt idx="1985">
                  <c:v>37363</c:v>
                </c:pt>
                <c:pt idx="1986">
                  <c:v>37370</c:v>
                </c:pt>
                <c:pt idx="1987">
                  <c:v>37377</c:v>
                </c:pt>
                <c:pt idx="1988">
                  <c:v>37384</c:v>
                </c:pt>
                <c:pt idx="1989">
                  <c:v>37391</c:v>
                </c:pt>
                <c:pt idx="1990">
                  <c:v>37398</c:v>
                </c:pt>
                <c:pt idx="1991">
                  <c:v>37405</c:v>
                </c:pt>
                <c:pt idx="1992">
                  <c:v>37412</c:v>
                </c:pt>
                <c:pt idx="1993">
                  <c:v>37419</c:v>
                </c:pt>
                <c:pt idx="1994">
                  <c:v>37426</c:v>
                </c:pt>
                <c:pt idx="1995">
                  <c:v>37433</c:v>
                </c:pt>
                <c:pt idx="1996">
                  <c:v>37440</c:v>
                </c:pt>
                <c:pt idx="1997">
                  <c:v>37447</c:v>
                </c:pt>
                <c:pt idx="1998">
                  <c:v>37454</c:v>
                </c:pt>
                <c:pt idx="1999">
                  <c:v>37461</c:v>
                </c:pt>
                <c:pt idx="2000">
                  <c:v>37468</c:v>
                </c:pt>
                <c:pt idx="2001">
                  <c:v>37475</c:v>
                </c:pt>
                <c:pt idx="2002">
                  <c:v>37482</c:v>
                </c:pt>
                <c:pt idx="2003">
                  <c:v>37489</c:v>
                </c:pt>
                <c:pt idx="2004">
                  <c:v>37496</c:v>
                </c:pt>
                <c:pt idx="2005">
                  <c:v>37503</c:v>
                </c:pt>
                <c:pt idx="2006">
                  <c:v>37510</c:v>
                </c:pt>
                <c:pt idx="2007">
                  <c:v>37517</c:v>
                </c:pt>
                <c:pt idx="2008">
                  <c:v>37524</c:v>
                </c:pt>
                <c:pt idx="2009">
                  <c:v>37531</c:v>
                </c:pt>
                <c:pt idx="2010">
                  <c:v>37538</c:v>
                </c:pt>
                <c:pt idx="2011">
                  <c:v>37545</c:v>
                </c:pt>
                <c:pt idx="2012">
                  <c:v>37552</c:v>
                </c:pt>
                <c:pt idx="2013">
                  <c:v>37559</c:v>
                </c:pt>
                <c:pt idx="2014">
                  <c:v>37566</c:v>
                </c:pt>
                <c:pt idx="2015">
                  <c:v>37573</c:v>
                </c:pt>
                <c:pt idx="2016">
                  <c:v>37580</c:v>
                </c:pt>
                <c:pt idx="2017">
                  <c:v>37587</c:v>
                </c:pt>
                <c:pt idx="2018">
                  <c:v>37594</c:v>
                </c:pt>
                <c:pt idx="2019">
                  <c:v>37601</c:v>
                </c:pt>
                <c:pt idx="2020">
                  <c:v>37608</c:v>
                </c:pt>
                <c:pt idx="2021">
                  <c:v>37615</c:v>
                </c:pt>
                <c:pt idx="2022">
                  <c:v>37622</c:v>
                </c:pt>
                <c:pt idx="2023">
                  <c:v>37629</c:v>
                </c:pt>
                <c:pt idx="2024">
                  <c:v>37636</c:v>
                </c:pt>
                <c:pt idx="2025">
                  <c:v>37643</c:v>
                </c:pt>
                <c:pt idx="2026">
                  <c:v>37650</c:v>
                </c:pt>
                <c:pt idx="2027">
                  <c:v>37657</c:v>
                </c:pt>
                <c:pt idx="2028">
                  <c:v>37664</c:v>
                </c:pt>
                <c:pt idx="2029">
                  <c:v>37671</c:v>
                </c:pt>
                <c:pt idx="2030">
                  <c:v>37678</c:v>
                </c:pt>
                <c:pt idx="2031">
                  <c:v>37685</c:v>
                </c:pt>
                <c:pt idx="2032">
                  <c:v>37692</c:v>
                </c:pt>
                <c:pt idx="2033">
                  <c:v>37699</c:v>
                </c:pt>
                <c:pt idx="2034">
                  <c:v>37706</c:v>
                </c:pt>
                <c:pt idx="2035">
                  <c:v>37713</c:v>
                </c:pt>
                <c:pt idx="2036">
                  <c:v>37720</c:v>
                </c:pt>
                <c:pt idx="2037">
                  <c:v>37727</c:v>
                </c:pt>
                <c:pt idx="2038">
                  <c:v>37734</c:v>
                </c:pt>
                <c:pt idx="2039">
                  <c:v>37741</c:v>
                </c:pt>
                <c:pt idx="2040">
                  <c:v>37748</c:v>
                </c:pt>
                <c:pt idx="2041">
                  <c:v>37755</c:v>
                </c:pt>
                <c:pt idx="2042">
                  <c:v>37762</c:v>
                </c:pt>
                <c:pt idx="2043">
                  <c:v>37769</c:v>
                </c:pt>
                <c:pt idx="2044">
                  <c:v>37776</c:v>
                </c:pt>
                <c:pt idx="2045">
                  <c:v>37783</c:v>
                </c:pt>
                <c:pt idx="2046">
                  <c:v>37790</c:v>
                </c:pt>
                <c:pt idx="2047">
                  <c:v>37797</c:v>
                </c:pt>
                <c:pt idx="2048">
                  <c:v>37804</c:v>
                </c:pt>
                <c:pt idx="2049">
                  <c:v>37811</c:v>
                </c:pt>
                <c:pt idx="2050">
                  <c:v>37818</c:v>
                </c:pt>
                <c:pt idx="2051">
                  <c:v>37825</c:v>
                </c:pt>
                <c:pt idx="2052">
                  <c:v>37832</c:v>
                </c:pt>
                <c:pt idx="2053">
                  <c:v>37839</c:v>
                </c:pt>
                <c:pt idx="2054">
                  <c:v>37846</c:v>
                </c:pt>
                <c:pt idx="2055">
                  <c:v>37853</c:v>
                </c:pt>
                <c:pt idx="2056">
                  <c:v>37860</c:v>
                </c:pt>
                <c:pt idx="2057">
                  <c:v>37867</c:v>
                </c:pt>
                <c:pt idx="2058">
                  <c:v>37874</c:v>
                </c:pt>
                <c:pt idx="2059">
                  <c:v>37881</c:v>
                </c:pt>
                <c:pt idx="2060">
                  <c:v>37888</c:v>
                </c:pt>
                <c:pt idx="2061">
                  <c:v>37895</c:v>
                </c:pt>
                <c:pt idx="2062">
                  <c:v>37902</c:v>
                </c:pt>
                <c:pt idx="2063">
                  <c:v>37909</c:v>
                </c:pt>
                <c:pt idx="2064">
                  <c:v>37916</c:v>
                </c:pt>
                <c:pt idx="2065">
                  <c:v>37923</c:v>
                </c:pt>
                <c:pt idx="2066">
                  <c:v>37930</c:v>
                </c:pt>
                <c:pt idx="2067">
                  <c:v>37937</c:v>
                </c:pt>
                <c:pt idx="2068">
                  <c:v>37944</c:v>
                </c:pt>
                <c:pt idx="2069">
                  <c:v>37951</c:v>
                </c:pt>
                <c:pt idx="2070">
                  <c:v>37958</c:v>
                </c:pt>
                <c:pt idx="2071">
                  <c:v>37965</c:v>
                </c:pt>
                <c:pt idx="2072">
                  <c:v>37972</c:v>
                </c:pt>
                <c:pt idx="2073">
                  <c:v>37979</c:v>
                </c:pt>
                <c:pt idx="2074">
                  <c:v>37986</c:v>
                </c:pt>
                <c:pt idx="2075">
                  <c:v>37993</c:v>
                </c:pt>
                <c:pt idx="2076">
                  <c:v>38000</c:v>
                </c:pt>
                <c:pt idx="2077">
                  <c:v>38007</c:v>
                </c:pt>
                <c:pt idx="2078">
                  <c:v>38014</c:v>
                </c:pt>
                <c:pt idx="2079">
                  <c:v>38021</c:v>
                </c:pt>
                <c:pt idx="2080">
                  <c:v>38028</c:v>
                </c:pt>
                <c:pt idx="2081">
                  <c:v>38035</c:v>
                </c:pt>
                <c:pt idx="2082">
                  <c:v>38042</c:v>
                </c:pt>
                <c:pt idx="2083">
                  <c:v>38049</c:v>
                </c:pt>
                <c:pt idx="2084">
                  <c:v>38056</c:v>
                </c:pt>
                <c:pt idx="2085">
                  <c:v>38063</c:v>
                </c:pt>
                <c:pt idx="2086">
                  <c:v>38070</c:v>
                </c:pt>
                <c:pt idx="2087">
                  <c:v>38077</c:v>
                </c:pt>
                <c:pt idx="2088">
                  <c:v>38084</c:v>
                </c:pt>
                <c:pt idx="2089">
                  <c:v>38091</c:v>
                </c:pt>
                <c:pt idx="2090">
                  <c:v>38098</c:v>
                </c:pt>
                <c:pt idx="2091">
                  <c:v>38105</c:v>
                </c:pt>
                <c:pt idx="2092">
                  <c:v>38112</c:v>
                </c:pt>
                <c:pt idx="2093">
                  <c:v>38119</c:v>
                </c:pt>
                <c:pt idx="2094">
                  <c:v>38126</c:v>
                </c:pt>
                <c:pt idx="2095">
                  <c:v>38133</c:v>
                </c:pt>
                <c:pt idx="2096">
                  <c:v>38140</c:v>
                </c:pt>
                <c:pt idx="2097">
                  <c:v>38147</c:v>
                </c:pt>
                <c:pt idx="2098">
                  <c:v>38154</c:v>
                </c:pt>
                <c:pt idx="2099">
                  <c:v>38161</c:v>
                </c:pt>
                <c:pt idx="2100">
                  <c:v>38168</c:v>
                </c:pt>
                <c:pt idx="2101">
                  <c:v>38175</c:v>
                </c:pt>
                <c:pt idx="2102">
                  <c:v>38182</c:v>
                </c:pt>
                <c:pt idx="2103">
                  <c:v>38189</c:v>
                </c:pt>
                <c:pt idx="2104">
                  <c:v>38196</c:v>
                </c:pt>
                <c:pt idx="2105">
                  <c:v>38203</c:v>
                </c:pt>
                <c:pt idx="2106">
                  <c:v>38210</c:v>
                </c:pt>
                <c:pt idx="2107">
                  <c:v>38217</c:v>
                </c:pt>
                <c:pt idx="2108">
                  <c:v>38224</c:v>
                </c:pt>
                <c:pt idx="2109">
                  <c:v>38231</c:v>
                </c:pt>
                <c:pt idx="2110">
                  <c:v>38238</c:v>
                </c:pt>
                <c:pt idx="2111">
                  <c:v>38245</c:v>
                </c:pt>
                <c:pt idx="2112">
                  <c:v>38252</c:v>
                </c:pt>
                <c:pt idx="2113">
                  <c:v>38259</c:v>
                </c:pt>
                <c:pt idx="2114">
                  <c:v>38266</c:v>
                </c:pt>
                <c:pt idx="2115">
                  <c:v>38273</c:v>
                </c:pt>
                <c:pt idx="2116">
                  <c:v>38280</c:v>
                </c:pt>
                <c:pt idx="2117">
                  <c:v>38287</c:v>
                </c:pt>
                <c:pt idx="2118">
                  <c:v>38294</c:v>
                </c:pt>
                <c:pt idx="2119">
                  <c:v>38301</c:v>
                </c:pt>
                <c:pt idx="2120">
                  <c:v>38308</c:v>
                </c:pt>
                <c:pt idx="2121">
                  <c:v>38315</c:v>
                </c:pt>
                <c:pt idx="2122">
                  <c:v>38322</c:v>
                </c:pt>
                <c:pt idx="2123">
                  <c:v>38329</c:v>
                </c:pt>
                <c:pt idx="2124">
                  <c:v>38336</c:v>
                </c:pt>
                <c:pt idx="2125">
                  <c:v>38343</c:v>
                </c:pt>
                <c:pt idx="2126">
                  <c:v>38350</c:v>
                </c:pt>
                <c:pt idx="2127">
                  <c:v>38357</c:v>
                </c:pt>
                <c:pt idx="2128">
                  <c:v>38364</c:v>
                </c:pt>
                <c:pt idx="2129">
                  <c:v>38371</c:v>
                </c:pt>
                <c:pt idx="2130">
                  <c:v>38378</c:v>
                </c:pt>
                <c:pt idx="2131">
                  <c:v>38385</c:v>
                </c:pt>
                <c:pt idx="2132">
                  <c:v>38392</c:v>
                </c:pt>
                <c:pt idx="2133">
                  <c:v>38399</c:v>
                </c:pt>
                <c:pt idx="2134">
                  <c:v>38406</c:v>
                </c:pt>
                <c:pt idx="2135">
                  <c:v>38413</c:v>
                </c:pt>
                <c:pt idx="2136">
                  <c:v>38420</c:v>
                </c:pt>
                <c:pt idx="2137">
                  <c:v>38427</c:v>
                </c:pt>
                <c:pt idx="2138">
                  <c:v>38434</c:v>
                </c:pt>
                <c:pt idx="2139">
                  <c:v>38441</c:v>
                </c:pt>
                <c:pt idx="2140">
                  <c:v>38448</c:v>
                </c:pt>
                <c:pt idx="2141">
                  <c:v>38455</c:v>
                </c:pt>
                <c:pt idx="2142">
                  <c:v>38462</c:v>
                </c:pt>
                <c:pt idx="2143">
                  <c:v>38469</c:v>
                </c:pt>
                <c:pt idx="2144">
                  <c:v>38476</c:v>
                </c:pt>
                <c:pt idx="2145">
                  <c:v>38483</c:v>
                </c:pt>
                <c:pt idx="2146">
                  <c:v>38490</c:v>
                </c:pt>
                <c:pt idx="2147">
                  <c:v>38497</c:v>
                </c:pt>
                <c:pt idx="2148">
                  <c:v>38504</c:v>
                </c:pt>
                <c:pt idx="2149">
                  <c:v>38511</c:v>
                </c:pt>
                <c:pt idx="2150">
                  <c:v>38518</c:v>
                </c:pt>
                <c:pt idx="2151">
                  <c:v>38525</c:v>
                </c:pt>
                <c:pt idx="2152">
                  <c:v>38532</c:v>
                </c:pt>
                <c:pt idx="2153">
                  <c:v>38539</c:v>
                </c:pt>
                <c:pt idx="2154">
                  <c:v>38546</c:v>
                </c:pt>
                <c:pt idx="2155">
                  <c:v>38553</c:v>
                </c:pt>
                <c:pt idx="2156">
                  <c:v>38560</c:v>
                </c:pt>
                <c:pt idx="2157">
                  <c:v>38567</c:v>
                </c:pt>
                <c:pt idx="2158">
                  <c:v>38574</c:v>
                </c:pt>
                <c:pt idx="2159">
                  <c:v>38581</c:v>
                </c:pt>
                <c:pt idx="2160">
                  <c:v>38588</c:v>
                </c:pt>
                <c:pt idx="2161">
                  <c:v>38595</c:v>
                </c:pt>
                <c:pt idx="2162">
                  <c:v>38602</c:v>
                </c:pt>
                <c:pt idx="2163">
                  <c:v>38609</c:v>
                </c:pt>
                <c:pt idx="2164">
                  <c:v>38616</c:v>
                </c:pt>
                <c:pt idx="2165">
                  <c:v>38623</c:v>
                </c:pt>
                <c:pt idx="2166">
                  <c:v>38630</c:v>
                </c:pt>
                <c:pt idx="2167">
                  <c:v>38637</c:v>
                </c:pt>
                <c:pt idx="2168">
                  <c:v>38644</c:v>
                </c:pt>
                <c:pt idx="2169">
                  <c:v>38651</c:v>
                </c:pt>
                <c:pt idx="2170">
                  <c:v>38658</c:v>
                </c:pt>
                <c:pt idx="2171">
                  <c:v>38665</c:v>
                </c:pt>
                <c:pt idx="2172">
                  <c:v>38672</c:v>
                </c:pt>
                <c:pt idx="2173">
                  <c:v>38679</c:v>
                </c:pt>
                <c:pt idx="2174">
                  <c:v>38686</c:v>
                </c:pt>
                <c:pt idx="2175">
                  <c:v>38693</c:v>
                </c:pt>
                <c:pt idx="2176">
                  <c:v>38700</c:v>
                </c:pt>
                <c:pt idx="2177">
                  <c:v>38707</c:v>
                </c:pt>
                <c:pt idx="2178">
                  <c:v>38714</c:v>
                </c:pt>
                <c:pt idx="2179">
                  <c:v>38721</c:v>
                </c:pt>
                <c:pt idx="2180">
                  <c:v>38728</c:v>
                </c:pt>
                <c:pt idx="2181">
                  <c:v>38735</c:v>
                </c:pt>
                <c:pt idx="2182">
                  <c:v>38742</c:v>
                </c:pt>
                <c:pt idx="2183">
                  <c:v>38749</c:v>
                </c:pt>
                <c:pt idx="2184">
                  <c:v>38756</c:v>
                </c:pt>
                <c:pt idx="2185">
                  <c:v>38763</c:v>
                </c:pt>
                <c:pt idx="2186">
                  <c:v>38770</c:v>
                </c:pt>
                <c:pt idx="2187">
                  <c:v>38777</c:v>
                </c:pt>
                <c:pt idx="2188">
                  <c:v>38784</c:v>
                </c:pt>
                <c:pt idx="2189">
                  <c:v>38791</c:v>
                </c:pt>
                <c:pt idx="2190">
                  <c:v>38798</c:v>
                </c:pt>
                <c:pt idx="2191">
                  <c:v>38805</c:v>
                </c:pt>
                <c:pt idx="2192">
                  <c:v>38812</c:v>
                </c:pt>
                <c:pt idx="2193">
                  <c:v>38819</c:v>
                </c:pt>
                <c:pt idx="2194">
                  <c:v>38826</c:v>
                </c:pt>
                <c:pt idx="2195">
                  <c:v>38833</c:v>
                </c:pt>
                <c:pt idx="2196">
                  <c:v>38840</c:v>
                </c:pt>
                <c:pt idx="2197">
                  <c:v>38847</c:v>
                </c:pt>
                <c:pt idx="2198">
                  <c:v>38854</c:v>
                </c:pt>
                <c:pt idx="2199">
                  <c:v>38861</c:v>
                </c:pt>
                <c:pt idx="2200">
                  <c:v>38868</c:v>
                </c:pt>
                <c:pt idx="2201">
                  <c:v>38875</c:v>
                </c:pt>
                <c:pt idx="2202">
                  <c:v>38882</c:v>
                </c:pt>
                <c:pt idx="2203">
                  <c:v>38889</c:v>
                </c:pt>
                <c:pt idx="2204">
                  <c:v>38896</c:v>
                </c:pt>
                <c:pt idx="2205">
                  <c:v>38903</c:v>
                </c:pt>
                <c:pt idx="2206">
                  <c:v>38910</c:v>
                </c:pt>
                <c:pt idx="2207">
                  <c:v>38917</c:v>
                </c:pt>
                <c:pt idx="2208">
                  <c:v>38924</c:v>
                </c:pt>
                <c:pt idx="2209">
                  <c:v>38931</c:v>
                </c:pt>
                <c:pt idx="2210">
                  <c:v>38938</c:v>
                </c:pt>
                <c:pt idx="2211">
                  <c:v>38945</c:v>
                </c:pt>
                <c:pt idx="2212">
                  <c:v>38952</c:v>
                </c:pt>
                <c:pt idx="2213">
                  <c:v>38959</c:v>
                </c:pt>
                <c:pt idx="2214">
                  <c:v>38966</c:v>
                </c:pt>
                <c:pt idx="2215">
                  <c:v>38973</c:v>
                </c:pt>
                <c:pt idx="2216">
                  <c:v>38980</c:v>
                </c:pt>
                <c:pt idx="2217">
                  <c:v>38987</c:v>
                </c:pt>
                <c:pt idx="2218">
                  <c:v>38994</c:v>
                </c:pt>
                <c:pt idx="2219">
                  <c:v>39001</c:v>
                </c:pt>
                <c:pt idx="2220">
                  <c:v>39008</c:v>
                </c:pt>
                <c:pt idx="2221">
                  <c:v>39015</c:v>
                </c:pt>
                <c:pt idx="2222">
                  <c:v>39022</c:v>
                </c:pt>
                <c:pt idx="2223">
                  <c:v>39029</c:v>
                </c:pt>
                <c:pt idx="2224">
                  <c:v>39036</c:v>
                </c:pt>
                <c:pt idx="2225">
                  <c:v>39043</c:v>
                </c:pt>
                <c:pt idx="2226">
                  <c:v>39050</c:v>
                </c:pt>
                <c:pt idx="2227">
                  <c:v>39057</c:v>
                </c:pt>
                <c:pt idx="2228">
                  <c:v>39064</c:v>
                </c:pt>
                <c:pt idx="2229">
                  <c:v>39071</c:v>
                </c:pt>
                <c:pt idx="2230">
                  <c:v>39078</c:v>
                </c:pt>
                <c:pt idx="2231">
                  <c:v>39085</c:v>
                </c:pt>
                <c:pt idx="2232">
                  <c:v>39092</c:v>
                </c:pt>
                <c:pt idx="2233">
                  <c:v>39099</c:v>
                </c:pt>
                <c:pt idx="2234">
                  <c:v>39106</c:v>
                </c:pt>
                <c:pt idx="2235">
                  <c:v>39113</c:v>
                </c:pt>
                <c:pt idx="2236">
                  <c:v>39120</c:v>
                </c:pt>
                <c:pt idx="2237">
                  <c:v>39127</c:v>
                </c:pt>
                <c:pt idx="2238">
                  <c:v>39134</c:v>
                </c:pt>
                <c:pt idx="2239">
                  <c:v>39141</c:v>
                </c:pt>
                <c:pt idx="2240">
                  <c:v>39148</c:v>
                </c:pt>
                <c:pt idx="2241">
                  <c:v>39155</c:v>
                </c:pt>
                <c:pt idx="2242">
                  <c:v>39162</c:v>
                </c:pt>
                <c:pt idx="2243">
                  <c:v>39169</c:v>
                </c:pt>
                <c:pt idx="2244">
                  <c:v>39176</c:v>
                </c:pt>
                <c:pt idx="2245">
                  <c:v>39183</c:v>
                </c:pt>
                <c:pt idx="2246">
                  <c:v>39190</c:v>
                </c:pt>
                <c:pt idx="2247">
                  <c:v>39197</c:v>
                </c:pt>
                <c:pt idx="2248">
                  <c:v>39204</c:v>
                </c:pt>
                <c:pt idx="2249">
                  <c:v>39211</c:v>
                </c:pt>
                <c:pt idx="2250">
                  <c:v>39218</c:v>
                </c:pt>
                <c:pt idx="2251">
                  <c:v>39225</c:v>
                </c:pt>
                <c:pt idx="2252">
                  <c:v>39232</c:v>
                </c:pt>
                <c:pt idx="2253">
                  <c:v>39239</c:v>
                </c:pt>
                <c:pt idx="2254">
                  <c:v>39246</c:v>
                </c:pt>
                <c:pt idx="2255">
                  <c:v>39253</c:v>
                </c:pt>
                <c:pt idx="2256">
                  <c:v>39260</c:v>
                </c:pt>
                <c:pt idx="2257">
                  <c:v>39267</c:v>
                </c:pt>
                <c:pt idx="2258">
                  <c:v>39274</c:v>
                </c:pt>
                <c:pt idx="2259">
                  <c:v>39281</c:v>
                </c:pt>
                <c:pt idx="2260">
                  <c:v>39288</c:v>
                </c:pt>
                <c:pt idx="2261">
                  <c:v>39295</c:v>
                </c:pt>
                <c:pt idx="2262">
                  <c:v>39302</c:v>
                </c:pt>
                <c:pt idx="2263">
                  <c:v>39309</c:v>
                </c:pt>
                <c:pt idx="2264">
                  <c:v>39316</c:v>
                </c:pt>
                <c:pt idx="2265">
                  <c:v>39323</c:v>
                </c:pt>
                <c:pt idx="2266">
                  <c:v>39330</c:v>
                </c:pt>
                <c:pt idx="2267">
                  <c:v>39337</c:v>
                </c:pt>
                <c:pt idx="2268">
                  <c:v>39344</c:v>
                </c:pt>
                <c:pt idx="2269">
                  <c:v>39351</c:v>
                </c:pt>
                <c:pt idx="2270">
                  <c:v>39358</c:v>
                </c:pt>
                <c:pt idx="2271">
                  <c:v>39365</c:v>
                </c:pt>
                <c:pt idx="2272">
                  <c:v>39372</c:v>
                </c:pt>
                <c:pt idx="2273">
                  <c:v>39379</c:v>
                </c:pt>
                <c:pt idx="2274">
                  <c:v>39386</c:v>
                </c:pt>
                <c:pt idx="2275">
                  <c:v>39393</c:v>
                </c:pt>
                <c:pt idx="2276">
                  <c:v>39400</c:v>
                </c:pt>
                <c:pt idx="2277">
                  <c:v>39407</c:v>
                </c:pt>
                <c:pt idx="2278">
                  <c:v>39414</c:v>
                </c:pt>
                <c:pt idx="2279">
                  <c:v>39421</c:v>
                </c:pt>
                <c:pt idx="2280">
                  <c:v>39428</c:v>
                </c:pt>
                <c:pt idx="2281">
                  <c:v>39435</c:v>
                </c:pt>
                <c:pt idx="2282">
                  <c:v>39442</c:v>
                </c:pt>
                <c:pt idx="2283">
                  <c:v>39449</c:v>
                </c:pt>
                <c:pt idx="2284">
                  <c:v>39456</c:v>
                </c:pt>
                <c:pt idx="2285">
                  <c:v>39463</c:v>
                </c:pt>
                <c:pt idx="2286">
                  <c:v>39470</c:v>
                </c:pt>
                <c:pt idx="2287">
                  <c:v>39477</c:v>
                </c:pt>
                <c:pt idx="2288">
                  <c:v>39484</c:v>
                </c:pt>
                <c:pt idx="2289">
                  <c:v>39491</c:v>
                </c:pt>
                <c:pt idx="2290">
                  <c:v>39498</c:v>
                </c:pt>
                <c:pt idx="2291">
                  <c:v>39505</c:v>
                </c:pt>
                <c:pt idx="2292">
                  <c:v>39512</c:v>
                </c:pt>
                <c:pt idx="2293">
                  <c:v>39519</c:v>
                </c:pt>
                <c:pt idx="2294">
                  <c:v>39526</c:v>
                </c:pt>
                <c:pt idx="2295">
                  <c:v>39533</c:v>
                </c:pt>
                <c:pt idx="2296">
                  <c:v>39540</c:v>
                </c:pt>
                <c:pt idx="2297">
                  <c:v>39547</c:v>
                </c:pt>
                <c:pt idx="2298">
                  <c:v>39554</c:v>
                </c:pt>
                <c:pt idx="2299">
                  <c:v>39561</c:v>
                </c:pt>
                <c:pt idx="2300">
                  <c:v>39568</c:v>
                </c:pt>
                <c:pt idx="2301">
                  <c:v>39575</c:v>
                </c:pt>
                <c:pt idx="2302">
                  <c:v>39582</c:v>
                </c:pt>
                <c:pt idx="2303">
                  <c:v>39589</c:v>
                </c:pt>
                <c:pt idx="2304">
                  <c:v>39596</c:v>
                </c:pt>
                <c:pt idx="2305">
                  <c:v>39603</c:v>
                </c:pt>
                <c:pt idx="2306">
                  <c:v>39610</c:v>
                </c:pt>
                <c:pt idx="2307">
                  <c:v>39617</c:v>
                </c:pt>
                <c:pt idx="2308">
                  <c:v>39624</c:v>
                </c:pt>
                <c:pt idx="2309">
                  <c:v>39631</c:v>
                </c:pt>
                <c:pt idx="2310">
                  <c:v>39638</c:v>
                </c:pt>
                <c:pt idx="2311">
                  <c:v>39645</c:v>
                </c:pt>
                <c:pt idx="2312">
                  <c:v>39652</c:v>
                </c:pt>
                <c:pt idx="2313">
                  <c:v>39659</c:v>
                </c:pt>
                <c:pt idx="2314">
                  <c:v>39666</c:v>
                </c:pt>
                <c:pt idx="2315">
                  <c:v>39673</c:v>
                </c:pt>
                <c:pt idx="2316">
                  <c:v>39680</c:v>
                </c:pt>
                <c:pt idx="2317">
                  <c:v>39687</c:v>
                </c:pt>
                <c:pt idx="2318">
                  <c:v>39694</c:v>
                </c:pt>
                <c:pt idx="2319">
                  <c:v>39701</c:v>
                </c:pt>
                <c:pt idx="2320">
                  <c:v>39708</c:v>
                </c:pt>
                <c:pt idx="2321">
                  <c:v>39715</c:v>
                </c:pt>
                <c:pt idx="2322">
                  <c:v>39722</c:v>
                </c:pt>
                <c:pt idx="2323">
                  <c:v>39729</c:v>
                </c:pt>
                <c:pt idx="2324">
                  <c:v>39736</c:v>
                </c:pt>
                <c:pt idx="2325">
                  <c:v>39743</c:v>
                </c:pt>
                <c:pt idx="2326">
                  <c:v>39750</c:v>
                </c:pt>
                <c:pt idx="2327">
                  <c:v>39757</c:v>
                </c:pt>
                <c:pt idx="2328">
                  <c:v>39764</c:v>
                </c:pt>
                <c:pt idx="2329">
                  <c:v>39771</c:v>
                </c:pt>
                <c:pt idx="2330">
                  <c:v>39778</c:v>
                </c:pt>
                <c:pt idx="2331">
                  <c:v>39785</c:v>
                </c:pt>
                <c:pt idx="2332">
                  <c:v>39792</c:v>
                </c:pt>
                <c:pt idx="2333">
                  <c:v>39799</c:v>
                </c:pt>
                <c:pt idx="2334">
                  <c:v>39806</c:v>
                </c:pt>
                <c:pt idx="2335">
                  <c:v>39813</c:v>
                </c:pt>
                <c:pt idx="2336">
                  <c:v>39820</c:v>
                </c:pt>
                <c:pt idx="2337">
                  <c:v>39827</c:v>
                </c:pt>
                <c:pt idx="2338">
                  <c:v>39834</c:v>
                </c:pt>
                <c:pt idx="2339">
                  <c:v>39841</c:v>
                </c:pt>
                <c:pt idx="2340">
                  <c:v>39848</c:v>
                </c:pt>
                <c:pt idx="2341">
                  <c:v>39855</c:v>
                </c:pt>
                <c:pt idx="2342">
                  <c:v>39862</c:v>
                </c:pt>
                <c:pt idx="2343">
                  <c:v>39869</c:v>
                </c:pt>
                <c:pt idx="2344">
                  <c:v>39876</c:v>
                </c:pt>
                <c:pt idx="2345">
                  <c:v>39883</c:v>
                </c:pt>
                <c:pt idx="2346">
                  <c:v>39890</c:v>
                </c:pt>
                <c:pt idx="2347">
                  <c:v>39897</c:v>
                </c:pt>
                <c:pt idx="2348">
                  <c:v>39904</c:v>
                </c:pt>
                <c:pt idx="2349">
                  <c:v>39911</c:v>
                </c:pt>
                <c:pt idx="2350">
                  <c:v>39918</c:v>
                </c:pt>
                <c:pt idx="2351">
                  <c:v>39925</c:v>
                </c:pt>
                <c:pt idx="2352">
                  <c:v>39932</c:v>
                </c:pt>
                <c:pt idx="2353">
                  <c:v>39939</c:v>
                </c:pt>
                <c:pt idx="2354">
                  <c:v>39946</c:v>
                </c:pt>
                <c:pt idx="2355">
                  <c:v>39953</c:v>
                </c:pt>
                <c:pt idx="2356">
                  <c:v>39960</c:v>
                </c:pt>
                <c:pt idx="2357">
                  <c:v>39967</c:v>
                </c:pt>
                <c:pt idx="2358">
                  <c:v>39974</c:v>
                </c:pt>
                <c:pt idx="2359">
                  <c:v>39981</c:v>
                </c:pt>
                <c:pt idx="2360">
                  <c:v>39988</c:v>
                </c:pt>
                <c:pt idx="2361">
                  <c:v>39995</c:v>
                </c:pt>
                <c:pt idx="2362">
                  <c:v>40002</c:v>
                </c:pt>
                <c:pt idx="2363">
                  <c:v>40009</c:v>
                </c:pt>
                <c:pt idx="2364">
                  <c:v>40016</c:v>
                </c:pt>
                <c:pt idx="2365">
                  <c:v>40023</c:v>
                </c:pt>
                <c:pt idx="2366">
                  <c:v>40030</c:v>
                </c:pt>
                <c:pt idx="2367">
                  <c:v>40037</c:v>
                </c:pt>
                <c:pt idx="2368">
                  <c:v>40044</c:v>
                </c:pt>
                <c:pt idx="2369">
                  <c:v>40051</c:v>
                </c:pt>
                <c:pt idx="2370">
                  <c:v>40058</c:v>
                </c:pt>
                <c:pt idx="2371">
                  <c:v>40065</c:v>
                </c:pt>
                <c:pt idx="2372">
                  <c:v>40072</c:v>
                </c:pt>
                <c:pt idx="2373">
                  <c:v>40079</c:v>
                </c:pt>
                <c:pt idx="2374">
                  <c:v>40086</c:v>
                </c:pt>
                <c:pt idx="2375">
                  <c:v>40093</c:v>
                </c:pt>
                <c:pt idx="2376">
                  <c:v>40100</c:v>
                </c:pt>
                <c:pt idx="2377">
                  <c:v>40107</c:v>
                </c:pt>
                <c:pt idx="2378">
                  <c:v>40114</c:v>
                </c:pt>
                <c:pt idx="2379">
                  <c:v>40121</c:v>
                </c:pt>
                <c:pt idx="2380">
                  <c:v>40128</c:v>
                </c:pt>
                <c:pt idx="2381">
                  <c:v>40135</c:v>
                </c:pt>
                <c:pt idx="2382">
                  <c:v>40142</c:v>
                </c:pt>
                <c:pt idx="2383">
                  <c:v>40149</c:v>
                </c:pt>
                <c:pt idx="2384">
                  <c:v>40156</c:v>
                </c:pt>
                <c:pt idx="2385">
                  <c:v>40163</c:v>
                </c:pt>
                <c:pt idx="2386">
                  <c:v>40170</c:v>
                </c:pt>
                <c:pt idx="2387">
                  <c:v>40177</c:v>
                </c:pt>
                <c:pt idx="2388">
                  <c:v>40184</c:v>
                </c:pt>
                <c:pt idx="2389">
                  <c:v>40191</c:v>
                </c:pt>
                <c:pt idx="2390">
                  <c:v>40198</c:v>
                </c:pt>
                <c:pt idx="2391">
                  <c:v>40205</c:v>
                </c:pt>
                <c:pt idx="2392">
                  <c:v>40212</c:v>
                </c:pt>
                <c:pt idx="2393">
                  <c:v>40219</c:v>
                </c:pt>
                <c:pt idx="2394">
                  <c:v>40226</c:v>
                </c:pt>
                <c:pt idx="2395">
                  <c:v>40233</c:v>
                </c:pt>
                <c:pt idx="2396">
                  <c:v>40240</c:v>
                </c:pt>
                <c:pt idx="2397">
                  <c:v>40247</c:v>
                </c:pt>
                <c:pt idx="2398">
                  <c:v>40254</c:v>
                </c:pt>
                <c:pt idx="2399">
                  <c:v>40261</c:v>
                </c:pt>
                <c:pt idx="2400">
                  <c:v>40268</c:v>
                </c:pt>
                <c:pt idx="2401">
                  <c:v>40275</c:v>
                </c:pt>
                <c:pt idx="2402">
                  <c:v>40282</c:v>
                </c:pt>
                <c:pt idx="2403">
                  <c:v>40289</c:v>
                </c:pt>
                <c:pt idx="2404">
                  <c:v>40296</c:v>
                </c:pt>
                <c:pt idx="2405">
                  <c:v>40303</c:v>
                </c:pt>
                <c:pt idx="2406">
                  <c:v>40310</c:v>
                </c:pt>
                <c:pt idx="2407">
                  <c:v>40317</c:v>
                </c:pt>
                <c:pt idx="2408">
                  <c:v>40324</c:v>
                </c:pt>
                <c:pt idx="2409">
                  <c:v>40331</c:v>
                </c:pt>
                <c:pt idx="2410">
                  <c:v>40338</c:v>
                </c:pt>
                <c:pt idx="2411">
                  <c:v>40345</c:v>
                </c:pt>
                <c:pt idx="2412">
                  <c:v>40352</c:v>
                </c:pt>
                <c:pt idx="2413">
                  <c:v>40359</c:v>
                </c:pt>
                <c:pt idx="2414">
                  <c:v>40366</c:v>
                </c:pt>
                <c:pt idx="2415">
                  <c:v>40373</c:v>
                </c:pt>
                <c:pt idx="2416">
                  <c:v>40380</c:v>
                </c:pt>
                <c:pt idx="2417">
                  <c:v>40387</c:v>
                </c:pt>
                <c:pt idx="2418">
                  <c:v>40394</c:v>
                </c:pt>
                <c:pt idx="2419">
                  <c:v>40401</c:v>
                </c:pt>
                <c:pt idx="2420">
                  <c:v>40408</c:v>
                </c:pt>
                <c:pt idx="2421">
                  <c:v>40415</c:v>
                </c:pt>
                <c:pt idx="2422">
                  <c:v>40422</c:v>
                </c:pt>
                <c:pt idx="2423">
                  <c:v>40429</c:v>
                </c:pt>
                <c:pt idx="2424">
                  <c:v>40436</c:v>
                </c:pt>
                <c:pt idx="2425">
                  <c:v>40443</c:v>
                </c:pt>
                <c:pt idx="2426">
                  <c:v>40450</c:v>
                </c:pt>
                <c:pt idx="2427">
                  <c:v>40457</c:v>
                </c:pt>
                <c:pt idx="2428">
                  <c:v>40464</c:v>
                </c:pt>
                <c:pt idx="2429">
                  <c:v>40471</c:v>
                </c:pt>
                <c:pt idx="2430">
                  <c:v>40478</c:v>
                </c:pt>
                <c:pt idx="2431">
                  <c:v>40485</c:v>
                </c:pt>
                <c:pt idx="2432">
                  <c:v>40492</c:v>
                </c:pt>
                <c:pt idx="2433">
                  <c:v>40499</c:v>
                </c:pt>
                <c:pt idx="2434">
                  <c:v>40506</c:v>
                </c:pt>
                <c:pt idx="2435">
                  <c:v>40513</c:v>
                </c:pt>
                <c:pt idx="2436">
                  <c:v>40520</c:v>
                </c:pt>
                <c:pt idx="2437">
                  <c:v>40527</c:v>
                </c:pt>
                <c:pt idx="2438">
                  <c:v>40534</c:v>
                </c:pt>
                <c:pt idx="2439">
                  <c:v>40541</c:v>
                </c:pt>
                <c:pt idx="2440">
                  <c:v>40548</c:v>
                </c:pt>
                <c:pt idx="2441">
                  <c:v>40555</c:v>
                </c:pt>
                <c:pt idx="2442">
                  <c:v>40562</c:v>
                </c:pt>
                <c:pt idx="2443">
                  <c:v>40569</c:v>
                </c:pt>
                <c:pt idx="2444">
                  <c:v>40576</c:v>
                </c:pt>
                <c:pt idx="2445">
                  <c:v>40583</c:v>
                </c:pt>
                <c:pt idx="2446">
                  <c:v>40590</c:v>
                </c:pt>
                <c:pt idx="2447">
                  <c:v>40597</c:v>
                </c:pt>
                <c:pt idx="2448">
                  <c:v>40604</c:v>
                </c:pt>
                <c:pt idx="2449">
                  <c:v>40611</c:v>
                </c:pt>
                <c:pt idx="2450">
                  <c:v>40618</c:v>
                </c:pt>
                <c:pt idx="2451">
                  <c:v>40625</c:v>
                </c:pt>
                <c:pt idx="2452">
                  <c:v>40632</c:v>
                </c:pt>
                <c:pt idx="2453">
                  <c:v>40639</c:v>
                </c:pt>
                <c:pt idx="2454">
                  <c:v>40646</c:v>
                </c:pt>
                <c:pt idx="2455">
                  <c:v>40653</c:v>
                </c:pt>
                <c:pt idx="2456">
                  <c:v>40660</c:v>
                </c:pt>
                <c:pt idx="2457">
                  <c:v>40667</c:v>
                </c:pt>
                <c:pt idx="2458">
                  <c:v>40674</c:v>
                </c:pt>
                <c:pt idx="2459">
                  <c:v>40681</c:v>
                </c:pt>
                <c:pt idx="2460">
                  <c:v>40688</c:v>
                </c:pt>
                <c:pt idx="2461">
                  <c:v>40695</c:v>
                </c:pt>
                <c:pt idx="2462">
                  <c:v>40702</c:v>
                </c:pt>
                <c:pt idx="2463">
                  <c:v>40709</c:v>
                </c:pt>
                <c:pt idx="2464">
                  <c:v>40716</c:v>
                </c:pt>
                <c:pt idx="2465">
                  <c:v>40723</c:v>
                </c:pt>
                <c:pt idx="2466">
                  <c:v>40730</c:v>
                </c:pt>
                <c:pt idx="2467">
                  <c:v>40737</c:v>
                </c:pt>
                <c:pt idx="2468">
                  <c:v>40744</c:v>
                </c:pt>
                <c:pt idx="2469">
                  <c:v>40751</c:v>
                </c:pt>
                <c:pt idx="2470">
                  <c:v>40758</c:v>
                </c:pt>
                <c:pt idx="2471">
                  <c:v>40765</c:v>
                </c:pt>
                <c:pt idx="2472">
                  <c:v>40772</c:v>
                </c:pt>
                <c:pt idx="2473">
                  <c:v>40779</c:v>
                </c:pt>
                <c:pt idx="2474">
                  <c:v>40786</c:v>
                </c:pt>
                <c:pt idx="2475">
                  <c:v>40793</c:v>
                </c:pt>
                <c:pt idx="2476">
                  <c:v>40800</c:v>
                </c:pt>
                <c:pt idx="2477">
                  <c:v>40807</c:v>
                </c:pt>
                <c:pt idx="2478">
                  <c:v>40814</c:v>
                </c:pt>
                <c:pt idx="2479">
                  <c:v>40821</c:v>
                </c:pt>
                <c:pt idx="2480">
                  <c:v>40828</c:v>
                </c:pt>
                <c:pt idx="2481">
                  <c:v>40835</c:v>
                </c:pt>
                <c:pt idx="2482">
                  <c:v>40842</c:v>
                </c:pt>
                <c:pt idx="2483">
                  <c:v>40849</c:v>
                </c:pt>
                <c:pt idx="2484">
                  <c:v>40856</c:v>
                </c:pt>
                <c:pt idx="2485">
                  <c:v>40863</c:v>
                </c:pt>
                <c:pt idx="2486">
                  <c:v>40870</c:v>
                </c:pt>
                <c:pt idx="2487">
                  <c:v>40877</c:v>
                </c:pt>
                <c:pt idx="2488">
                  <c:v>40884</c:v>
                </c:pt>
                <c:pt idx="2489">
                  <c:v>40891</c:v>
                </c:pt>
                <c:pt idx="2490">
                  <c:v>40898</c:v>
                </c:pt>
                <c:pt idx="2491">
                  <c:v>40905</c:v>
                </c:pt>
                <c:pt idx="2492">
                  <c:v>40912</c:v>
                </c:pt>
                <c:pt idx="2493">
                  <c:v>40919</c:v>
                </c:pt>
                <c:pt idx="2494">
                  <c:v>40926</c:v>
                </c:pt>
                <c:pt idx="2495">
                  <c:v>40933</c:v>
                </c:pt>
                <c:pt idx="2496">
                  <c:v>40940</c:v>
                </c:pt>
                <c:pt idx="2497">
                  <c:v>40947</c:v>
                </c:pt>
                <c:pt idx="2498">
                  <c:v>40954</c:v>
                </c:pt>
                <c:pt idx="2499">
                  <c:v>40961</c:v>
                </c:pt>
                <c:pt idx="2500">
                  <c:v>40968</c:v>
                </c:pt>
                <c:pt idx="2501">
                  <c:v>40975</c:v>
                </c:pt>
                <c:pt idx="2502">
                  <c:v>40982</c:v>
                </c:pt>
                <c:pt idx="2503">
                  <c:v>40989</c:v>
                </c:pt>
                <c:pt idx="2504">
                  <c:v>40996</c:v>
                </c:pt>
                <c:pt idx="2505">
                  <c:v>41003</c:v>
                </c:pt>
                <c:pt idx="2506">
                  <c:v>41010</c:v>
                </c:pt>
                <c:pt idx="2507">
                  <c:v>41017</c:v>
                </c:pt>
                <c:pt idx="2508">
                  <c:v>41024</c:v>
                </c:pt>
                <c:pt idx="2509">
                  <c:v>41031</c:v>
                </c:pt>
                <c:pt idx="2510">
                  <c:v>41038</c:v>
                </c:pt>
                <c:pt idx="2511">
                  <c:v>41045</c:v>
                </c:pt>
                <c:pt idx="2512">
                  <c:v>41052</c:v>
                </c:pt>
                <c:pt idx="2513">
                  <c:v>41059</c:v>
                </c:pt>
                <c:pt idx="2514">
                  <c:v>41066</c:v>
                </c:pt>
                <c:pt idx="2515">
                  <c:v>41073</c:v>
                </c:pt>
                <c:pt idx="2516">
                  <c:v>41080</c:v>
                </c:pt>
                <c:pt idx="2517">
                  <c:v>41087</c:v>
                </c:pt>
                <c:pt idx="2518">
                  <c:v>41094</c:v>
                </c:pt>
                <c:pt idx="2519">
                  <c:v>41101</c:v>
                </c:pt>
                <c:pt idx="2520">
                  <c:v>41108</c:v>
                </c:pt>
                <c:pt idx="2521">
                  <c:v>41115</c:v>
                </c:pt>
                <c:pt idx="2522">
                  <c:v>41122</c:v>
                </c:pt>
                <c:pt idx="2523">
                  <c:v>41129</c:v>
                </c:pt>
                <c:pt idx="2524">
                  <c:v>41136</c:v>
                </c:pt>
                <c:pt idx="2525">
                  <c:v>41143</c:v>
                </c:pt>
                <c:pt idx="2526">
                  <c:v>41150</c:v>
                </c:pt>
                <c:pt idx="2527">
                  <c:v>41157</c:v>
                </c:pt>
                <c:pt idx="2528">
                  <c:v>41164</c:v>
                </c:pt>
                <c:pt idx="2529">
                  <c:v>41171</c:v>
                </c:pt>
                <c:pt idx="2530">
                  <c:v>41178</c:v>
                </c:pt>
                <c:pt idx="2531">
                  <c:v>41185</c:v>
                </c:pt>
                <c:pt idx="2532">
                  <c:v>41192</c:v>
                </c:pt>
                <c:pt idx="2533">
                  <c:v>41199</c:v>
                </c:pt>
                <c:pt idx="2534">
                  <c:v>41206</c:v>
                </c:pt>
                <c:pt idx="2535">
                  <c:v>41213</c:v>
                </c:pt>
                <c:pt idx="2536">
                  <c:v>41220</c:v>
                </c:pt>
                <c:pt idx="2537">
                  <c:v>41227</c:v>
                </c:pt>
                <c:pt idx="2538">
                  <c:v>41234</c:v>
                </c:pt>
                <c:pt idx="2539">
                  <c:v>41241</c:v>
                </c:pt>
                <c:pt idx="2540">
                  <c:v>41248</c:v>
                </c:pt>
                <c:pt idx="2541">
                  <c:v>41255</c:v>
                </c:pt>
                <c:pt idx="2542">
                  <c:v>41262</c:v>
                </c:pt>
                <c:pt idx="2543">
                  <c:v>41269</c:v>
                </c:pt>
                <c:pt idx="2544">
                  <c:v>41276</c:v>
                </c:pt>
                <c:pt idx="2545">
                  <c:v>41283</c:v>
                </c:pt>
                <c:pt idx="2546">
                  <c:v>41290</c:v>
                </c:pt>
                <c:pt idx="2547">
                  <c:v>41297</c:v>
                </c:pt>
                <c:pt idx="2548">
                  <c:v>41304</c:v>
                </c:pt>
                <c:pt idx="2549">
                  <c:v>41311</c:v>
                </c:pt>
                <c:pt idx="2550">
                  <c:v>41318</c:v>
                </c:pt>
                <c:pt idx="2551">
                  <c:v>41325</c:v>
                </c:pt>
                <c:pt idx="2552">
                  <c:v>41332</c:v>
                </c:pt>
                <c:pt idx="2553">
                  <c:v>41339</c:v>
                </c:pt>
                <c:pt idx="2554">
                  <c:v>41346</c:v>
                </c:pt>
                <c:pt idx="2555">
                  <c:v>41353</c:v>
                </c:pt>
                <c:pt idx="2556">
                  <c:v>41360</c:v>
                </c:pt>
                <c:pt idx="2557">
                  <c:v>41367</c:v>
                </c:pt>
                <c:pt idx="2558">
                  <c:v>41374</c:v>
                </c:pt>
                <c:pt idx="2559">
                  <c:v>41381</c:v>
                </c:pt>
                <c:pt idx="2560">
                  <c:v>41388</c:v>
                </c:pt>
                <c:pt idx="2561">
                  <c:v>41395</c:v>
                </c:pt>
                <c:pt idx="2562">
                  <c:v>41402</c:v>
                </c:pt>
                <c:pt idx="2563">
                  <c:v>41409</c:v>
                </c:pt>
                <c:pt idx="2564">
                  <c:v>41416</c:v>
                </c:pt>
                <c:pt idx="2565">
                  <c:v>41423</c:v>
                </c:pt>
                <c:pt idx="2566">
                  <c:v>41430</c:v>
                </c:pt>
                <c:pt idx="2567">
                  <c:v>41437</c:v>
                </c:pt>
                <c:pt idx="2568">
                  <c:v>41444</c:v>
                </c:pt>
                <c:pt idx="2569">
                  <c:v>41451</c:v>
                </c:pt>
                <c:pt idx="2570">
                  <c:v>41458</c:v>
                </c:pt>
                <c:pt idx="2571">
                  <c:v>41465</c:v>
                </c:pt>
                <c:pt idx="2572">
                  <c:v>41472</c:v>
                </c:pt>
                <c:pt idx="2573">
                  <c:v>41479</c:v>
                </c:pt>
                <c:pt idx="2574">
                  <c:v>41486</c:v>
                </c:pt>
                <c:pt idx="2575">
                  <c:v>41493</c:v>
                </c:pt>
                <c:pt idx="2576">
                  <c:v>41500</c:v>
                </c:pt>
                <c:pt idx="2577">
                  <c:v>41507</c:v>
                </c:pt>
                <c:pt idx="2578">
                  <c:v>41514</c:v>
                </c:pt>
                <c:pt idx="2579">
                  <c:v>41521</c:v>
                </c:pt>
                <c:pt idx="2580">
                  <c:v>41528</c:v>
                </c:pt>
                <c:pt idx="2581">
                  <c:v>41535</c:v>
                </c:pt>
                <c:pt idx="2582">
                  <c:v>41542</c:v>
                </c:pt>
                <c:pt idx="2583">
                  <c:v>41549</c:v>
                </c:pt>
                <c:pt idx="2584">
                  <c:v>41556</c:v>
                </c:pt>
                <c:pt idx="2585">
                  <c:v>41563</c:v>
                </c:pt>
                <c:pt idx="2586">
                  <c:v>41570</c:v>
                </c:pt>
                <c:pt idx="2587">
                  <c:v>41577</c:v>
                </c:pt>
                <c:pt idx="2588">
                  <c:v>41584</c:v>
                </c:pt>
                <c:pt idx="2589">
                  <c:v>41591</c:v>
                </c:pt>
                <c:pt idx="2590">
                  <c:v>41598</c:v>
                </c:pt>
                <c:pt idx="2591">
                  <c:v>41605</c:v>
                </c:pt>
                <c:pt idx="2592">
                  <c:v>41612</c:v>
                </c:pt>
                <c:pt idx="2593">
                  <c:v>41619</c:v>
                </c:pt>
                <c:pt idx="2594">
                  <c:v>41626</c:v>
                </c:pt>
                <c:pt idx="2595">
                  <c:v>41633</c:v>
                </c:pt>
                <c:pt idx="2596">
                  <c:v>41640</c:v>
                </c:pt>
                <c:pt idx="2597">
                  <c:v>41647</c:v>
                </c:pt>
                <c:pt idx="2598">
                  <c:v>41654</c:v>
                </c:pt>
                <c:pt idx="2599">
                  <c:v>41661</c:v>
                </c:pt>
                <c:pt idx="2600">
                  <c:v>41668</c:v>
                </c:pt>
                <c:pt idx="2601">
                  <c:v>41675</c:v>
                </c:pt>
                <c:pt idx="2602">
                  <c:v>41682</c:v>
                </c:pt>
                <c:pt idx="2603">
                  <c:v>41689</c:v>
                </c:pt>
                <c:pt idx="2604">
                  <c:v>41696</c:v>
                </c:pt>
                <c:pt idx="2605">
                  <c:v>41703</c:v>
                </c:pt>
                <c:pt idx="2606">
                  <c:v>41710</c:v>
                </c:pt>
                <c:pt idx="2607">
                  <c:v>41717</c:v>
                </c:pt>
                <c:pt idx="2608">
                  <c:v>41724</c:v>
                </c:pt>
                <c:pt idx="2609">
                  <c:v>41731</c:v>
                </c:pt>
                <c:pt idx="2610">
                  <c:v>41738</c:v>
                </c:pt>
                <c:pt idx="2611">
                  <c:v>41745</c:v>
                </c:pt>
                <c:pt idx="2612">
                  <c:v>41752</c:v>
                </c:pt>
                <c:pt idx="2613">
                  <c:v>41759</c:v>
                </c:pt>
                <c:pt idx="2614">
                  <c:v>41766</c:v>
                </c:pt>
                <c:pt idx="2615">
                  <c:v>41773</c:v>
                </c:pt>
                <c:pt idx="2616">
                  <c:v>41780</c:v>
                </c:pt>
                <c:pt idx="2617">
                  <c:v>41787</c:v>
                </c:pt>
                <c:pt idx="2618">
                  <c:v>41794</c:v>
                </c:pt>
                <c:pt idx="2619">
                  <c:v>41801</c:v>
                </c:pt>
                <c:pt idx="2620">
                  <c:v>41808</c:v>
                </c:pt>
                <c:pt idx="2621">
                  <c:v>41815</c:v>
                </c:pt>
                <c:pt idx="2622">
                  <c:v>41822</c:v>
                </c:pt>
                <c:pt idx="2623">
                  <c:v>41829</c:v>
                </c:pt>
                <c:pt idx="2624">
                  <c:v>41836</c:v>
                </c:pt>
                <c:pt idx="2625">
                  <c:v>41843</c:v>
                </c:pt>
                <c:pt idx="2626">
                  <c:v>41850</c:v>
                </c:pt>
                <c:pt idx="2627">
                  <c:v>41857</c:v>
                </c:pt>
                <c:pt idx="2628">
                  <c:v>41864</c:v>
                </c:pt>
                <c:pt idx="2629">
                  <c:v>41871</c:v>
                </c:pt>
                <c:pt idx="2630">
                  <c:v>41878</c:v>
                </c:pt>
                <c:pt idx="2631">
                  <c:v>41885</c:v>
                </c:pt>
                <c:pt idx="2632">
                  <c:v>41892</c:v>
                </c:pt>
                <c:pt idx="2633">
                  <c:v>41899</c:v>
                </c:pt>
                <c:pt idx="2634">
                  <c:v>41906</c:v>
                </c:pt>
                <c:pt idx="2635">
                  <c:v>41913</c:v>
                </c:pt>
                <c:pt idx="2636">
                  <c:v>41920</c:v>
                </c:pt>
                <c:pt idx="2637">
                  <c:v>41927</c:v>
                </c:pt>
                <c:pt idx="2638">
                  <c:v>41934</c:v>
                </c:pt>
                <c:pt idx="2639">
                  <c:v>41941</c:v>
                </c:pt>
                <c:pt idx="2640">
                  <c:v>41948</c:v>
                </c:pt>
                <c:pt idx="2641">
                  <c:v>41955</c:v>
                </c:pt>
                <c:pt idx="2642">
                  <c:v>41962</c:v>
                </c:pt>
                <c:pt idx="2643">
                  <c:v>41969</c:v>
                </c:pt>
                <c:pt idx="2644">
                  <c:v>41976</c:v>
                </c:pt>
                <c:pt idx="2645">
                  <c:v>41983</c:v>
                </c:pt>
                <c:pt idx="2646">
                  <c:v>41990</c:v>
                </c:pt>
                <c:pt idx="2647">
                  <c:v>41997</c:v>
                </c:pt>
                <c:pt idx="2648">
                  <c:v>42004</c:v>
                </c:pt>
                <c:pt idx="2649">
                  <c:v>42011</c:v>
                </c:pt>
                <c:pt idx="2650">
                  <c:v>42018</c:v>
                </c:pt>
                <c:pt idx="2651">
                  <c:v>42025</c:v>
                </c:pt>
                <c:pt idx="2652">
                  <c:v>42032</c:v>
                </c:pt>
                <c:pt idx="2653">
                  <c:v>42039</c:v>
                </c:pt>
                <c:pt idx="2654">
                  <c:v>42046</c:v>
                </c:pt>
                <c:pt idx="2655">
                  <c:v>42053</c:v>
                </c:pt>
                <c:pt idx="2656">
                  <c:v>42060</c:v>
                </c:pt>
                <c:pt idx="2657">
                  <c:v>42067</c:v>
                </c:pt>
                <c:pt idx="2658">
                  <c:v>42074</c:v>
                </c:pt>
                <c:pt idx="2659">
                  <c:v>42081</c:v>
                </c:pt>
                <c:pt idx="2660">
                  <c:v>42088</c:v>
                </c:pt>
                <c:pt idx="2661">
                  <c:v>42095</c:v>
                </c:pt>
                <c:pt idx="2662">
                  <c:v>42102</c:v>
                </c:pt>
                <c:pt idx="2663">
                  <c:v>42109</c:v>
                </c:pt>
                <c:pt idx="2664">
                  <c:v>42116</c:v>
                </c:pt>
                <c:pt idx="2665">
                  <c:v>42123</c:v>
                </c:pt>
                <c:pt idx="2666">
                  <c:v>42130</c:v>
                </c:pt>
                <c:pt idx="2667">
                  <c:v>42137</c:v>
                </c:pt>
                <c:pt idx="2668">
                  <c:v>42144</c:v>
                </c:pt>
                <c:pt idx="2669">
                  <c:v>42151</c:v>
                </c:pt>
                <c:pt idx="2670">
                  <c:v>42158</c:v>
                </c:pt>
                <c:pt idx="2671">
                  <c:v>42165</c:v>
                </c:pt>
                <c:pt idx="2672">
                  <c:v>42172</c:v>
                </c:pt>
                <c:pt idx="2673">
                  <c:v>42179</c:v>
                </c:pt>
                <c:pt idx="2674">
                  <c:v>42186</c:v>
                </c:pt>
                <c:pt idx="2675">
                  <c:v>42193</c:v>
                </c:pt>
                <c:pt idx="2676">
                  <c:v>42200</c:v>
                </c:pt>
                <c:pt idx="2677">
                  <c:v>42207</c:v>
                </c:pt>
                <c:pt idx="2678">
                  <c:v>42214</c:v>
                </c:pt>
                <c:pt idx="2679">
                  <c:v>42221</c:v>
                </c:pt>
                <c:pt idx="2680">
                  <c:v>42228</c:v>
                </c:pt>
                <c:pt idx="2681">
                  <c:v>42235</c:v>
                </c:pt>
                <c:pt idx="2682">
                  <c:v>42242</c:v>
                </c:pt>
                <c:pt idx="2683">
                  <c:v>42249</c:v>
                </c:pt>
                <c:pt idx="2684">
                  <c:v>42256</c:v>
                </c:pt>
                <c:pt idx="2685">
                  <c:v>42263</c:v>
                </c:pt>
                <c:pt idx="2686">
                  <c:v>42270</c:v>
                </c:pt>
                <c:pt idx="2687">
                  <c:v>42277</c:v>
                </c:pt>
                <c:pt idx="2688">
                  <c:v>42284</c:v>
                </c:pt>
                <c:pt idx="2689">
                  <c:v>42291</c:v>
                </c:pt>
                <c:pt idx="2690">
                  <c:v>42298</c:v>
                </c:pt>
                <c:pt idx="2691">
                  <c:v>42305</c:v>
                </c:pt>
                <c:pt idx="2692">
                  <c:v>42312</c:v>
                </c:pt>
                <c:pt idx="2693">
                  <c:v>42319</c:v>
                </c:pt>
                <c:pt idx="2694">
                  <c:v>42326</c:v>
                </c:pt>
              </c:numCache>
            </c:numRef>
          </c:cat>
          <c:val>
            <c:numRef>
              <c:f>Sheet3!$L$16:$L$2710</c:f>
              <c:numCache>
                <c:formatCode>General</c:formatCode>
                <c:ptCount val="2695"/>
                <c:pt idx="0">
                  <c:v>79.239999999999995</c:v>
                </c:pt>
                <c:pt idx="1">
                  <c:v>79.75</c:v>
                </c:pt>
                <c:pt idx="2">
                  <c:v>80.09</c:v>
                </c:pt>
                <c:pt idx="3">
                  <c:v>80.489999999999995</c:v>
                </c:pt>
                <c:pt idx="4">
                  <c:v>79.7</c:v>
                </c:pt>
                <c:pt idx="5">
                  <c:v>81.06</c:v>
                </c:pt>
                <c:pt idx="6">
                  <c:v>80.97</c:v>
                </c:pt>
                <c:pt idx="7">
                  <c:v>80.66</c:v>
                </c:pt>
                <c:pt idx="8">
                  <c:v>80.260000000000005</c:v>
                </c:pt>
                <c:pt idx="9">
                  <c:v>79.489999999999995</c:v>
                </c:pt>
                <c:pt idx="10">
                  <c:v>79.44</c:v>
                </c:pt>
                <c:pt idx="11">
                  <c:v>80.81</c:v>
                </c:pt>
                <c:pt idx="12">
                  <c:v>81.06</c:v>
                </c:pt>
                <c:pt idx="13">
                  <c:v>82.27</c:v>
                </c:pt>
                <c:pt idx="14">
                  <c:v>83.12</c:v>
                </c:pt>
                <c:pt idx="15">
                  <c:v>83.34</c:v>
                </c:pt>
                <c:pt idx="16">
                  <c:v>83.52</c:v>
                </c:pt>
                <c:pt idx="17">
                  <c:v>82.92</c:v>
                </c:pt>
                <c:pt idx="18">
                  <c:v>82.09</c:v>
                </c:pt>
                <c:pt idx="19">
                  <c:v>82.17</c:v>
                </c:pt>
                <c:pt idx="20">
                  <c:v>82.320000000000007</c:v>
                </c:pt>
                <c:pt idx="21">
                  <c:v>81.320000000000007</c:v>
                </c:pt>
                <c:pt idx="22">
                  <c:v>82.31</c:v>
                </c:pt>
                <c:pt idx="23">
                  <c:v>83.05</c:v>
                </c:pt>
                <c:pt idx="24">
                  <c:v>83.24</c:v>
                </c:pt>
                <c:pt idx="25">
                  <c:v>83.91</c:v>
                </c:pt>
                <c:pt idx="26">
                  <c:v>84.18</c:v>
                </c:pt>
                <c:pt idx="27">
                  <c:v>84.8</c:v>
                </c:pt>
                <c:pt idx="28">
                  <c:v>84.79</c:v>
                </c:pt>
                <c:pt idx="29">
                  <c:v>85.100000000000009</c:v>
                </c:pt>
                <c:pt idx="30">
                  <c:v>84.69</c:v>
                </c:pt>
                <c:pt idx="31">
                  <c:v>85.14</c:v>
                </c:pt>
                <c:pt idx="32">
                  <c:v>85.08</c:v>
                </c:pt>
                <c:pt idx="33">
                  <c:v>86.22</c:v>
                </c:pt>
                <c:pt idx="34">
                  <c:v>85.44</c:v>
                </c:pt>
                <c:pt idx="35">
                  <c:v>83.79</c:v>
                </c:pt>
                <c:pt idx="36">
                  <c:v>83.460000000000008</c:v>
                </c:pt>
                <c:pt idx="37">
                  <c:v>83.55</c:v>
                </c:pt>
                <c:pt idx="38">
                  <c:v>84.15</c:v>
                </c:pt>
                <c:pt idx="39">
                  <c:v>84.3</c:v>
                </c:pt>
                <c:pt idx="40">
                  <c:v>84.89</c:v>
                </c:pt>
                <c:pt idx="41">
                  <c:v>85.84</c:v>
                </c:pt>
                <c:pt idx="42">
                  <c:v>86.600000000000009</c:v>
                </c:pt>
                <c:pt idx="43">
                  <c:v>87.23</c:v>
                </c:pt>
                <c:pt idx="44">
                  <c:v>87.63</c:v>
                </c:pt>
                <c:pt idx="45">
                  <c:v>86.460000000000008</c:v>
                </c:pt>
                <c:pt idx="46">
                  <c:v>85.77</c:v>
                </c:pt>
                <c:pt idx="47">
                  <c:v>87.17</c:v>
                </c:pt>
                <c:pt idx="48">
                  <c:v>87.26</c:v>
                </c:pt>
                <c:pt idx="49">
                  <c:v>86.54</c:v>
                </c:pt>
                <c:pt idx="50">
                  <c:v>87.02</c:v>
                </c:pt>
                <c:pt idx="51">
                  <c:v>87.09</c:v>
                </c:pt>
                <c:pt idx="52">
                  <c:v>86.16</c:v>
                </c:pt>
                <c:pt idx="53">
                  <c:v>86.55</c:v>
                </c:pt>
                <c:pt idx="54">
                  <c:v>88.24</c:v>
                </c:pt>
                <c:pt idx="55">
                  <c:v>88.3</c:v>
                </c:pt>
                <c:pt idx="56">
                  <c:v>89</c:v>
                </c:pt>
                <c:pt idx="57">
                  <c:v>89.710000000000008</c:v>
                </c:pt>
                <c:pt idx="58">
                  <c:v>89.94</c:v>
                </c:pt>
                <c:pt idx="59">
                  <c:v>89.67</c:v>
                </c:pt>
                <c:pt idx="60">
                  <c:v>88.3</c:v>
                </c:pt>
                <c:pt idx="61">
                  <c:v>87.09</c:v>
                </c:pt>
                <c:pt idx="62">
                  <c:v>85.04</c:v>
                </c:pt>
                <c:pt idx="63">
                  <c:v>85.2</c:v>
                </c:pt>
                <c:pt idx="64">
                  <c:v>84.67</c:v>
                </c:pt>
                <c:pt idx="65">
                  <c:v>84.12</c:v>
                </c:pt>
                <c:pt idx="66">
                  <c:v>84.67</c:v>
                </c:pt>
                <c:pt idx="67">
                  <c:v>85.87</c:v>
                </c:pt>
                <c:pt idx="68">
                  <c:v>84.070000000000007</c:v>
                </c:pt>
                <c:pt idx="69">
                  <c:v>84.03</c:v>
                </c:pt>
                <c:pt idx="70">
                  <c:v>85.79</c:v>
                </c:pt>
                <c:pt idx="71">
                  <c:v>86.13</c:v>
                </c:pt>
                <c:pt idx="72">
                  <c:v>86.99</c:v>
                </c:pt>
                <c:pt idx="73">
                  <c:v>86.81</c:v>
                </c:pt>
                <c:pt idx="74">
                  <c:v>87.17</c:v>
                </c:pt>
                <c:pt idx="75">
                  <c:v>88.66</c:v>
                </c:pt>
                <c:pt idx="76">
                  <c:v>89.52</c:v>
                </c:pt>
                <c:pt idx="77">
                  <c:v>90.22</c:v>
                </c:pt>
                <c:pt idx="78">
                  <c:v>90.02</c:v>
                </c:pt>
                <c:pt idx="79">
                  <c:v>90.54</c:v>
                </c:pt>
                <c:pt idx="80">
                  <c:v>91.34</c:v>
                </c:pt>
                <c:pt idx="81">
                  <c:v>91.78</c:v>
                </c:pt>
                <c:pt idx="82">
                  <c:v>92.51</c:v>
                </c:pt>
                <c:pt idx="83">
                  <c:v>92.31</c:v>
                </c:pt>
                <c:pt idx="84">
                  <c:v>91.83</c:v>
                </c:pt>
                <c:pt idx="85">
                  <c:v>92.600000000000009</c:v>
                </c:pt>
                <c:pt idx="86">
                  <c:v>91.94</c:v>
                </c:pt>
                <c:pt idx="87">
                  <c:v>91.5</c:v>
                </c:pt>
                <c:pt idx="88">
                  <c:v>91.28</c:v>
                </c:pt>
                <c:pt idx="89">
                  <c:v>92.02</c:v>
                </c:pt>
                <c:pt idx="90">
                  <c:v>92.29</c:v>
                </c:pt>
                <c:pt idx="91">
                  <c:v>91.81</c:v>
                </c:pt>
                <c:pt idx="92">
                  <c:v>92.850000000000009</c:v>
                </c:pt>
                <c:pt idx="93">
                  <c:v>93.19</c:v>
                </c:pt>
                <c:pt idx="94">
                  <c:v>93.69</c:v>
                </c:pt>
                <c:pt idx="95">
                  <c:v>93.7</c:v>
                </c:pt>
                <c:pt idx="96">
                  <c:v>92.53</c:v>
                </c:pt>
                <c:pt idx="97">
                  <c:v>94.06</c:v>
                </c:pt>
                <c:pt idx="98">
                  <c:v>93.16</c:v>
                </c:pt>
                <c:pt idx="99">
                  <c:v>91.48</c:v>
                </c:pt>
                <c:pt idx="100">
                  <c:v>89.15</c:v>
                </c:pt>
                <c:pt idx="101">
                  <c:v>88.960000000000008</c:v>
                </c:pt>
                <c:pt idx="102">
                  <c:v>87.86</c:v>
                </c:pt>
                <c:pt idx="103">
                  <c:v>89.13</c:v>
                </c:pt>
                <c:pt idx="104">
                  <c:v>88.78</c:v>
                </c:pt>
                <c:pt idx="105">
                  <c:v>91.56</c:v>
                </c:pt>
                <c:pt idx="106">
                  <c:v>91.54</c:v>
                </c:pt>
                <c:pt idx="107">
                  <c:v>92.08</c:v>
                </c:pt>
                <c:pt idx="108">
                  <c:v>91.76</c:v>
                </c:pt>
                <c:pt idx="109">
                  <c:v>89.39</c:v>
                </c:pt>
                <c:pt idx="110">
                  <c:v>87.23</c:v>
                </c:pt>
                <c:pt idx="111">
                  <c:v>85.12</c:v>
                </c:pt>
                <c:pt idx="112">
                  <c:v>87.070000000000007</c:v>
                </c:pt>
                <c:pt idx="113">
                  <c:v>86.100000000000009</c:v>
                </c:pt>
                <c:pt idx="114">
                  <c:v>84.93</c:v>
                </c:pt>
                <c:pt idx="115">
                  <c:v>86.73</c:v>
                </c:pt>
                <c:pt idx="116">
                  <c:v>86.850000000000009</c:v>
                </c:pt>
                <c:pt idx="117">
                  <c:v>84.86</c:v>
                </c:pt>
                <c:pt idx="118">
                  <c:v>87.06</c:v>
                </c:pt>
                <c:pt idx="119">
                  <c:v>86.3</c:v>
                </c:pt>
                <c:pt idx="120">
                  <c:v>85.51</c:v>
                </c:pt>
                <c:pt idx="121">
                  <c:v>84.100000000000009</c:v>
                </c:pt>
                <c:pt idx="122">
                  <c:v>83.15</c:v>
                </c:pt>
                <c:pt idx="123">
                  <c:v>83.11</c:v>
                </c:pt>
                <c:pt idx="124">
                  <c:v>81.180000000000007</c:v>
                </c:pt>
                <c:pt idx="125">
                  <c:v>79.070000000000007</c:v>
                </c:pt>
                <c:pt idx="126">
                  <c:v>77.100000000000009</c:v>
                </c:pt>
                <c:pt idx="127">
                  <c:v>76.34</c:v>
                </c:pt>
                <c:pt idx="128">
                  <c:v>79.13</c:v>
                </c:pt>
                <c:pt idx="129">
                  <c:v>77.710000000000008</c:v>
                </c:pt>
                <c:pt idx="130">
                  <c:v>77.11</c:v>
                </c:pt>
                <c:pt idx="131">
                  <c:v>74.69</c:v>
                </c:pt>
                <c:pt idx="132">
                  <c:v>77.040000000000006</c:v>
                </c:pt>
                <c:pt idx="133">
                  <c:v>78.05</c:v>
                </c:pt>
                <c:pt idx="134">
                  <c:v>79.58</c:v>
                </c:pt>
                <c:pt idx="135">
                  <c:v>80.88</c:v>
                </c:pt>
                <c:pt idx="136">
                  <c:v>81.38</c:v>
                </c:pt>
                <c:pt idx="137">
                  <c:v>82.37</c:v>
                </c:pt>
                <c:pt idx="138">
                  <c:v>80.210000000000008</c:v>
                </c:pt>
                <c:pt idx="139">
                  <c:v>80.45</c:v>
                </c:pt>
                <c:pt idx="140">
                  <c:v>81.72</c:v>
                </c:pt>
                <c:pt idx="141">
                  <c:v>82.64</c:v>
                </c:pt>
                <c:pt idx="142">
                  <c:v>81.38</c:v>
                </c:pt>
                <c:pt idx="143">
                  <c:v>80.61</c:v>
                </c:pt>
                <c:pt idx="144">
                  <c:v>80.55</c:v>
                </c:pt>
                <c:pt idx="145">
                  <c:v>83.47</c:v>
                </c:pt>
                <c:pt idx="146">
                  <c:v>85.79</c:v>
                </c:pt>
                <c:pt idx="147">
                  <c:v>85.850000000000009</c:v>
                </c:pt>
                <c:pt idx="148">
                  <c:v>86.43</c:v>
                </c:pt>
                <c:pt idx="149">
                  <c:v>87.72</c:v>
                </c:pt>
                <c:pt idx="150">
                  <c:v>88.27</c:v>
                </c:pt>
                <c:pt idx="151">
                  <c:v>87.34</c:v>
                </c:pt>
                <c:pt idx="152">
                  <c:v>87.68</c:v>
                </c:pt>
                <c:pt idx="153">
                  <c:v>88.27</c:v>
                </c:pt>
                <c:pt idx="154">
                  <c:v>89.19</c:v>
                </c:pt>
                <c:pt idx="155">
                  <c:v>90.25</c:v>
                </c:pt>
                <c:pt idx="156">
                  <c:v>90.73</c:v>
                </c:pt>
                <c:pt idx="157">
                  <c:v>89.79</c:v>
                </c:pt>
                <c:pt idx="158">
                  <c:v>88.78</c:v>
                </c:pt>
                <c:pt idx="159">
                  <c:v>91.94</c:v>
                </c:pt>
                <c:pt idx="160">
                  <c:v>93.02</c:v>
                </c:pt>
                <c:pt idx="161">
                  <c:v>93.91</c:v>
                </c:pt>
                <c:pt idx="162">
                  <c:v>93.350000000000009</c:v>
                </c:pt>
                <c:pt idx="163">
                  <c:v>92.78</c:v>
                </c:pt>
                <c:pt idx="164">
                  <c:v>90.18</c:v>
                </c:pt>
                <c:pt idx="165">
                  <c:v>89.08</c:v>
                </c:pt>
                <c:pt idx="166">
                  <c:v>90.91</c:v>
                </c:pt>
                <c:pt idx="167">
                  <c:v>92.4</c:v>
                </c:pt>
                <c:pt idx="168">
                  <c:v>92.2</c:v>
                </c:pt>
                <c:pt idx="169">
                  <c:v>91.31</c:v>
                </c:pt>
                <c:pt idx="170">
                  <c:v>91.36</c:v>
                </c:pt>
                <c:pt idx="171">
                  <c:v>92.4</c:v>
                </c:pt>
                <c:pt idx="172">
                  <c:v>93.65</c:v>
                </c:pt>
                <c:pt idx="173">
                  <c:v>94.06</c:v>
                </c:pt>
                <c:pt idx="174">
                  <c:v>95.78</c:v>
                </c:pt>
                <c:pt idx="175">
                  <c:v>95.78</c:v>
                </c:pt>
                <c:pt idx="176">
                  <c:v>94.55</c:v>
                </c:pt>
                <c:pt idx="177">
                  <c:v>93.61</c:v>
                </c:pt>
                <c:pt idx="178">
                  <c:v>93.070000000000007</c:v>
                </c:pt>
                <c:pt idx="179">
                  <c:v>94.39</c:v>
                </c:pt>
                <c:pt idx="180">
                  <c:v>95.990000000000009</c:v>
                </c:pt>
                <c:pt idx="181">
                  <c:v>96.13</c:v>
                </c:pt>
                <c:pt idx="182">
                  <c:v>96.79</c:v>
                </c:pt>
                <c:pt idx="183">
                  <c:v>96.43</c:v>
                </c:pt>
                <c:pt idx="184">
                  <c:v>96.37</c:v>
                </c:pt>
                <c:pt idx="185">
                  <c:v>95.25</c:v>
                </c:pt>
                <c:pt idx="186">
                  <c:v>94.52</c:v>
                </c:pt>
                <c:pt idx="187">
                  <c:v>92.710000000000008</c:v>
                </c:pt>
                <c:pt idx="188">
                  <c:v>91.14</c:v>
                </c:pt>
                <c:pt idx="189">
                  <c:v>91.76</c:v>
                </c:pt>
                <c:pt idx="190">
                  <c:v>93.65</c:v>
                </c:pt>
                <c:pt idx="191">
                  <c:v>94.47</c:v>
                </c:pt>
                <c:pt idx="192">
                  <c:v>95.64</c:v>
                </c:pt>
                <c:pt idx="193">
                  <c:v>95.34</c:v>
                </c:pt>
                <c:pt idx="194">
                  <c:v>95.15</c:v>
                </c:pt>
                <c:pt idx="195">
                  <c:v>95.91</c:v>
                </c:pt>
                <c:pt idx="196">
                  <c:v>95.67</c:v>
                </c:pt>
                <c:pt idx="197">
                  <c:v>96.52</c:v>
                </c:pt>
                <c:pt idx="198">
                  <c:v>95.64</c:v>
                </c:pt>
                <c:pt idx="199">
                  <c:v>93.17</c:v>
                </c:pt>
                <c:pt idx="200">
                  <c:v>92.24</c:v>
                </c:pt>
                <c:pt idx="201">
                  <c:v>92.06</c:v>
                </c:pt>
                <c:pt idx="202">
                  <c:v>90.14</c:v>
                </c:pt>
                <c:pt idx="203">
                  <c:v>91.24</c:v>
                </c:pt>
                <c:pt idx="204">
                  <c:v>90.08</c:v>
                </c:pt>
                <c:pt idx="205">
                  <c:v>89.26</c:v>
                </c:pt>
                <c:pt idx="206">
                  <c:v>90.03</c:v>
                </c:pt>
                <c:pt idx="207">
                  <c:v>88.98</c:v>
                </c:pt>
                <c:pt idx="208">
                  <c:v>89.66</c:v>
                </c:pt>
                <c:pt idx="209">
                  <c:v>93.47</c:v>
                </c:pt>
                <c:pt idx="210">
                  <c:v>95.67</c:v>
                </c:pt>
                <c:pt idx="211">
                  <c:v>96.81</c:v>
                </c:pt>
                <c:pt idx="212">
                  <c:v>96.62</c:v>
                </c:pt>
                <c:pt idx="213">
                  <c:v>97.97</c:v>
                </c:pt>
                <c:pt idx="214">
                  <c:v>98.91</c:v>
                </c:pt>
                <c:pt idx="215">
                  <c:v>98.070000000000007</c:v>
                </c:pt>
                <c:pt idx="216">
                  <c:v>97.18</c:v>
                </c:pt>
                <c:pt idx="217">
                  <c:v>97.92</c:v>
                </c:pt>
                <c:pt idx="218">
                  <c:v>99.89</c:v>
                </c:pt>
                <c:pt idx="219">
                  <c:v>101.66</c:v>
                </c:pt>
                <c:pt idx="220">
                  <c:v>99.990000000000009</c:v>
                </c:pt>
                <c:pt idx="221">
                  <c:v>100.08</c:v>
                </c:pt>
                <c:pt idx="222">
                  <c:v>100.91</c:v>
                </c:pt>
                <c:pt idx="223">
                  <c:v>102.23</c:v>
                </c:pt>
                <c:pt idx="224">
                  <c:v>101.7</c:v>
                </c:pt>
                <c:pt idx="225">
                  <c:v>99.210000000000008</c:v>
                </c:pt>
                <c:pt idx="226">
                  <c:v>97.740000000000009</c:v>
                </c:pt>
                <c:pt idx="227">
                  <c:v>97.25</c:v>
                </c:pt>
                <c:pt idx="228">
                  <c:v>98.53</c:v>
                </c:pt>
                <c:pt idx="229">
                  <c:v>98.960000000000008</c:v>
                </c:pt>
                <c:pt idx="230">
                  <c:v>98.81</c:v>
                </c:pt>
                <c:pt idx="231">
                  <c:v>100.02</c:v>
                </c:pt>
                <c:pt idx="232">
                  <c:v>100.73</c:v>
                </c:pt>
                <c:pt idx="233">
                  <c:v>101.5</c:v>
                </c:pt>
                <c:pt idx="234">
                  <c:v>102.59</c:v>
                </c:pt>
                <c:pt idx="235">
                  <c:v>102.86</c:v>
                </c:pt>
                <c:pt idx="236">
                  <c:v>103.74000000000001</c:v>
                </c:pt>
                <c:pt idx="237">
                  <c:v>103.53</c:v>
                </c:pt>
                <c:pt idx="238">
                  <c:v>104.57000000000001</c:v>
                </c:pt>
                <c:pt idx="239">
                  <c:v>103.8</c:v>
                </c:pt>
                <c:pt idx="240">
                  <c:v>103.27</c:v>
                </c:pt>
                <c:pt idx="241">
                  <c:v>105.13</c:v>
                </c:pt>
                <c:pt idx="242">
                  <c:v>106.14</c:v>
                </c:pt>
                <c:pt idx="243">
                  <c:v>107.76</c:v>
                </c:pt>
                <c:pt idx="244">
                  <c:v>108.02</c:v>
                </c:pt>
                <c:pt idx="245">
                  <c:v>107.39</c:v>
                </c:pt>
                <c:pt idx="246">
                  <c:v>106.66</c:v>
                </c:pt>
                <c:pt idx="247">
                  <c:v>105.04</c:v>
                </c:pt>
                <c:pt idx="248">
                  <c:v>103.86</c:v>
                </c:pt>
                <c:pt idx="249">
                  <c:v>100.8</c:v>
                </c:pt>
                <c:pt idx="250">
                  <c:v>101.62</c:v>
                </c:pt>
                <c:pt idx="251">
                  <c:v>101.98</c:v>
                </c:pt>
                <c:pt idx="252">
                  <c:v>102.51</c:v>
                </c:pt>
                <c:pt idx="253">
                  <c:v>103.2</c:v>
                </c:pt>
                <c:pt idx="254">
                  <c:v>103.63</c:v>
                </c:pt>
                <c:pt idx="255">
                  <c:v>100.65</c:v>
                </c:pt>
                <c:pt idx="256">
                  <c:v>98.45</c:v>
                </c:pt>
                <c:pt idx="257">
                  <c:v>99.710000000000008</c:v>
                </c:pt>
                <c:pt idx="258">
                  <c:v>99.05</c:v>
                </c:pt>
                <c:pt idx="259">
                  <c:v>99.210000000000008</c:v>
                </c:pt>
                <c:pt idx="260">
                  <c:v>100.39</c:v>
                </c:pt>
                <c:pt idx="261">
                  <c:v>100.78</c:v>
                </c:pt>
                <c:pt idx="262">
                  <c:v>101.02</c:v>
                </c:pt>
                <c:pt idx="263">
                  <c:v>100.63</c:v>
                </c:pt>
                <c:pt idx="264">
                  <c:v>100.8</c:v>
                </c:pt>
                <c:pt idx="265">
                  <c:v>103.69</c:v>
                </c:pt>
                <c:pt idx="266">
                  <c:v>104.67</c:v>
                </c:pt>
                <c:pt idx="267">
                  <c:v>106.16</c:v>
                </c:pt>
                <c:pt idx="268">
                  <c:v>104.47</c:v>
                </c:pt>
                <c:pt idx="269">
                  <c:v>103.26</c:v>
                </c:pt>
                <c:pt idx="270">
                  <c:v>102.59</c:v>
                </c:pt>
                <c:pt idx="271">
                  <c:v>99.55</c:v>
                </c:pt>
                <c:pt idx="272">
                  <c:v>97.81</c:v>
                </c:pt>
                <c:pt idx="273">
                  <c:v>97.01</c:v>
                </c:pt>
                <c:pt idx="274">
                  <c:v>98.94</c:v>
                </c:pt>
                <c:pt idx="275">
                  <c:v>96.88</c:v>
                </c:pt>
                <c:pt idx="276">
                  <c:v>95.18</c:v>
                </c:pt>
                <c:pt idx="277">
                  <c:v>93.12</c:v>
                </c:pt>
                <c:pt idx="278">
                  <c:v>89.93</c:v>
                </c:pt>
                <c:pt idx="279">
                  <c:v>93.92</c:v>
                </c:pt>
                <c:pt idx="280">
                  <c:v>92.7</c:v>
                </c:pt>
                <c:pt idx="281">
                  <c:v>95.070000000000007</c:v>
                </c:pt>
                <c:pt idx="282">
                  <c:v>94.49</c:v>
                </c:pt>
                <c:pt idx="283">
                  <c:v>94.98</c:v>
                </c:pt>
                <c:pt idx="284">
                  <c:v>94.95</c:v>
                </c:pt>
                <c:pt idx="285">
                  <c:v>94.63</c:v>
                </c:pt>
                <c:pt idx="286">
                  <c:v>95.5</c:v>
                </c:pt>
                <c:pt idx="287">
                  <c:v>92.52</c:v>
                </c:pt>
                <c:pt idx="288">
                  <c:v>92.67</c:v>
                </c:pt>
                <c:pt idx="289">
                  <c:v>95.72</c:v>
                </c:pt>
                <c:pt idx="290">
                  <c:v>97.83</c:v>
                </c:pt>
                <c:pt idx="291">
                  <c:v>96.81</c:v>
                </c:pt>
                <c:pt idx="292">
                  <c:v>97.64</c:v>
                </c:pt>
                <c:pt idx="293">
                  <c:v>97.89</c:v>
                </c:pt>
                <c:pt idx="294">
                  <c:v>95.9</c:v>
                </c:pt>
                <c:pt idx="295">
                  <c:v>93.27</c:v>
                </c:pt>
                <c:pt idx="296">
                  <c:v>91.65</c:v>
                </c:pt>
                <c:pt idx="297">
                  <c:v>90.48</c:v>
                </c:pt>
                <c:pt idx="298">
                  <c:v>89.2</c:v>
                </c:pt>
                <c:pt idx="299">
                  <c:v>91.18</c:v>
                </c:pt>
                <c:pt idx="300">
                  <c:v>92.06</c:v>
                </c:pt>
                <c:pt idx="301">
                  <c:v>92.63</c:v>
                </c:pt>
                <c:pt idx="302">
                  <c:v>91.65</c:v>
                </c:pt>
                <c:pt idx="303">
                  <c:v>89.91</c:v>
                </c:pt>
                <c:pt idx="304">
                  <c:v>86.79</c:v>
                </c:pt>
                <c:pt idx="305">
                  <c:v>86.24</c:v>
                </c:pt>
                <c:pt idx="306">
                  <c:v>86.94</c:v>
                </c:pt>
                <c:pt idx="307">
                  <c:v>87.44</c:v>
                </c:pt>
                <c:pt idx="308">
                  <c:v>89.350000000000009</c:v>
                </c:pt>
                <c:pt idx="309">
                  <c:v>90.04</c:v>
                </c:pt>
                <c:pt idx="310">
                  <c:v>88.69</c:v>
                </c:pt>
                <c:pt idx="311">
                  <c:v>87.54</c:v>
                </c:pt>
                <c:pt idx="312">
                  <c:v>89.77</c:v>
                </c:pt>
                <c:pt idx="313">
                  <c:v>90.070000000000007</c:v>
                </c:pt>
                <c:pt idx="314">
                  <c:v>88.49</c:v>
                </c:pt>
                <c:pt idx="315">
                  <c:v>86.73</c:v>
                </c:pt>
                <c:pt idx="316">
                  <c:v>84.27</c:v>
                </c:pt>
                <c:pt idx="317">
                  <c:v>81.87</c:v>
                </c:pt>
                <c:pt idx="318">
                  <c:v>79.47</c:v>
                </c:pt>
                <c:pt idx="319">
                  <c:v>76.53</c:v>
                </c:pt>
                <c:pt idx="320">
                  <c:v>73.52</c:v>
                </c:pt>
                <c:pt idx="321">
                  <c:v>72.77</c:v>
                </c:pt>
                <c:pt idx="322">
                  <c:v>78.52</c:v>
                </c:pt>
                <c:pt idx="323">
                  <c:v>75.48</c:v>
                </c:pt>
                <c:pt idx="324">
                  <c:v>76</c:v>
                </c:pt>
                <c:pt idx="325">
                  <c:v>73.97</c:v>
                </c:pt>
                <c:pt idx="326">
                  <c:v>73.040000000000006</c:v>
                </c:pt>
                <c:pt idx="327">
                  <c:v>73</c:v>
                </c:pt>
                <c:pt idx="328">
                  <c:v>75.23</c:v>
                </c:pt>
                <c:pt idx="329">
                  <c:v>77.03</c:v>
                </c:pt>
                <c:pt idx="330">
                  <c:v>78.040000000000006</c:v>
                </c:pt>
                <c:pt idx="331">
                  <c:v>77.180000000000007</c:v>
                </c:pt>
                <c:pt idx="332">
                  <c:v>75.42</c:v>
                </c:pt>
                <c:pt idx="333">
                  <c:v>76.960000000000008</c:v>
                </c:pt>
                <c:pt idx="334">
                  <c:v>81.210000000000008</c:v>
                </c:pt>
                <c:pt idx="335">
                  <c:v>80.960000000000008</c:v>
                </c:pt>
                <c:pt idx="336">
                  <c:v>82.79</c:v>
                </c:pt>
                <c:pt idx="337">
                  <c:v>81.790000000000006</c:v>
                </c:pt>
                <c:pt idx="338">
                  <c:v>82.83</c:v>
                </c:pt>
                <c:pt idx="339">
                  <c:v>84.210000000000008</c:v>
                </c:pt>
                <c:pt idx="340">
                  <c:v>86.89</c:v>
                </c:pt>
                <c:pt idx="341">
                  <c:v>84.19</c:v>
                </c:pt>
                <c:pt idx="342">
                  <c:v>83.66</c:v>
                </c:pt>
                <c:pt idx="343">
                  <c:v>83.43</c:v>
                </c:pt>
                <c:pt idx="344">
                  <c:v>84.39</c:v>
                </c:pt>
                <c:pt idx="345">
                  <c:v>85.03</c:v>
                </c:pt>
                <c:pt idx="346">
                  <c:v>82.79</c:v>
                </c:pt>
                <c:pt idx="347">
                  <c:v>85.09</c:v>
                </c:pt>
                <c:pt idx="348">
                  <c:v>88.48</c:v>
                </c:pt>
                <c:pt idx="349">
                  <c:v>89.54</c:v>
                </c:pt>
                <c:pt idx="350">
                  <c:v>89.72</c:v>
                </c:pt>
                <c:pt idx="351">
                  <c:v>90.100000000000009</c:v>
                </c:pt>
                <c:pt idx="352">
                  <c:v>92.27</c:v>
                </c:pt>
                <c:pt idx="353">
                  <c:v>92.350000000000009</c:v>
                </c:pt>
                <c:pt idx="354">
                  <c:v>92.56</c:v>
                </c:pt>
                <c:pt idx="355">
                  <c:v>93.78</c:v>
                </c:pt>
                <c:pt idx="356">
                  <c:v>94.89</c:v>
                </c:pt>
                <c:pt idx="357">
                  <c:v>96.93</c:v>
                </c:pt>
                <c:pt idx="358">
                  <c:v>97.39</c:v>
                </c:pt>
                <c:pt idx="359">
                  <c:v>98.2</c:v>
                </c:pt>
                <c:pt idx="360">
                  <c:v>96.73</c:v>
                </c:pt>
                <c:pt idx="361">
                  <c:v>96.95</c:v>
                </c:pt>
                <c:pt idx="362">
                  <c:v>99.3</c:v>
                </c:pt>
                <c:pt idx="363">
                  <c:v>101.12</c:v>
                </c:pt>
                <c:pt idx="364">
                  <c:v>99.62</c:v>
                </c:pt>
                <c:pt idx="365">
                  <c:v>100.31</c:v>
                </c:pt>
                <c:pt idx="366">
                  <c:v>101.98</c:v>
                </c:pt>
                <c:pt idx="367">
                  <c:v>103.37</c:v>
                </c:pt>
                <c:pt idx="368">
                  <c:v>103.36</c:v>
                </c:pt>
                <c:pt idx="369">
                  <c:v>104.77</c:v>
                </c:pt>
                <c:pt idx="370">
                  <c:v>103.78</c:v>
                </c:pt>
                <c:pt idx="371">
                  <c:v>102.9</c:v>
                </c:pt>
                <c:pt idx="372">
                  <c:v>101.07000000000001</c:v>
                </c:pt>
                <c:pt idx="373">
                  <c:v>99.59</c:v>
                </c:pt>
                <c:pt idx="374">
                  <c:v>100.96000000000001</c:v>
                </c:pt>
                <c:pt idx="375">
                  <c:v>100.29</c:v>
                </c:pt>
                <c:pt idx="376">
                  <c:v>100.52</c:v>
                </c:pt>
                <c:pt idx="377">
                  <c:v>98.41</c:v>
                </c:pt>
                <c:pt idx="378">
                  <c:v>99.7</c:v>
                </c:pt>
                <c:pt idx="379">
                  <c:v>100.04</c:v>
                </c:pt>
                <c:pt idx="380">
                  <c:v>99.22</c:v>
                </c:pt>
                <c:pt idx="381">
                  <c:v>99.28</c:v>
                </c:pt>
                <c:pt idx="382">
                  <c:v>97.070000000000007</c:v>
                </c:pt>
                <c:pt idx="383">
                  <c:v>93.89</c:v>
                </c:pt>
                <c:pt idx="384">
                  <c:v>94.66</c:v>
                </c:pt>
                <c:pt idx="385">
                  <c:v>98.600000000000009</c:v>
                </c:pt>
                <c:pt idx="386">
                  <c:v>100.41</c:v>
                </c:pt>
                <c:pt idx="387">
                  <c:v>99.070000000000007</c:v>
                </c:pt>
                <c:pt idx="388">
                  <c:v>101.34</c:v>
                </c:pt>
                <c:pt idx="389">
                  <c:v>99.77</c:v>
                </c:pt>
                <c:pt idx="390">
                  <c:v>98.47</c:v>
                </c:pt>
                <c:pt idx="391">
                  <c:v>97.9</c:v>
                </c:pt>
                <c:pt idx="392">
                  <c:v>99.820000000000007</c:v>
                </c:pt>
                <c:pt idx="393">
                  <c:v>99.03</c:v>
                </c:pt>
                <c:pt idx="394">
                  <c:v>95.65</c:v>
                </c:pt>
                <c:pt idx="395">
                  <c:v>93.79</c:v>
                </c:pt>
                <c:pt idx="396">
                  <c:v>94.91</c:v>
                </c:pt>
                <c:pt idx="397">
                  <c:v>93.41</c:v>
                </c:pt>
                <c:pt idx="398">
                  <c:v>92.850000000000009</c:v>
                </c:pt>
                <c:pt idx="399">
                  <c:v>90.33</c:v>
                </c:pt>
                <c:pt idx="400">
                  <c:v>95.54</c:v>
                </c:pt>
                <c:pt idx="401">
                  <c:v>96.92</c:v>
                </c:pt>
                <c:pt idx="402">
                  <c:v>98.54</c:v>
                </c:pt>
                <c:pt idx="403">
                  <c:v>101.18</c:v>
                </c:pt>
                <c:pt idx="404">
                  <c:v>102.21000000000001</c:v>
                </c:pt>
                <c:pt idx="405">
                  <c:v>103.07000000000001</c:v>
                </c:pt>
                <c:pt idx="406">
                  <c:v>103.59</c:v>
                </c:pt>
                <c:pt idx="407">
                  <c:v>103.88</c:v>
                </c:pt>
                <c:pt idx="408">
                  <c:v>102.5</c:v>
                </c:pt>
                <c:pt idx="409">
                  <c:v>104.68</c:v>
                </c:pt>
                <c:pt idx="410">
                  <c:v>105.55</c:v>
                </c:pt>
                <c:pt idx="411">
                  <c:v>105.62</c:v>
                </c:pt>
                <c:pt idx="412">
                  <c:v>105.38</c:v>
                </c:pt>
                <c:pt idx="413">
                  <c:v>107.35000000000001</c:v>
                </c:pt>
                <c:pt idx="414">
                  <c:v>108.96000000000001</c:v>
                </c:pt>
                <c:pt idx="415">
                  <c:v>108.55</c:v>
                </c:pt>
                <c:pt idx="416">
                  <c:v>106.84</c:v>
                </c:pt>
                <c:pt idx="417">
                  <c:v>106.49000000000001</c:v>
                </c:pt>
                <c:pt idx="418">
                  <c:v>109</c:v>
                </c:pt>
                <c:pt idx="419">
                  <c:v>110.18</c:v>
                </c:pt>
                <c:pt idx="420">
                  <c:v>109.2</c:v>
                </c:pt>
                <c:pt idx="421">
                  <c:v>106.89</c:v>
                </c:pt>
                <c:pt idx="422">
                  <c:v>105.99000000000001</c:v>
                </c:pt>
                <c:pt idx="423">
                  <c:v>105.42</c:v>
                </c:pt>
                <c:pt idx="424">
                  <c:v>106.89</c:v>
                </c:pt>
                <c:pt idx="425">
                  <c:v>110.31</c:v>
                </c:pt>
                <c:pt idx="426">
                  <c:v>109.53</c:v>
                </c:pt>
                <c:pt idx="427">
                  <c:v>107.65</c:v>
                </c:pt>
                <c:pt idx="428">
                  <c:v>108.39</c:v>
                </c:pt>
                <c:pt idx="429">
                  <c:v>108.79</c:v>
                </c:pt>
                <c:pt idx="430">
                  <c:v>107.02</c:v>
                </c:pt>
                <c:pt idx="431">
                  <c:v>108.10000000000001</c:v>
                </c:pt>
                <c:pt idx="432">
                  <c:v>106.89</c:v>
                </c:pt>
                <c:pt idx="433">
                  <c:v>106.14</c:v>
                </c:pt>
                <c:pt idx="434">
                  <c:v>107.53</c:v>
                </c:pt>
                <c:pt idx="435">
                  <c:v>109.29</c:v>
                </c:pt>
                <c:pt idx="436">
                  <c:v>110.86</c:v>
                </c:pt>
                <c:pt idx="437">
                  <c:v>111.66</c:v>
                </c:pt>
                <c:pt idx="438">
                  <c:v>112.26</c:v>
                </c:pt>
                <c:pt idx="439">
                  <c:v>110.57000000000001</c:v>
                </c:pt>
                <c:pt idx="440">
                  <c:v>110.53</c:v>
                </c:pt>
                <c:pt idx="441">
                  <c:v>108.9</c:v>
                </c:pt>
                <c:pt idx="442">
                  <c:v>108.60000000000001</c:v>
                </c:pt>
                <c:pt idx="443">
                  <c:v>109.66</c:v>
                </c:pt>
                <c:pt idx="444">
                  <c:v>110.09</c:v>
                </c:pt>
                <c:pt idx="445">
                  <c:v>109.5</c:v>
                </c:pt>
                <c:pt idx="446">
                  <c:v>108.19</c:v>
                </c:pt>
                <c:pt idx="447">
                  <c:v>110.72</c:v>
                </c:pt>
                <c:pt idx="448">
                  <c:v>112.67</c:v>
                </c:pt>
                <c:pt idx="449">
                  <c:v>113.35000000000001</c:v>
                </c:pt>
                <c:pt idx="450">
                  <c:v>114.5</c:v>
                </c:pt>
                <c:pt idx="451">
                  <c:v>116.9</c:v>
                </c:pt>
                <c:pt idx="452">
                  <c:v>116.52</c:v>
                </c:pt>
                <c:pt idx="453">
                  <c:v>118.01</c:v>
                </c:pt>
                <c:pt idx="454">
                  <c:v>118.56</c:v>
                </c:pt>
                <c:pt idx="455">
                  <c:v>115.95</c:v>
                </c:pt>
                <c:pt idx="456">
                  <c:v>116.93</c:v>
                </c:pt>
                <c:pt idx="457">
                  <c:v>119.57000000000001</c:v>
                </c:pt>
                <c:pt idx="458">
                  <c:v>119.43</c:v>
                </c:pt>
                <c:pt idx="459">
                  <c:v>118.68</c:v>
                </c:pt>
                <c:pt idx="460">
                  <c:v>116.73</c:v>
                </c:pt>
                <c:pt idx="461">
                  <c:v>116.03</c:v>
                </c:pt>
                <c:pt idx="462">
                  <c:v>113.66</c:v>
                </c:pt>
                <c:pt idx="463">
                  <c:v>115.10000000000001</c:v>
                </c:pt>
                <c:pt idx="464">
                  <c:v>114.69</c:v>
                </c:pt>
                <c:pt idx="465">
                  <c:v>111.68</c:v>
                </c:pt>
                <c:pt idx="466">
                  <c:v>114.45</c:v>
                </c:pt>
                <c:pt idx="467">
                  <c:v>114.98</c:v>
                </c:pt>
                <c:pt idx="468">
                  <c:v>110.49000000000001</c:v>
                </c:pt>
                <c:pt idx="469">
                  <c:v>111.62</c:v>
                </c:pt>
                <c:pt idx="470">
                  <c:v>108.77</c:v>
                </c:pt>
                <c:pt idx="471">
                  <c:v>112.68</c:v>
                </c:pt>
                <c:pt idx="472">
                  <c:v>111.54</c:v>
                </c:pt>
                <c:pt idx="473">
                  <c:v>108.34</c:v>
                </c:pt>
                <c:pt idx="474">
                  <c:v>108.43</c:v>
                </c:pt>
                <c:pt idx="475">
                  <c:v>110.44</c:v>
                </c:pt>
                <c:pt idx="476">
                  <c:v>106.43</c:v>
                </c:pt>
                <c:pt idx="477">
                  <c:v>104.07000000000001</c:v>
                </c:pt>
                <c:pt idx="478">
                  <c:v>105.91</c:v>
                </c:pt>
                <c:pt idx="479">
                  <c:v>104.31</c:v>
                </c:pt>
                <c:pt idx="480">
                  <c:v>107.60000000000001</c:v>
                </c:pt>
                <c:pt idx="481">
                  <c:v>104.44</c:v>
                </c:pt>
                <c:pt idx="482">
                  <c:v>103.62</c:v>
                </c:pt>
                <c:pt idx="483">
                  <c:v>101.87</c:v>
                </c:pt>
                <c:pt idx="484">
                  <c:v>105.8</c:v>
                </c:pt>
                <c:pt idx="485">
                  <c:v>106.35000000000001</c:v>
                </c:pt>
                <c:pt idx="486">
                  <c:v>109.64</c:v>
                </c:pt>
                <c:pt idx="487">
                  <c:v>106.83</c:v>
                </c:pt>
                <c:pt idx="488">
                  <c:v>105.55</c:v>
                </c:pt>
                <c:pt idx="489">
                  <c:v>103.01</c:v>
                </c:pt>
                <c:pt idx="490">
                  <c:v>100.53</c:v>
                </c:pt>
                <c:pt idx="491">
                  <c:v>104.03</c:v>
                </c:pt>
                <c:pt idx="492">
                  <c:v>104.64</c:v>
                </c:pt>
                <c:pt idx="493">
                  <c:v>103.06</c:v>
                </c:pt>
                <c:pt idx="494">
                  <c:v>105.88</c:v>
                </c:pt>
                <c:pt idx="495">
                  <c:v>108.83</c:v>
                </c:pt>
                <c:pt idx="496">
                  <c:v>108.78</c:v>
                </c:pt>
                <c:pt idx="497">
                  <c:v>109.22</c:v>
                </c:pt>
                <c:pt idx="498">
                  <c:v>109.97</c:v>
                </c:pt>
                <c:pt idx="499">
                  <c:v>110.27</c:v>
                </c:pt>
                <c:pt idx="500">
                  <c:v>108.29</c:v>
                </c:pt>
                <c:pt idx="501">
                  <c:v>105.8</c:v>
                </c:pt>
                <c:pt idx="502">
                  <c:v>102.45</c:v>
                </c:pt>
                <c:pt idx="503">
                  <c:v>99.76</c:v>
                </c:pt>
                <c:pt idx="504">
                  <c:v>97.65</c:v>
                </c:pt>
                <c:pt idx="505">
                  <c:v>92.16</c:v>
                </c:pt>
                <c:pt idx="506">
                  <c:v>93.570000000000007</c:v>
                </c:pt>
                <c:pt idx="507">
                  <c:v>94.820000000000007</c:v>
                </c:pt>
                <c:pt idx="508">
                  <c:v>95.740000000000009</c:v>
                </c:pt>
                <c:pt idx="509">
                  <c:v>97.68</c:v>
                </c:pt>
                <c:pt idx="510">
                  <c:v>93.42</c:v>
                </c:pt>
                <c:pt idx="511">
                  <c:v>95.67</c:v>
                </c:pt>
                <c:pt idx="512">
                  <c:v>97.070000000000007</c:v>
                </c:pt>
                <c:pt idx="513">
                  <c:v>97.06</c:v>
                </c:pt>
                <c:pt idx="514">
                  <c:v>93.26</c:v>
                </c:pt>
                <c:pt idx="515">
                  <c:v>90.98</c:v>
                </c:pt>
                <c:pt idx="516">
                  <c:v>93.44</c:v>
                </c:pt>
                <c:pt idx="517">
                  <c:v>96.4</c:v>
                </c:pt>
                <c:pt idx="518">
                  <c:v>97.98</c:v>
                </c:pt>
                <c:pt idx="519">
                  <c:v>99.740000000000009</c:v>
                </c:pt>
                <c:pt idx="520">
                  <c:v>97.570000000000007</c:v>
                </c:pt>
                <c:pt idx="521">
                  <c:v>96.59</c:v>
                </c:pt>
                <c:pt idx="522">
                  <c:v>94.33</c:v>
                </c:pt>
                <c:pt idx="523">
                  <c:v>92.4</c:v>
                </c:pt>
                <c:pt idx="524">
                  <c:v>94.36</c:v>
                </c:pt>
                <c:pt idx="525">
                  <c:v>90.3</c:v>
                </c:pt>
                <c:pt idx="526">
                  <c:v>92.22</c:v>
                </c:pt>
                <c:pt idx="527">
                  <c:v>91.64</c:v>
                </c:pt>
                <c:pt idx="528">
                  <c:v>90.45</c:v>
                </c:pt>
                <c:pt idx="529">
                  <c:v>87.09</c:v>
                </c:pt>
                <c:pt idx="530">
                  <c:v>86.89</c:v>
                </c:pt>
                <c:pt idx="531">
                  <c:v>90.31</c:v>
                </c:pt>
                <c:pt idx="532">
                  <c:v>92.06</c:v>
                </c:pt>
                <c:pt idx="533">
                  <c:v>88.84</c:v>
                </c:pt>
                <c:pt idx="534">
                  <c:v>87.67</c:v>
                </c:pt>
                <c:pt idx="535">
                  <c:v>84.25</c:v>
                </c:pt>
                <c:pt idx="536">
                  <c:v>79.989999999999995</c:v>
                </c:pt>
                <c:pt idx="537">
                  <c:v>83.7</c:v>
                </c:pt>
                <c:pt idx="538">
                  <c:v>84.99</c:v>
                </c:pt>
                <c:pt idx="539">
                  <c:v>79.31</c:v>
                </c:pt>
                <c:pt idx="540">
                  <c:v>82.65</c:v>
                </c:pt>
                <c:pt idx="541">
                  <c:v>76.73</c:v>
                </c:pt>
                <c:pt idx="542">
                  <c:v>73.510000000000005</c:v>
                </c:pt>
                <c:pt idx="543">
                  <c:v>70.760000000000005</c:v>
                </c:pt>
                <c:pt idx="544">
                  <c:v>68.69</c:v>
                </c:pt>
                <c:pt idx="545">
                  <c:v>68.55</c:v>
                </c:pt>
                <c:pt idx="546">
                  <c:v>67.72</c:v>
                </c:pt>
                <c:pt idx="547">
                  <c:v>67.570000000000007</c:v>
                </c:pt>
                <c:pt idx="548">
                  <c:v>63.38</c:v>
                </c:pt>
                <c:pt idx="549">
                  <c:v>67.820000000000007</c:v>
                </c:pt>
                <c:pt idx="550">
                  <c:v>70.33</c:v>
                </c:pt>
                <c:pt idx="551">
                  <c:v>71.03</c:v>
                </c:pt>
                <c:pt idx="552">
                  <c:v>74.31</c:v>
                </c:pt>
                <c:pt idx="553">
                  <c:v>74.75</c:v>
                </c:pt>
                <c:pt idx="554">
                  <c:v>73.350000000000009</c:v>
                </c:pt>
                <c:pt idx="555">
                  <c:v>67.900000000000006</c:v>
                </c:pt>
                <c:pt idx="556">
                  <c:v>69.94</c:v>
                </c:pt>
                <c:pt idx="557">
                  <c:v>67.41</c:v>
                </c:pt>
                <c:pt idx="558">
                  <c:v>67.67</c:v>
                </c:pt>
                <c:pt idx="559">
                  <c:v>67.900000000000006</c:v>
                </c:pt>
                <c:pt idx="560">
                  <c:v>66.88</c:v>
                </c:pt>
                <c:pt idx="561">
                  <c:v>68.56</c:v>
                </c:pt>
                <c:pt idx="562">
                  <c:v>70.040000000000006</c:v>
                </c:pt>
                <c:pt idx="563">
                  <c:v>72.14</c:v>
                </c:pt>
                <c:pt idx="564">
                  <c:v>71.739999999999995</c:v>
                </c:pt>
                <c:pt idx="565">
                  <c:v>77.260000000000005</c:v>
                </c:pt>
                <c:pt idx="566">
                  <c:v>78.95</c:v>
                </c:pt>
                <c:pt idx="567">
                  <c:v>79.92</c:v>
                </c:pt>
                <c:pt idx="568">
                  <c:v>81.44</c:v>
                </c:pt>
                <c:pt idx="569">
                  <c:v>80.37</c:v>
                </c:pt>
                <c:pt idx="570">
                  <c:v>82.9</c:v>
                </c:pt>
                <c:pt idx="571">
                  <c:v>83.59</c:v>
                </c:pt>
                <c:pt idx="572">
                  <c:v>84.34</c:v>
                </c:pt>
                <c:pt idx="573">
                  <c:v>83.59</c:v>
                </c:pt>
                <c:pt idx="574">
                  <c:v>82.43</c:v>
                </c:pt>
                <c:pt idx="575">
                  <c:v>82.84</c:v>
                </c:pt>
                <c:pt idx="576">
                  <c:v>86.600000000000009</c:v>
                </c:pt>
                <c:pt idx="577">
                  <c:v>86.12</c:v>
                </c:pt>
                <c:pt idx="578">
                  <c:v>87.3</c:v>
                </c:pt>
                <c:pt idx="579">
                  <c:v>89.08</c:v>
                </c:pt>
                <c:pt idx="580">
                  <c:v>92.27</c:v>
                </c:pt>
                <c:pt idx="581">
                  <c:v>89.06</c:v>
                </c:pt>
                <c:pt idx="582">
                  <c:v>89.710000000000008</c:v>
                </c:pt>
                <c:pt idx="583">
                  <c:v>92.600000000000009</c:v>
                </c:pt>
                <c:pt idx="584">
                  <c:v>90.55</c:v>
                </c:pt>
                <c:pt idx="585">
                  <c:v>90.39</c:v>
                </c:pt>
                <c:pt idx="586">
                  <c:v>94.62</c:v>
                </c:pt>
                <c:pt idx="587">
                  <c:v>94.18</c:v>
                </c:pt>
                <c:pt idx="588">
                  <c:v>94.8</c:v>
                </c:pt>
                <c:pt idx="589">
                  <c:v>94.61</c:v>
                </c:pt>
                <c:pt idx="590">
                  <c:v>90.18</c:v>
                </c:pt>
                <c:pt idx="591">
                  <c:v>88.83</c:v>
                </c:pt>
                <c:pt idx="592">
                  <c:v>86.25</c:v>
                </c:pt>
                <c:pt idx="593">
                  <c:v>85.97</c:v>
                </c:pt>
                <c:pt idx="594">
                  <c:v>83.22</c:v>
                </c:pt>
                <c:pt idx="595">
                  <c:v>84.43</c:v>
                </c:pt>
                <c:pt idx="596">
                  <c:v>86.03</c:v>
                </c:pt>
                <c:pt idx="597">
                  <c:v>83.79</c:v>
                </c:pt>
                <c:pt idx="598">
                  <c:v>82.37</c:v>
                </c:pt>
                <c:pt idx="599">
                  <c:v>85.74</c:v>
                </c:pt>
                <c:pt idx="600">
                  <c:v>82.93</c:v>
                </c:pt>
                <c:pt idx="601">
                  <c:v>87.94</c:v>
                </c:pt>
                <c:pt idx="602">
                  <c:v>89.23</c:v>
                </c:pt>
                <c:pt idx="603">
                  <c:v>90.710000000000008</c:v>
                </c:pt>
                <c:pt idx="604">
                  <c:v>89.39</c:v>
                </c:pt>
                <c:pt idx="605">
                  <c:v>89.15</c:v>
                </c:pt>
                <c:pt idx="606">
                  <c:v>91.19</c:v>
                </c:pt>
                <c:pt idx="607">
                  <c:v>89.98</c:v>
                </c:pt>
                <c:pt idx="608">
                  <c:v>90.94</c:v>
                </c:pt>
                <c:pt idx="609">
                  <c:v>87.600000000000009</c:v>
                </c:pt>
                <c:pt idx="610">
                  <c:v>88.08</c:v>
                </c:pt>
                <c:pt idx="611">
                  <c:v>89.15</c:v>
                </c:pt>
                <c:pt idx="612">
                  <c:v>89.460000000000008</c:v>
                </c:pt>
                <c:pt idx="613">
                  <c:v>90.19</c:v>
                </c:pt>
                <c:pt idx="614">
                  <c:v>93.95</c:v>
                </c:pt>
                <c:pt idx="615">
                  <c:v>97.13</c:v>
                </c:pt>
                <c:pt idx="616">
                  <c:v>98.240000000000009</c:v>
                </c:pt>
                <c:pt idx="617">
                  <c:v>98.53</c:v>
                </c:pt>
                <c:pt idx="618">
                  <c:v>101.91</c:v>
                </c:pt>
                <c:pt idx="619">
                  <c:v>100.77</c:v>
                </c:pt>
                <c:pt idx="620">
                  <c:v>99.850000000000009</c:v>
                </c:pt>
                <c:pt idx="621">
                  <c:v>101.69</c:v>
                </c:pt>
                <c:pt idx="622">
                  <c:v>99.98</c:v>
                </c:pt>
                <c:pt idx="623">
                  <c:v>100.94</c:v>
                </c:pt>
                <c:pt idx="624">
                  <c:v>100.86</c:v>
                </c:pt>
                <c:pt idx="625">
                  <c:v>103.42</c:v>
                </c:pt>
                <c:pt idx="626">
                  <c:v>102.77</c:v>
                </c:pt>
                <c:pt idx="627">
                  <c:v>102.21000000000001</c:v>
                </c:pt>
                <c:pt idx="628">
                  <c:v>100.31</c:v>
                </c:pt>
                <c:pt idx="629">
                  <c:v>103.32000000000001</c:v>
                </c:pt>
                <c:pt idx="630">
                  <c:v>102.13</c:v>
                </c:pt>
                <c:pt idx="631">
                  <c:v>100.88</c:v>
                </c:pt>
                <c:pt idx="632">
                  <c:v>102.77</c:v>
                </c:pt>
                <c:pt idx="633">
                  <c:v>101.18</c:v>
                </c:pt>
                <c:pt idx="634">
                  <c:v>99.34</c:v>
                </c:pt>
                <c:pt idx="635">
                  <c:v>100.22</c:v>
                </c:pt>
                <c:pt idx="636">
                  <c:v>98.740000000000009</c:v>
                </c:pt>
                <c:pt idx="637">
                  <c:v>102.01</c:v>
                </c:pt>
                <c:pt idx="638">
                  <c:v>103.25</c:v>
                </c:pt>
                <c:pt idx="639">
                  <c:v>104.28</c:v>
                </c:pt>
                <c:pt idx="640">
                  <c:v>103.83</c:v>
                </c:pt>
                <c:pt idx="641">
                  <c:v>105.95</c:v>
                </c:pt>
                <c:pt idx="642">
                  <c:v>103.82000000000001</c:v>
                </c:pt>
                <c:pt idx="643">
                  <c:v>103.05</c:v>
                </c:pt>
                <c:pt idx="644">
                  <c:v>104.43</c:v>
                </c:pt>
                <c:pt idx="645">
                  <c:v>104.06</c:v>
                </c:pt>
                <c:pt idx="646">
                  <c:v>104.56</c:v>
                </c:pt>
                <c:pt idx="647">
                  <c:v>102.03</c:v>
                </c:pt>
                <c:pt idx="648">
                  <c:v>104.06</c:v>
                </c:pt>
                <c:pt idx="649">
                  <c:v>104.94</c:v>
                </c:pt>
                <c:pt idx="650">
                  <c:v>104.25</c:v>
                </c:pt>
                <c:pt idx="651">
                  <c:v>107.46000000000001</c:v>
                </c:pt>
                <c:pt idx="652">
                  <c:v>105.37</c:v>
                </c:pt>
                <c:pt idx="653">
                  <c:v>102.97</c:v>
                </c:pt>
                <c:pt idx="654">
                  <c:v>102.12</c:v>
                </c:pt>
                <c:pt idx="655">
                  <c:v>101.74000000000001</c:v>
                </c:pt>
                <c:pt idx="656">
                  <c:v>101.76</c:v>
                </c:pt>
                <c:pt idx="657">
                  <c:v>101.92</c:v>
                </c:pt>
                <c:pt idx="658">
                  <c:v>98.81</c:v>
                </c:pt>
                <c:pt idx="659">
                  <c:v>100.61</c:v>
                </c:pt>
                <c:pt idx="660">
                  <c:v>102.41</c:v>
                </c:pt>
                <c:pt idx="661">
                  <c:v>102.49000000000001</c:v>
                </c:pt>
                <c:pt idx="662">
                  <c:v>104.08</c:v>
                </c:pt>
                <c:pt idx="663">
                  <c:v>105.14</c:v>
                </c:pt>
                <c:pt idx="664">
                  <c:v>104.71000000000001</c:v>
                </c:pt>
                <c:pt idx="665">
                  <c:v>106.34</c:v>
                </c:pt>
                <c:pt idx="666">
                  <c:v>104.76</c:v>
                </c:pt>
                <c:pt idx="667">
                  <c:v>103.4</c:v>
                </c:pt>
                <c:pt idx="668">
                  <c:v>103.85000000000001</c:v>
                </c:pt>
                <c:pt idx="669">
                  <c:v>102.34</c:v>
                </c:pt>
                <c:pt idx="670">
                  <c:v>102.36</c:v>
                </c:pt>
                <c:pt idx="671">
                  <c:v>100.73</c:v>
                </c:pt>
                <c:pt idx="672">
                  <c:v>101.5</c:v>
                </c:pt>
                <c:pt idx="673">
                  <c:v>100.19</c:v>
                </c:pt>
                <c:pt idx="674">
                  <c:v>100.39</c:v>
                </c:pt>
                <c:pt idx="675">
                  <c:v>100.10000000000001</c:v>
                </c:pt>
                <c:pt idx="676">
                  <c:v>102.17</c:v>
                </c:pt>
                <c:pt idx="677">
                  <c:v>100.2</c:v>
                </c:pt>
                <c:pt idx="678">
                  <c:v>98.54</c:v>
                </c:pt>
                <c:pt idx="679">
                  <c:v>97.91</c:v>
                </c:pt>
                <c:pt idx="680">
                  <c:v>100.16</c:v>
                </c:pt>
                <c:pt idx="681">
                  <c:v>100.4</c:v>
                </c:pt>
                <c:pt idx="682">
                  <c:v>97.960000000000008</c:v>
                </c:pt>
                <c:pt idx="683">
                  <c:v>99.960000000000008</c:v>
                </c:pt>
                <c:pt idx="684">
                  <c:v>98.78</c:v>
                </c:pt>
                <c:pt idx="685">
                  <c:v>100.3</c:v>
                </c:pt>
                <c:pt idx="686">
                  <c:v>96.77</c:v>
                </c:pt>
                <c:pt idx="687">
                  <c:v>96.93</c:v>
                </c:pt>
                <c:pt idx="688">
                  <c:v>98.2</c:v>
                </c:pt>
                <c:pt idx="689">
                  <c:v>99.61</c:v>
                </c:pt>
                <c:pt idx="690">
                  <c:v>100.46000000000001</c:v>
                </c:pt>
                <c:pt idx="691">
                  <c:v>100.11</c:v>
                </c:pt>
                <c:pt idx="692">
                  <c:v>99.58</c:v>
                </c:pt>
                <c:pt idx="693">
                  <c:v>99.59</c:v>
                </c:pt>
                <c:pt idx="694">
                  <c:v>101.73</c:v>
                </c:pt>
                <c:pt idx="695">
                  <c:v>98.64</c:v>
                </c:pt>
                <c:pt idx="696">
                  <c:v>98.37</c:v>
                </c:pt>
                <c:pt idx="697">
                  <c:v>98.92</c:v>
                </c:pt>
                <c:pt idx="698">
                  <c:v>97.740000000000009</c:v>
                </c:pt>
                <c:pt idx="699">
                  <c:v>97.23</c:v>
                </c:pt>
                <c:pt idx="700">
                  <c:v>96.77</c:v>
                </c:pt>
                <c:pt idx="701">
                  <c:v>98.01</c:v>
                </c:pt>
                <c:pt idx="702">
                  <c:v>96.55</c:v>
                </c:pt>
                <c:pt idx="703">
                  <c:v>95.100000000000009</c:v>
                </c:pt>
                <c:pt idx="704">
                  <c:v>95.31</c:v>
                </c:pt>
                <c:pt idx="705">
                  <c:v>95.68</c:v>
                </c:pt>
                <c:pt idx="706">
                  <c:v>94.04</c:v>
                </c:pt>
                <c:pt idx="707">
                  <c:v>92.38</c:v>
                </c:pt>
                <c:pt idx="708">
                  <c:v>92.100000000000009</c:v>
                </c:pt>
                <c:pt idx="709">
                  <c:v>90.710000000000008</c:v>
                </c:pt>
                <c:pt idx="710">
                  <c:v>92.98</c:v>
                </c:pt>
                <c:pt idx="711">
                  <c:v>95.45</c:v>
                </c:pt>
                <c:pt idx="712">
                  <c:v>96.490000000000009</c:v>
                </c:pt>
                <c:pt idx="713">
                  <c:v>94.83</c:v>
                </c:pt>
                <c:pt idx="714">
                  <c:v>92.78</c:v>
                </c:pt>
                <c:pt idx="715">
                  <c:v>94.03</c:v>
                </c:pt>
                <c:pt idx="716">
                  <c:v>93.05</c:v>
                </c:pt>
                <c:pt idx="717">
                  <c:v>94.75</c:v>
                </c:pt>
                <c:pt idx="718">
                  <c:v>93.52</c:v>
                </c:pt>
                <c:pt idx="719">
                  <c:v>89.74</c:v>
                </c:pt>
                <c:pt idx="720">
                  <c:v>90.56</c:v>
                </c:pt>
                <c:pt idx="721">
                  <c:v>89.39</c:v>
                </c:pt>
                <c:pt idx="722">
                  <c:v>89.93</c:v>
                </c:pt>
                <c:pt idx="723">
                  <c:v>90.83</c:v>
                </c:pt>
                <c:pt idx="724">
                  <c:v>88.83</c:v>
                </c:pt>
                <c:pt idx="725">
                  <c:v>87.56</c:v>
                </c:pt>
                <c:pt idx="726">
                  <c:v>87.19</c:v>
                </c:pt>
                <c:pt idx="727">
                  <c:v>87.34</c:v>
                </c:pt>
                <c:pt idx="728">
                  <c:v>89.12</c:v>
                </c:pt>
                <c:pt idx="729">
                  <c:v>89.47</c:v>
                </c:pt>
                <c:pt idx="730">
                  <c:v>89.64</c:v>
                </c:pt>
                <c:pt idx="731">
                  <c:v>89.64</c:v>
                </c:pt>
                <c:pt idx="732">
                  <c:v>90.11</c:v>
                </c:pt>
                <c:pt idx="733">
                  <c:v>93.86</c:v>
                </c:pt>
                <c:pt idx="734">
                  <c:v>96.820000000000007</c:v>
                </c:pt>
                <c:pt idx="735">
                  <c:v>96.26</c:v>
                </c:pt>
                <c:pt idx="736">
                  <c:v>95.92</c:v>
                </c:pt>
                <c:pt idx="737">
                  <c:v>99.600000000000009</c:v>
                </c:pt>
                <c:pt idx="738">
                  <c:v>97.08</c:v>
                </c:pt>
                <c:pt idx="739">
                  <c:v>97.29</c:v>
                </c:pt>
                <c:pt idx="740">
                  <c:v>100.12</c:v>
                </c:pt>
                <c:pt idx="741">
                  <c:v>99.48</c:v>
                </c:pt>
                <c:pt idx="742">
                  <c:v>96.01</c:v>
                </c:pt>
                <c:pt idx="743">
                  <c:v>95.4</c:v>
                </c:pt>
                <c:pt idx="744">
                  <c:v>94.27</c:v>
                </c:pt>
                <c:pt idx="745">
                  <c:v>96.240000000000009</c:v>
                </c:pt>
                <c:pt idx="746">
                  <c:v>98.12</c:v>
                </c:pt>
                <c:pt idx="747">
                  <c:v>99.08</c:v>
                </c:pt>
                <c:pt idx="748">
                  <c:v>102.92</c:v>
                </c:pt>
                <c:pt idx="749">
                  <c:v>104.5</c:v>
                </c:pt>
                <c:pt idx="750">
                  <c:v>104.65</c:v>
                </c:pt>
                <c:pt idx="751">
                  <c:v>104.91</c:v>
                </c:pt>
                <c:pt idx="752">
                  <c:v>103.5</c:v>
                </c:pt>
                <c:pt idx="753">
                  <c:v>105.38</c:v>
                </c:pt>
                <c:pt idx="754">
                  <c:v>106.34</c:v>
                </c:pt>
                <c:pt idx="755">
                  <c:v>101.73</c:v>
                </c:pt>
                <c:pt idx="756">
                  <c:v>101.66</c:v>
                </c:pt>
                <c:pt idx="757">
                  <c:v>103.06</c:v>
                </c:pt>
                <c:pt idx="758">
                  <c:v>105.39</c:v>
                </c:pt>
                <c:pt idx="759">
                  <c:v>100.49000000000001</c:v>
                </c:pt>
                <c:pt idx="760">
                  <c:v>97.31</c:v>
                </c:pt>
                <c:pt idx="761">
                  <c:v>96.850000000000009</c:v>
                </c:pt>
                <c:pt idx="762">
                  <c:v>94.45</c:v>
                </c:pt>
                <c:pt idx="763">
                  <c:v>92.710000000000008</c:v>
                </c:pt>
                <c:pt idx="764">
                  <c:v>95.48</c:v>
                </c:pt>
                <c:pt idx="765">
                  <c:v>93.75</c:v>
                </c:pt>
                <c:pt idx="766">
                  <c:v>97.490000000000009</c:v>
                </c:pt>
                <c:pt idx="767">
                  <c:v>96.06</c:v>
                </c:pt>
                <c:pt idx="768">
                  <c:v>94.68</c:v>
                </c:pt>
                <c:pt idx="769">
                  <c:v>96.66</c:v>
                </c:pt>
                <c:pt idx="770">
                  <c:v>97.8</c:v>
                </c:pt>
                <c:pt idx="771">
                  <c:v>98.77</c:v>
                </c:pt>
                <c:pt idx="772">
                  <c:v>99.48</c:v>
                </c:pt>
                <c:pt idx="773">
                  <c:v>100.16</c:v>
                </c:pt>
                <c:pt idx="774">
                  <c:v>99.93</c:v>
                </c:pt>
                <c:pt idx="775">
                  <c:v>97.16</c:v>
                </c:pt>
                <c:pt idx="776">
                  <c:v>98.87</c:v>
                </c:pt>
                <c:pt idx="777">
                  <c:v>99.070000000000007</c:v>
                </c:pt>
                <c:pt idx="778">
                  <c:v>96.28</c:v>
                </c:pt>
                <c:pt idx="779">
                  <c:v>98.44</c:v>
                </c:pt>
                <c:pt idx="780">
                  <c:v>99.710000000000008</c:v>
                </c:pt>
                <c:pt idx="781">
                  <c:v>101.25</c:v>
                </c:pt>
                <c:pt idx="782">
                  <c:v>102.12</c:v>
                </c:pt>
                <c:pt idx="783">
                  <c:v>102.65</c:v>
                </c:pt>
                <c:pt idx="784">
                  <c:v>102.31</c:v>
                </c:pt>
                <c:pt idx="785">
                  <c:v>101.7</c:v>
                </c:pt>
                <c:pt idx="786">
                  <c:v>102.5</c:v>
                </c:pt>
                <c:pt idx="787">
                  <c:v>101.72</c:v>
                </c:pt>
                <c:pt idx="788">
                  <c:v>99.460000000000008</c:v>
                </c:pt>
                <c:pt idx="789">
                  <c:v>98.42</c:v>
                </c:pt>
                <c:pt idx="790">
                  <c:v>99.88</c:v>
                </c:pt>
                <c:pt idx="791">
                  <c:v>99.11</c:v>
                </c:pt>
                <c:pt idx="792">
                  <c:v>101.3</c:v>
                </c:pt>
                <c:pt idx="793">
                  <c:v>102.31</c:v>
                </c:pt>
                <c:pt idx="794">
                  <c:v>101.63</c:v>
                </c:pt>
                <c:pt idx="795">
                  <c:v>102.27</c:v>
                </c:pt>
                <c:pt idx="796">
                  <c:v>102.09</c:v>
                </c:pt>
                <c:pt idx="797">
                  <c:v>103.64</c:v>
                </c:pt>
                <c:pt idx="798">
                  <c:v>101.69</c:v>
                </c:pt>
                <c:pt idx="799">
                  <c:v>103.08</c:v>
                </c:pt>
                <c:pt idx="800">
                  <c:v>104.17</c:v>
                </c:pt>
                <c:pt idx="801">
                  <c:v>105.98</c:v>
                </c:pt>
                <c:pt idx="802">
                  <c:v>108.25</c:v>
                </c:pt>
                <c:pt idx="803">
                  <c:v>108.99000000000001</c:v>
                </c:pt>
                <c:pt idx="804">
                  <c:v>109.02</c:v>
                </c:pt>
                <c:pt idx="805">
                  <c:v>106.4</c:v>
                </c:pt>
                <c:pt idx="806">
                  <c:v>107.82000000000001</c:v>
                </c:pt>
                <c:pt idx="807">
                  <c:v>108.28</c:v>
                </c:pt>
                <c:pt idx="808">
                  <c:v>109.96000000000001</c:v>
                </c:pt>
                <c:pt idx="809">
                  <c:v>109.59</c:v>
                </c:pt>
                <c:pt idx="810">
                  <c:v>105.3</c:v>
                </c:pt>
                <c:pt idx="811">
                  <c:v>103.39</c:v>
                </c:pt>
                <c:pt idx="812">
                  <c:v>100.44</c:v>
                </c:pt>
                <c:pt idx="813">
                  <c:v>101.82000000000001</c:v>
                </c:pt>
                <c:pt idx="814">
                  <c:v>99.87</c:v>
                </c:pt>
                <c:pt idx="815">
                  <c:v>103.39</c:v>
                </c:pt>
                <c:pt idx="816">
                  <c:v>103.89</c:v>
                </c:pt>
                <c:pt idx="817">
                  <c:v>106.77</c:v>
                </c:pt>
                <c:pt idx="818">
                  <c:v>107.25</c:v>
                </c:pt>
                <c:pt idx="819">
                  <c:v>107.52</c:v>
                </c:pt>
                <c:pt idx="820">
                  <c:v>108.2</c:v>
                </c:pt>
                <c:pt idx="821">
                  <c:v>107.78</c:v>
                </c:pt>
                <c:pt idx="822">
                  <c:v>105.76</c:v>
                </c:pt>
                <c:pt idx="823">
                  <c:v>109.05</c:v>
                </c:pt>
                <c:pt idx="824">
                  <c:v>111.05</c:v>
                </c:pt>
                <c:pt idx="825">
                  <c:v>113.44</c:v>
                </c:pt>
                <c:pt idx="826">
                  <c:v>115.2</c:v>
                </c:pt>
                <c:pt idx="827">
                  <c:v>115.72</c:v>
                </c:pt>
                <c:pt idx="828">
                  <c:v>118.44</c:v>
                </c:pt>
                <c:pt idx="829">
                  <c:v>116.47</c:v>
                </c:pt>
                <c:pt idx="830">
                  <c:v>112.38</c:v>
                </c:pt>
                <c:pt idx="831">
                  <c:v>111.13</c:v>
                </c:pt>
                <c:pt idx="832">
                  <c:v>106.87</c:v>
                </c:pt>
                <c:pt idx="833">
                  <c:v>104.31</c:v>
                </c:pt>
                <c:pt idx="834">
                  <c:v>98.68</c:v>
                </c:pt>
                <c:pt idx="835">
                  <c:v>102.68</c:v>
                </c:pt>
                <c:pt idx="836">
                  <c:v>103.11</c:v>
                </c:pt>
                <c:pt idx="837">
                  <c:v>101.54</c:v>
                </c:pt>
                <c:pt idx="838">
                  <c:v>103.73</c:v>
                </c:pt>
                <c:pt idx="839">
                  <c:v>106.29</c:v>
                </c:pt>
                <c:pt idx="840">
                  <c:v>107.18</c:v>
                </c:pt>
                <c:pt idx="841">
                  <c:v>106.85000000000001</c:v>
                </c:pt>
                <c:pt idx="842">
                  <c:v>107.72</c:v>
                </c:pt>
                <c:pt idx="843">
                  <c:v>112.06</c:v>
                </c:pt>
                <c:pt idx="844">
                  <c:v>112.61</c:v>
                </c:pt>
                <c:pt idx="845">
                  <c:v>116.02</c:v>
                </c:pt>
                <c:pt idx="846">
                  <c:v>116.26</c:v>
                </c:pt>
                <c:pt idx="847">
                  <c:v>116.72</c:v>
                </c:pt>
                <c:pt idx="848">
                  <c:v>115.68</c:v>
                </c:pt>
                <c:pt idx="849">
                  <c:v>117.98</c:v>
                </c:pt>
                <c:pt idx="850">
                  <c:v>119.63</c:v>
                </c:pt>
                <c:pt idx="851">
                  <c:v>121.93</c:v>
                </c:pt>
                <c:pt idx="852">
                  <c:v>122.23</c:v>
                </c:pt>
                <c:pt idx="853">
                  <c:v>121.55</c:v>
                </c:pt>
                <c:pt idx="854">
                  <c:v>123.28</c:v>
                </c:pt>
                <c:pt idx="855">
                  <c:v>123.77</c:v>
                </c:pt>
                <c:pt idx="856">
                  <c:v>123.52</c:v>
                </c:pt>
                <c:pt idx="857">
                  <c:v>126.12</c:v>
                </c:pt>
                <c:pt idx="858">
                  <c:v>124.81</c:v>
                </c:pt>
                <c:pt idx="859">
                  <c:v>128.87</c:v>
                </c:pt>
                <c:pt idx="860">
                  <c:v>130.37</c:v>
                </c:pt>
                <c:pt idx="861">
                  <c:v>127.13000000000001</c:v>
                </c:pt>
                <c:pt idx="862">
                  <c:v>131.65</c:v>
                </c:pt>
                <c:pt idx="863">
                  <c:v>133.69999999999999</c:v>
                </c:pt>
                <c:pt idx="864">
                  <c:v>131.92000000000002</c:v>
                </c:pt>
                <c:pt idx="865">
                  <c:v>127.91</c:v>
                </c:pt>
                <c:pt idx="866">
                  <c:v>131.33000000000001</c:v>
                </c:pt>
                <c:pt idx="867">
                  <c:v>134.59</c:v>
                </c:pt>
                <c:pt idx="868">
                  <c:v>139.06</c:v>
                </c:pt>
                <c:pt idx="869">
                  <c:v>140.17000000000002</c:v>
                </c:pt>
                <c:pt idx="870">
                  <c:v>136.71</c:v>
                </c:pt>
                <c:pt idx="871">
                  <c:v>128.26</c:v>
                </c:pt>
                <c:pt idx="872">
                  <c:v>132.89000000000001</c:v>
                </c:pt>
                <c:pt idx="873">
                  <c:v>135.88</c:v>
                </c:pt>
                <c:pt idx="874">
                  <c:v>135.76</c:v>
                </c:pt>
                <c:pt idx="875">
                  <c:v>135.08000000000001</c:v>
                </c:pt>
                <c:pt idx="876">
                  <c:v>133.47</c:v>
                </c:pt>
                <c:pt idx="877">
                  <c:v>131.36000000000001</c:v>
                </c:pt>
                <c:pt idx="878">
                  <c:v>130.34</c:v>
                </c:pt>
                <c:pt idx="879">
                  <c:v>128.59</c:v>
                </c:pt>
                <c:pt idx="880">
                  <c:v>128.24</c:v>
                </c:pt>
                <c:pt idx="881">
                  <c:v>128.47999999999999</c:v>
                </c:pt>
                <c:pt idx="882">
                  <c:v>128.52000000000001</c:v>
                </c:pt>
                <c:pt idx="883">
                  <c:v>130.86000000000001</c:v>
                </c:pt>
                <c:pt idx="884">
                  <c:v>129.94999999999999</c:v>
                </c:pt>
                <c:pt idx="885">
                  <c:v>134.22</c:v>
                </c:pt>
                <c:pt idx="886">
                  <c:v>137.11000000000001</c:v>
                </c:pt>
                <c:pt idx="887">
                  <c:v>136.57</c:v>
                </c:pt>
                <c:pt idx="888">
                  <c:v>134.91</c:v>
                </c:pt>
                <c:pt idx="889">
                  <c:v>134.17000000000002</c:v>
                </c:pt>
                <c:pt idx="890">
                  <c:v>134.14000000000001</c:v>
                </c:pt>
                <c:pt idx="891">
                  <c:v>133.05000000000001</c:v>
                </c:pt>
                <c:pt idx="892">
                  <c:v>130.78</c:v>
                </c:pt>
                <c:pt idx="893">
                  <c:v>130.55000000000001</c:v>
                </c:pt>
                <c:pt idx="894">
                  <c:v>132</c:v>
                </c:pt>
                <c:pt idx="895">
                  <c:v>133.77000000000001</c:v>
                </c:pt>
                <c:pt idx="896">
                  <c:v>130.71</c:v>
                </c:pt>
                <c:pt idx="897">
                  <c:v>132.32</c:v>
                </c:pt>
                <c:pt idx="898">
                  <c:v>133.32</c:v>
                </c:pt>
                <c:pt idx="899">
                  <c:v>132.66</c:v>
                </c:pt>
                <c:pt idx="900">
                  <c:v>129.77000000000001</c:v>
                </c:pt>
                <c:pt idx="901">
                  <c:v>128.32</c:v>
                </c:pt>
                <c:pt idx="902">
                  <c:v>130.25</c:v>
                </c:pt>
                <c:pt idx="903">
                  <c:v>127.13000000000001</c:v>
                </c:pt>
                <c:pt idx="904">
                  <c:v>129.16</c:v>
                </c:pt>
                <c:pt idx="905">
                  <c:v>132.67000000000002</c:v>
                </c:pt>
                <c:pt idx="906">
                  <c:v>133.4</c:v>
                </c:pt>
                <c:pt idx="907">
                  <c:v>130.49</c:v>
                </c:pt>
                <c:pt idx="908">
                  <c:v>124.96000000000001</c:v>
                </c:pt>
                <c:pt idx="909">
                  <c:v>123.49000000000001</c:v>
                </c:pt>
                <c:pt idx="910">
                  <c:v>118.4</c:v>
                </c:pt>
                <c:pt idx="911">
                  <c:v>118.87</c:v>
                </c:pt>
                <c:pt idx="912">
                  <c:v>115.65</c:v>
                </c:pt>
                <c:pt idx="913">
                  <c:v>116.18</c:v>
                </c:pt>
                <c:pt idx="914">
                  <c:v>121.31</c:v>
                </c:pt>
                <c:pt idx="915">
                  <c:v>118.8</c:v>
                </c:pt>
                <c:pt idx="916">
                  <c:v>120.10000000000001</c:v>
                </c:pt>
                <c:pt idx="917">
                  <c:v>119.45</c:v>
                </c:pt>
                <c:pt idx="918">
                  <c:v>124.74000000000001</c:v>
                </c:pt>
                <c:pt idx="919">
                  <c:v>122.92</c:v>
                </c:pt>
                <c:pt idx="920">
                  <c:v>120.26</c:v>
                </c:pt>
                <c:pt idx="921">
                  <c:v>124.05</c:v>
                </c:pt>
                <c:pt idx="922">
                  <c:v>124.69</c:v>
                </c:pt>
                <c:pt idx="923">
                  <c:v>125.48</c:v>
                </c:pt>
                <c:pt idx="924">
                  <c:v>122.42</c:v>
                </c:pt>
                <c:pt idx="925">
                  <c:v>122.31</c:v>
                </c:pt>
                <c:pt idx="926">
                  <c:v>122.3</c:v>
                </c:pt>
                <c:pt idx="927">
                  <c:v>119.18</c:v>
                </c:pt>
                <c:pt idx="928">
                  <c:v>114.88</c:v>
                </c:pt>
                <c:pt idx="929">
                  <c:v>115.27</c:v>
                </c:pt>
                <c:pt idx="930">
                  <c:v>115.14</c:v>
                </c:pt>
                <c:pt idx="931">
                  <c:v>116.48</c:v>
                </c:pt>
                <c:pt idx="932">
                  <c:v>114.66</c:v>
                </c:pt>
                <c:pt idx="933">
                  <c:v>113.69</c:v>
                </c:pt>
                <c:pt idx="934">
                  <c:v>113.47</c:v>
                </c:pt>
                <c:pt idx="935">
                  <c:v>110.92</c:v>
                </c:pt>
                <c:pt idx="936">
                  <c:v>109.41</c:v>
                </c:pt>
                <c:pt idx="937">
                  <c:v>109.08</c:v>
                </c:pt>
                <c:pt idx="938">
                  <c:v>112.97</c:v>
                </c:pt>
                <c:pt idx="939">
                  <c:v>111.96000000000001</c:v>
                </c:pt>
                <c:pt idx="940">
                  <c:v>115.46000000000001</c:v>
                </c:pt>
                <c:pt idx="941">
                  <c:v>115.83</c:v>
                </c:pt>
                <c:pt idx="942">
                  <c:v>115.72</c:v>
                </c:pt>
                <c:pt idx="943">
                  <c:v>117.26</c:v>
                </c:pt>
                <c:pt idx="944">
                  <c:v>117.67</c:v>
                </c:pt>
                <c:pt idx="945">
                  <c:v>119.17</c:v>
                </c:pt>
                <c:pt idx="946">
                  <c:v>114.89</c:v>
                </c:pt>
                <c:pt idx="947">
                  <c:v>113.11</c:v>
                </c:pt>
                <c:pt idx="948">
                  <c:v>112.04</c:v>
                </c:pt>
                <c:pt idx="949">
                  <c:v>108.99000000000001</c:v>
                </c:pt>
                <c:pt idx="950">
                  <c:v>108.87</c:v>
                </c:pt>
                <c:pt idx="951">
                  <c:v>110.14</c:v>
                </c:pt>
                <c:pt idx="952">
                  <c:v>109.61</c:v>
                </c:pt>
                <c:pt idx="953">
                  <c:v>107.22</c:v>
                </c:pt>
                <c:pt idx="954">
                  <c:v>110.44</c:v>
                </c:pt>
                <c:pt idx="955">
                  <c:v>111.42</c:v>
                </c:pt>
                <c:pt idx="956">
                  <c:v>107.73</c:v>
                </c:pt>
                <c:pt idx="957">
                  <c:v>106.14</c:v>
                </c:pt>
                <c:pt idx="958">
                  <c:v>102.60000000000001</c:v>
                </c:pt>
                <c:pt idx="959">
                  <c:v>108.53</c:v>
                </c:pt>
                <c:pt idx="960">
                  <c:v>117.58</c:v>
                </c:pt>
                <c:pt idx="961">
                  <c:v>118.25</c:v>
                </c:pt>
                <c:pt idx="962">
                  <c:v>122.2</c:v>
                </c:pt>
                <c:pt idx="963">
                  <c:v>124.29</c:v>
                </c:pt>
                <c:pt idx="964">
                  <c:v>123.99000000000001</c:v>
                </c:pt>
                <c:pt idx="965">
                  <c:v>121.63</c:v>
                </c:pt>
                <c:pt idx="966">
                  <c:v>126.97</c:v>
                </c:pt>
                <c:pt idx="967">
                  <c:v>136.71</c:v>
                </c:pt>
                <c:pt idx="968">
                  <c:v>139.22999999999999</c:v>
                </c:pt>
                <c:pt idx="969">
                  <c:v>135.28</c:v>
                </c:pt>
                <c:pt idx="970">
                  <c:v>142.87</c:v>
                </c:pt>
                <c:pt idx="971">
                  <c:v>141.16</c:v>
                </c:pt>
                <c:pt idx="972">
                  <c:v>137.93</c:v>
                </c:pt>
                <c:pt idx="973">
                  <c:v>133.88</c:v>
                </c:pt>
                <c:pt idx="974">
                  <c:v>138.72</c:v>
                </c:pt>
                <c:pt idx="975">
                  <c:v>141.81</c:v>
                </c:pt>
                <c:pt idx="976">
                  <c:v>135.24</c:v>
                </c:pt>
                <c:pt idx="977">
                  <c:v>138.83000000000001</c:v>
                </c:pt>
                <c:pt idx="978">
                  <c:v>141.24</c:v>
                </c:pt>
                <c:pt idx="979">
                  <c:v>141.96</c:v>
                </c:pt>
                <c:pt idx="980">
                  <c:v>146.69</c:v>
                </c:pt>
                <c:pt idx="981">
                  <c:v>145.27000000000001</c:v>
                </c:pt>
                <c:pt idx="982">
                  <c:v>141.54</c:v>
                </c:pt>
                <c:pt idx="983">
                  <c:v>143.22999999999999</c:v>
                </c:pt>
                <c:pt idx="984">
                  <c:v>145</c:v>
                </c:pt>
                <c:pt idx="985">
                  <c:v>147.43</c:v>
                </c:pt>
                <c:pt idx="986">
                  <c:v>146.79</c:v>
                </c:pt>
                <c:pt idx="987">
                  <c:v>152.30000000000001</c:v>
                </c:pt>
                <c:pt idx="988">
                  <c:v>152.87</c:v>
                </c:pt>
                <c:pt idx="989">
                  <c:v>149.80000000000001</c:v>
                </c:pt>
                <c:pt idx="990">
                  <c:v>152.81</c:v>
                </c:pt>
                <c:pt idx="991">
                  <c:v>153.39000000000001</c:v>
                </c:pt>
                <c:pt idx="992">
                  <c:v>151.04</c:v>
                </c:pt>
                <c:pt idx="993">
                  <c:v>156.77000000000001</c:v>
                </c:pt>
                <c:pt idx="994">
                  <c:v>160.71</c:v>
                </c:pt>
                <c:pt idx="995">
                  <c:v>161.44</c:v>
                </c:pt>
                <c:pt idx="996">
                  <c:v>163.31</c:v>
                </c:pt>
                <c:pt idx="997">
                  <c:v>164.96</c:v>
                </c:pt>
                <c:pt idx="998">
                  <c:v>163.27000000000001</c:v>
                </c:pt>
                <c:pt idx="999">
                  <c:v>166.21</c:v>
                </c:pt>
                <c:pt idx="1000">
                  <c:v>162.55000000000001</c:v>
                </c:pt>
                <c:pt idx="1001">
                  <c:v>161.36000000000001</c:v>
                </c:pt>
                <c:pt idx="1002">
                  <c:v>167.12</c:v>
                </c:pt>
                <c:pt idx="1003">
                  <c:v>170.99</c:v>
                </c:pt>
                <c:pt idx="1004">
                  <c:v>166.64000000000001</c:v>
                </c:pt>
                <c:pt idx="1005">
                  <c:v>168.48</c:v>
                </c:pt>
                <c:pt idx="1006">
                  <c:v>165.46</c:v>
                </c:pt>
                <c:pt idx="1007">
                  <c:v>169.29</c:v>
                </c:pt>
                <c:pt idx="1008">
                  <c:v>167.59</c:v>
                </c:pt>
                <c:pt idx="1009">
                  <c:v>163.44</c:v>
                </c:pt>
                <c:pt idx="1010">
                  <c:v>161.54</c:v>
                </c:pt>
                <c:pt idx="1011">
                  <c:v>165.29</c:v>
                </c:pt>
                <c:pt idx="1012">
                  <c:v>161.25</c:v>
                </c:pt>
                <c:pt idx="1013">
                  <c:v>164.4</c:v>
                </c:pt>
                <c:pt idx="1014">
                  <c:v>167.96</c:v>
                </c:pt>
                <c:pt idx="1015">
                  <c:v>165.36</c:v>
                </c:pt>
                <c:pt idx="1016">
                  <c:v>168.41</c:v>
                </c:pt>
                <c:pt idx="1017">
                  <c:v>168.01</c:v>
                </c:pt>
                <c:pt idx="1018">
                  <c:v>167.74</c:v>
                </c:pt>
                <c:pt idx="1019">
                  <c:v>169.63</c:v>
                </c:pt>
                <c:pt idx="1020">
                  <c:v>166.73</c:v>
                </c:pt>
                <c:pt idx="1021">
                  <c:v>165.38</c:v>
                </c:pt>
                <c:pt idx="1022">
                  <c:v>164.84</c:v>
                </c:pt>
                <c:pt idx="1023">
                  <c:v>163.97</c:v>
                </c:pt>
                <c:pt idx="1024">
                  <c:v>166.08</c:v>
                </c:pt>
                <c:pt idx="1025">
                  <c:v>166.96</c:v>
                </c:pt>
                <c:pt idx="1026">
                  <c:v>166.4</c:v>
                </c:pt>
                <c:pt idx="1027">
                  <c:v>165.91</c:v>
                </c:pt>
                <c:pt idx="1028">
                  <c:v>163.33000000000001</c:v>
                </c:pt>
                <c:pt idx="1029">
                  <c:v>163.56</c:v>
                </c:pt>
                <c:pt idx="1030">
                  <c:v>165.34</c:v>
                </c:pt>
                <c:pt idx="1031">
                  <c:v>166.78</c:v>
                </c:pt>
                <c:pt idx="1032">
                  <c:v>167.79</c:v>
                </c:pt>
                <c:pt idx="1033">
                  <c:v>167.55</c:v>
                </c:pt>
                <c:pt idx="1034">
                  <c:v>164.84</c:v>
                </c:pt>
                <c:pt idx="1035">
                  <c:v>162.74</c:v>
                </c:pt>
                <c:pt idx="1036">
                  <c:v>155.85</c:v>
                </c:pt>
                <c:pt idx="1037">
                  <c:v>156.25</c:v>
                </c:pt>
                <c:pt idx="1038">
                  <c:v>154.31</c:v>
                </c:pt>
                <c:pt idx="1039">
                  <c:v>157.06</c:v>
                </c:pt>
                <c:pt idx="1040">
                  <c:v>154.57</c:v>
                </c:pt>
                <c:pt idx="1041">
                  <c:v>156.77000000000001</c:v>
                </c:pt>
                <c:pt idx="1042">
                  <c:v>158.66</c:v>
                </c:pt>
                <c:pt idx="1043">
                  <c:v>159.88</c:v>
                </c:pt>
                <c:pt idx="1044">
                  <c:v>157.54</c:v>
                </c:pt>
                <c:pt idx="1045">
                  <c:v>155</c:v>
                </c:pt>
                <c:pt idx="1046">
                  <c:v>157.9</c:v>
                </c:pt>
                <c:pt idx="1047">
                  <c:v>158.65</c:v>
                </c:pt>
                <c:pt idx="1048">
                  <c:v>161.9</c:v>
                </c:pt>
                <c:pt idx="1049">
                  <c:v>160.11000000000001</c:v>
                </c:pt>
                <c:pt idx="1050">
                  <c:v>157.99</c:v>
                </c:pt>
                <c:pt idx="1051">
                  <c:v>153.15</c:v>
                </c:pt>
                <c:pt idx="1052">
                  <c:v>150.35</c:v>
                </c:pt>
                <c:pt idx="1053">
                  <c:v>155.01</c:v>
                </c:pt>
                <c:pt idx="1054">
                  <c:v>152.13</c:v>
                </c:pt>
                <c:pt idx="1055">
                  <c:v>154.84</c:v>
                </c:pt>
                <c:pt idx="1056">
                  <c:v>151.64000000000001</c:v>
                </c:pt>
                <c:pt idx="1057">
                  <c:v>153.70000000000002</c:v>
                </c:pt>
                <c:pt idx="1058">
                  <c:v>150.56</c:v>
                </c:pt>
                <c:pt idx="1059">
                  <c:v>151.4</c:v>
                </c:pt>
                <c:pt idx="1060">
                  <c:v>148.83000000000001</c:v>
                </c:pt>
                <c:pt idx="1061">
                  <c:v>154.08000000000001</c:v>
                </c:pt>
                <c:pt idx="1062">
                  <c:v>161.75</c:v>
                </c:pt>
                <c:pt idx="1063">
                  <c:v>162.80000000000001</c:v>
                </c:pt>
                <c:pt idx="1064">
                  <c:v>167.06</c:v>
                </c:pt>
                <c:pt idx="1065">
                  <c:v>167.1</c:v>
                </c:pt>
                <c:pt idx="1066">
                  <c:v>164.29</c:v>
                </c:pt>
                <c:pt idx="1067">
                  <c:v>164.68</c:v>
                </c:pt>
                <c:pt idx="1068">
                  <c:v>166.94</c:v>
                </c:pt>
                <c:pt idx="1069">
                  <c:v>166.28</c:v>
                </c:pt>
                <c:pt idx="1070">
                  <c:v>162.44</c:v>
                </c:pt>
                <c:pt idx="1071">
                  <c:v>162.11000000000001</c:v>
                </c:pt>
                <c:pt idx="1072">
                  <c:v>164.14000000000001</c:v>
                </c:pt>
                <c:pt idx="1073">
                  <c:v>167.20000000000002</c:v>
                </c:pt>
                <c:pt idx="1074">
                  <c:v>166.09</c:v>
                </c:pt>
                <c:pt idx="1075">
                  <c:v>169.17000000000002</c:v>
                </c:pt>
                <c:pt idx="1076">
                  <c:v>165.99</c:v>
                </c:pt>
                <c:pt idx="1077">
                  <c:v>164.52</c:v>
                </c:pt>
                <c:pt idx="1078">
                  <c:v>165.02</c:v>
                </c:pt>
                <c:pt idx="1079">
                  <c:v>162.1</c:v>
                </c:pt>
                <c:pt idx="1080">
                  <c:v>162.63</c:v>
                </c:pt>
                <c:pt idx="1081">
                  <c:v>167.16</c:v>
                </c:pt>
                <c:pt idx="1082">
                  <c:v>166.47</c:v>
                </c:pt>
                <c:pt idx="1083">
                  <c:v>165.37</c:v>
                </c:pt>
                <c:pt idx="1084">
                  <c:v>165.18</c:v>
                </c:pt>
                <c:pt idx="1085">
                  <c:v>171.19</c:v>
                </c:pt>
                <c:pt idx="1086">
                  <c:v>177.3</c:v>
                </c:pt>
                <c:pt idx="1087">
                  <c:v>179.39000000000001</c:v>
                </c:pt>
                <c:pt idx="1088">
                  <c:v>180.43</c:v>
                </c:pt>
                <c:pt idx="1089">
                  <c:v>183.35</c:v>
                </c:pt>
                <c:pt idx="1090">
                  <c:v>181.18</c:v>
                </c:pt>
                <c:pt idx="1091">
                  <c:v>180.71</c:v>
                </c:pt>
                <c:pt idx="1092">
                  <c:v>180.65</c:v>
                </c:pt>
                <c:pt idx="1093">
                  <c:v>178.19</c:v>
                </c:pt>
                <c:pt idx="1094">
                  <c:v>179.08</c:v>
                </c:pt>
                <c:pt idx="1095">
                  <c:v>179.54</c:v>
                </c:pt>
                <c:pt idx="1096">
                  <c:v>179.11</c:v>
                </c:pt>
                <c:pt idx="1097">
                  <c:v>179.42000000000002</c:v>
                </c:pt>
                <c:pt idx="1098">
                  <c:v>181.68</c:v>
                </c:pt>
                <c:pt idx="1099">
                  <c:v>182.26</c:v>
                </c:pt>
                <c:pt idx="1100">
                  <c:v>178.37</c:v>
                </c:pt>
                <c:pt idx="1101">
                  <c:v>180.62</c:v>
                </c:pt>
                <c:pt idx="1102">
                  <c:v>184.54</c:v>
                </c:pt>
                <c:pt idx="1103">
                  <c:v>188.56</c:v>
                </c:pt>
                <c:pt idx="1104">
                  <c:v>187.68</c:v>
                </c:pt>
                <c:pt idx="1105">
                  <c:v>190.16</c:v>
                </c:pt>
                <c:pt idx="1106">
                  <c:v>187.61</c:v>
                </c:pt>
                <c:pt idx="1107">
                  <c:v>186.63</c:v>
                </c:pt>
                <c:pt idx="1108">
                  <c:v>190.06</c:v>
                </c:pt>
                <c:pt idx="1109">
                  <c:v>191.45000000000002</c:v>
                </c:pt>
                <c:pt idx="1110">
                  <c:v>192.37</c:v>
                </c:pt>
                <c:pt idx="1111">
                  <c:v>195.65</c:v>
                </c:pt>
                <c:pt idx="1112">
                  <c:v>191.58</c:v>
                </c:pt>
                <c:pt idx="1113">
                  <c:v>190.92000000000002</c:v>
                </c:pt>
                <c:pt idx="1114">
                  <c:v>187.68</c:v>
                </c:pt>
                <c:pt idx="1115">
                  <c:v>187.41</c:v>
                </c:pt>
                <c:pt idx="1116">
                  <c:v>189.16</c:v>
                </c:pt>
                <c:pt idx="1117">
                  <c:v>188.83</c:v>
                </c:pt>
                <c:pt idx="1118">
                  <c:v>187.37</c:v>
                </c:pt>
                <c:pt idx="1119">
                  <c:v>185.03</c:v>
                </c:pt>
                <c:pt idx="1120">
                  <c:v>181.71</c:v>
                </c:pt>
                <c:pt idx="1121">
                  <c:v>180.66</c:v>
                </c:pt>
                <c:pt idx="1122">
                  <c:v>184.06</c:v>
                </c:pt>
                <c:pt idx="1123">
                  <c:v>182.52</c:v>
                </c:pt>
                <c:pt idx="1124">
                  <c:v>187.98</c:v>
                </c:pt>
                <c:pt idx="1125">
                  <c:v>189.09</c:v>
                </c:pt>
                <c:pt idx="1126">
                  <c:v>190.07</c:v>
                </c:pt>
                <c:pt idx="1127">
                  <c:v>192.76</c:v>
                </c:pt>
                <c:pt idx="1128">
                  <c:v>197.1</c:v>
                </c:pt>
                <c:pt idx="1129">
                  <c:v>198.99</c:v>
                </c:pt>
                <c:pt idx="1130">
                  <c:v>202.54</c:v>
                </c:pt>
                <c:pt idx="1131">
                  <c:v>204.23000000000002</c:v>
                </c:pt>
                <c:pt idx="1132">
                  <c:v>206.31</c:v>
                </c:pt>
                <c:pt idx="1133">
                  <c:v>209.81</c:v>
                </c:pt>
                <c:pt idx="1134">
                  <c:v>207.14000000000001</c:v>
                </c:pt>
                <c:pt idx="1135">
                  <c:v>211.28</c:v>
                </c:pt>
                <c:pt idx="1136">
                  <c:v>207.97</c:v>
                </c:pt>
                <c:pt idx="1137">
                  <c:v>208.26</c:v>
                </c:pt>
                <c:pt idx="1138">
                  <c:v>203.49</c:v>
                </c:pt>
                <c:pt idx="1139">
                  <c:v>210.29</c:v>
                </c:pt>
                <c:pt idx="1140">
                  <c:v>212.96</c:v>
                </c:pt>
                <c:pt idx="1141">
                  <c:v>215.97</c:v>
                </c:pt>
                <c:pt idx="1142">
                  <c:v>219.76</c:v>
                </c:pt>
                <c:pt idx="1143">
                  <c:v>224.04</c:v>
                </c:pt>
                <c:pt idx="1144">
                  <c:v>224.34</c:v>
                </c:pt>
                <c:pt idx="1145">
                  <c:v>232.54</c:v>
                </c:pt>
                <c:pt idx="1146">
                  <c:v>235.6</c:v>
                </c:pt>
                <c:pt idx="1147">
                  <c:v>237.3</c:v>
                </c:pt>
                <c:pt idx="1148">
                  <c:v>235.71</c:v>
                </c:pt>
                <c:pt idx="1149">
                  <c:v>233.75</c:v>
                </c:pt>
                <c:pt idx="1150">
                  <c:v>242.22</c:v>
                </c:pt>
                <c:pt idx="1151">
                  <c:v>241.75</c:v>
                </c:pt>
                <c:pt idx="1152">
                  <c:v>235.52</c:v>
                </c:pt>
                <c:pt idx="1153">
                  <c:v>236.08</c:v>
                </c:pt>
                <c:pt idx="1154">
                  <c:v>237.54</c:v>
                </c:pt>
                <c:pt idx="1155">
                  <c:v>235.45000000000002</c:v>
                </c:pt>
                <c:pt idx="1156">
                  <c:v>246.63</c:v>
                </c:pt>
                <c:pt idx="1157">
                  <c:v>243.94</c:v>
                </c:pt>
                <c:pt idx="1158">
                  <c:v>241.13</c:v>
                </c:pt>
                <c:pt idx="1159">
                  <c:v>244.99</c:v>
                </c:pt>
                <c:pt idx="1160">
                  <c:v>248.93</c:v>
                </c:pt>
                <c:pt idx="1161">
                  <c:v>252.70000000000002</c:v>
                </c:pt>
                <c:pt idx="1162">
                  <c:v>242.82</c:v>
                </c:pt>
                <c:pt idx="1163">
                  <c:v>235.01</c:v>
                </c:pt>
                <c:pt idx="1164">
                  <c:v>238.67000000000002</c:v>
                </c:pt>
                <c:pt idx="1165">
                  <c:v>236.59</c:v>
                </c:pt>
                <c:pt idx="1166">
                  <c:v>236.84</c:v>
                </c:pt>
                <c:pt idx="1167">
                  <c:v>245.67000000000002</c:v>
                </c:pt>
                <c:pt idx="1168">
                  <c:v>249.77</c:v>
                </c:pt>
                <c:pt idx="1169">
                  <c:v>253.3</c:v>
                </c:pt>
                <c:pt idx="1170">
                  <c:v>250.08</c:v>
                </c:pt>
                <c:pt idx="1171">
                  <c:v>247.06</c:v>
                </c:pt>
                <c:pt idx="1172">
                  <c:v>231.68</c:v>
                </c:pt>
                <c:pt idx="1173">
                  <c:v>236.28</c:v>
                </c:pt>
                <c:pt idx="1174">
                  <c:v>233.6</c:v>
                </c:pt>
                <c:pt idx="1175">
                  <c:v>236.68</c:v>
                </c:pt>
                <c:pt idx="1176">
                  <c:v>238.8</c:v>
                </c:pt>
                <c:pt idx="1177">
                  <c:v>236.26</c:v>
                </c:pt>
                <c:pt idx="1178">
                  <c:v>240.94</c:v>
                </c:pt>
                <c:pt idx="1179">
                  <c:v>246.58</c:v>
                </c:pt>
                <c:pt idx="1180">
                  <c:v>246.64000000000001</c:v>
                </c:pt>
                <c:pt idx="1181">
                  <c:v>237.66</c:v>
                </c:pt>
                <c:pt idx="1182">
                  <c:v>248.77</c:v>
                </c:pt>
                <c:pt idx="1183">
                  <c:v>253.85</c:v>
                </c:pt>
                <c:pt idx="1184">
                  <c:v>250.96</c:v>
                </c:pt>
                <c:pt idx="1185">
                  <c:v>247.56</c:v>
                </c:pt>
                <c:pt idx="1186">
                  <c:v>246.75</c:v>
                </c:pt>
                <c:pt idx="1187">
                  <c:v>242.17000000000002</c:v>
                </c:pt>
                <c:pt idx="1188">
                  <c:v>255.33</c:v>
                </c:pt>
                <c:pt idx="1189">
                  <c:v>262.64</c:v>
                </c:pt>
                <c:pt idx="1190">
                  <c:v>267.84000000000003</c:v>
                </c:pt>
                <c:pt idx="1191">
                  <c:v>275.40000000000003</c:v>
                </c:pt>
                <c:pt idx="1192">
                  <c:v>279.64</c:v>
                </c:pt>
                <c:pt idx="1193">
                  <c:v>277.54000000000002</c:v>
                </c:pt>
                <c:pt idx="1194">
                  <c:v>285.42</c:v>
                </c:pt>
                <c:pt idx="1195">
                  <c:v>284</c:v>
                </c:pt>
                <c:pt idx="1196">
                  <c:v>288.62</c:v>
                </c:pt>
                <c:pt idx="1197">
                  <c:v>290.31</c:v>
                </c:pt>
                <c:pt idx="1198">
                  <c:v>292.78000000000003</c:v>
                </c:pt>
                <c:pt idx="1199">
                  <c:v>300.38</c:v>
                </c:pt>
                <c:pt idx="1200">
                  <c:v>292.39</c:v>
                </c:pt>
                <c:pt idx="1201">
                  <c:v>297.26</c:v>
                </c:pt>
                <c:pt idx="1202">
                  <c:v>284.44</c:v>
                </c:pt>
                <c:pt idx="1203">
                  <c:v>287.19</c:v>
                </c:pt>
                <c:pt idx="1204">
                  <c:v>284.57</c:v>
                </c:pt>
                <c:pt idx="1205">
                  <c:v>295.47000000000003</c:v>
                </c:pt>
                <c:pt idx="1206">
                  <c:v>293.98</c:v>
                </c:pt>
                <c:pt idx="1207">
                  <c:v>278.20999999999998</c:v>
                </c:pt>
                <c:pt idx="1208">
                  <c:v>288.73</c:v>
                </c:pt>
                <c:pt idx="1209">
                  <c:v>293.47000000000003</c:v>
                </c:pt>
                <c:pt idx="1210">
                  <c:v>297.47000000000003</c:v>
                </c:pt>
                <c:pt idx="1211">
                  <c:v>304.81</c:v>
                </c:pt>
                <c:pt idx="1212">
                  <c:v>306.86</c:v>
                </c:pt>
                <c:pt idx="1213">
                  <c:v>302.94</c:v>
                </c:pt>
                <c:pt idx="1214">
                  <c:v>308.29000000000002</c:v>
                </c:pt>
                <c:pt idx="1215">
                  <c:v>310.42</c:v>
                </c:pt>
                <c:pt idx="1216">
                  <c:v>308.47000000000003</c:v>
                </c:pt>
                <c:pt idx="1217">
                  <c:v>315.65000000000003</c:v>
                </c:pt>
                <c:pt idx="1218">
                  <c:v>318.45</c:v>
                </c:pt>
                <c:pt idx="1219">
                  <c:v>332.39</c:v>
                </c:pt>
                <c:pt idx="1220">
                  <c:v>329.83</c:v>
                </c:pt>
                <c:pt idx="1221">
                  <c:v>334.57</c:v>
                </c:pt>
                <c:pt idx="1222">
                  <c:v>321.68</c:v>
                </c:pt>
                <c:pt idx="1223">
                  <c:v>313.92</c:v>
                </c:pt>
                <c:pt idx="1224">
                  <c:v>314.86</c:v>
                </c:pt>
                <c:pt idx="1225">
                  <c:v>321.19</c:v>
                </c:pt>
                <c:pt idx="1226">
                  <c:v>321.83</c:v>
                </c:pt>
                <c:pt idx="1227">
                  <c:v>318.54000000000002</c:v>
                </c:pt>
                <c:pt idx="1228">
                  <c:v>305.23</c:v>
                </c:pt>
                <c:pt idx="1229">
                  <c:v>258.38</c:v>
                </c:pt>
                <c:pt idx="1230">
                  <c:v>233.28</c:v>
                </c:pt>
                <c:pt idx="1231">
                  <c:v>248.96</c:v>
                </c:pt>
                <c:pt idx="1232">
                  <c:v>241.9</c:v>
                </c:pt>
                <c:pt idx="1233">
                  <c:v>245.55</c:v>
                </c:pt>
                <c:pt idx="1234">
                  <c:v>244.1</c:v>
                </c:pt>
                <c:pt idx="1235">
                  <c:v>233.45000000000002</c:v>
                </c:pt>
                <c:pt idx="1236">
                  <c:v>238.89000000000001</c:v>
                </c:pt>
                <c:pt idx="1237">
                  <c:v>248.08</c:v>
                </c:pt>
                <c:pt idx="1238">
                  <c:v>253.16</c:v>
                </c:pt>
                <c:pt idx="1239">
                  <c:v>247.86</c:v>
                </c:pt>
                <c:pt idx="1240">
                  <c:v>258.89</c:v>
                </c:pt>
                <c:pt idx="1241">
                  <c:v>245.81</c:v>
                </c:pt>
                <c:pt idx="1242">
                  <c:v>242.63</c:v>
                </c:pt>
                <c:pt idx="1243">
                  <c:v>249.38</c:v>
                </c:pt>
                <c:pt idx="1244">
                  <c:v>252.21</c:v>
                </c:pt>
                <c:pt idx="1245">
                  <c:v>256.66000000000003</c:v>
                </c:pt>
                <c:pt idx="1246">
                  <c:v>259.20999999999998</c:v>
                </c:pt>
                <c:pt idx="1247">
                  <c:v>264.43</c:v>
                </c:pt>
                <c:pt idx="1248">
                  <c:v>267.98</c:v>
                </c:pt>
                <c:pt idx="1249">
                  <c:v>269.06</c:v>
                </c:pt>
                <c:pt idx="1250">
                  <c:v>268.64999999999998</c:v>
                </c:pt>
                <c:pt idx="1251">
                  <c:v>268.91000000000003</c:v>
                </c:pt>
                <c:pt idx="1252">
                  <c:v>258.07</c:v>
                </c:pt>
                <c:pt idx="1253">
                  <c:v>265.49</c:v>
                </c:pt>
                <c:pt idx="1254">
                  <c:v>271.57</c:v>
                </c:pt>
                <c:pt idx="1255">
                  <c:v>256.13</c:v>
                </c:pt>
                <c:pt idx="1256">
                  <c:v>263.8</c:v>
                </c:pt>
                <c:pt idx="1257">
                  <c:v>260.32</c:v>
                </c:pt>
                <c:pt idx="1258">
                  <c:v>253.31</c:v>
                </c:pt>
                <c:pt idx="1259">
                  <c:v>251.35</c:v>
                </c:pt>
                <c:pt idx="1260">
                  <c:v>253.76000000000002</c:v>
                </c:pt>
                <c:pt idx="1261">
                  <c:v>266.69</c:v>
                </c:pt>
                <c:pt idx="1262">
                  <c:v>271.52</c:v>
                </c:pt>
                <c:pt idx="1263">
                  <c:v>274.45</c:v>
                </c:pt>
                <c:pt idx="1264">
                  <c:v>275.66000000000003</c:v>
                </c:pt>
                <c:pt idx="1265">
                  <c:v>270.98</c:v>
                </c:pt>
                <c:pt idx="1266">
                  <c:v>272.02</c:v>
                </c:pt>
                <c:pt idx="1267">
                  <c:v>269.32</c:v>
                </c:pt>
                <c:pt idx="1268">
                  <c:v>270</c:v>
                </c:pt>
                <c:pt idx="1269">
                  <c:v>262.5</c:v>
                </c:pt>
                <c:pt idx="1270">
                  <c:v>272.98</c:v>
                </c:pt>
                <c:pt idx="1271">
                  <c:v>261.89999999999998</c:v>
                </c:pt>
                <c:pt idx="1272">
                  <c:v>260.77</c:v>
                </c:pt>
                <c:pt idx="1273">
                  <c:v>261.13</c:v>
                </c:pt>
                <c:pt idx="1274">
                  <c:v>261.52</c:v>
                </c:pt>
                <c:pt idx="1275">
                  <c:v>265.87</c:v>
                </c:pt>
                <c:pt idx="1276">
                  <c:v>269.31</c:v>
                </c:pt>
                <c:pt idx="1277">
                  <c:v>270.16000000000003</c:v>
                </c:pt>
                <c:pt idx="1278">
                  <c:v>269.08</c:v>
                </c:pt>
                <c:pt idx="1279">
                  <c:v>271.86</c:v>
                </c:pt>
                <c:pt idx="1280">
                  <c:v>273.98</c:v>
                </c:pt>
                <c:pt idx="1281">
                  <c:v>276.97000000000003</c:v>
                </c:pt>
                <c:pt idx="1282">
                  <c:v>281.38</c:v>
                </c:pt>
                <c:pt idx="1283">
                  <c:v>279.06</c:v>
                </c:pt>
                <c:pt idx="1284">
                  <c:v>273.33</c:v>
                </c:pt>
                <c:pt idx="1285">
                  <c:v>263.82</c:v>
                </c:pt>
                <c:pt idx="1286">
                  <c:v>269</c:v>
                </c:pt>
                <c:pt idx="1287">
                  <c:v>273.7</c:v>
                </c:pt>
                <c:pt idx="1288">
                  <c:v>278.13</c:v>
                </c:pt>
                <c:pt idx="1289">
                  <c:v>275.31</c:v>
                </c:pt>
                <c:pt idx="1290">
                  <c:v>277.38</c:v>
                </c:pt>
                <c:pt idx="1291">
                  <c:v>277.08</c:v>
                </c:pt>
                <c:pt idx="1292">
                  <c:v>279.43</c:v>
                </c:pt>
                <c:pt idx="1293">
                  <c:v>282.01</c:v>
                </c:pt>
                <c:pt idx="1294">
                  <c:v>286.53000000000003</c:v>
                </c:pt>
                <c:pt idx="1295">
                  <c:v>289.14</c:v>
                </c:pt>
                <c:pt idx="1296">
                  <c:v>297.09000000000003</c:v>
                </c:pt>
                <c:pt idx="1297">
                  <c:v>298.65000000000003</c:v>
                </c:pt>
                <c:pt idx="1298">
                  <c:v>294.24</c:v>
                </c:pt>
                <c:pt idx="1299">
                  <c:v>290.91000000000003</c:v>
                </c:pt>
                <c:pt idx="1300">
                  <c:v>287.11</c:v>
                </c:pt>
                <c:pt idx="1301">
                  <c:v>294.08</c:v>
                </c:pt>
                <c:pt idx="1302">
                  <c:v>296.67</c:v>
                </c:pt>
                <c:pt idx="1303">
                  <c:v>290.49</c:v>
                </c:pt>
                <c:pt idx="1304">
                  <c:v>292.35000000000002</c:v>
                </c:pt>
                <c:pt idx="1305">
                  <c:v>296.24</c:v>
                </c:pt>
                <c:pt idx="1306">
                  <c:v>298.99</c:v>
                </c:pt>
                <c:pt idx="1307">
                  <c:v>307.15000000000003</c:v>
                </c:pt>
                <c:pt idx="1308">
                  <c:v>306.93</c:v>
                </c:pt>
                <c:pt idx="1309">
                  <c:v>308.16000000000003</c:v>
                </c:pt>
                <c:pt idx="1310">
                  <c:v>305.8</c:v>
                </c:pt>
                <c:pt idx="1311">
                  <c:v>317.48</c:v>
                </c:pt>
                <c:pt idx="1312">
                  <c:v>319.14</c:v>
                </c:pt>
                <c:pt idx="1313">
                  <c:v>320.52</c:v>
                </c:pt>
                <c:pt idx="1314">
                  <c:v>326.95</c:v>
                </c:pt>
                <c:pt idx="1315">
                  <c:v>323.83</c:v>
                </c:pt>
                <c:pt idx="1316">
                  <c:v>320.48</c:v>
                </c:pt>
                <c:pt idx="1317">
                  <c:v>325.81</c:v>
                </c:pt>
                <c:pt idx="1318">
                  <c:v>320.64</c:v>
                </c:pt>
                <c:pt idx="1319">
                  <c:v>329.81</c:v>
                </c:pt>
                <c:pt idx="1320">
                  <c:v>335.73</c:v>
                </c:pt>
                <c:pt idx="1321">
                  <c:v>338.05</c:v>
                </c:pt>
                <c:pt idx="1322">
                  <c:v>344.34000000000003</c:v>
                </c:pt>
                <c:pt idx="1323">
                  <c:v>346.94</c:v>
                </c:pt>
                <c:pt idx="1324">
                  <c:v>345.66</c:v>
                </c:pt>
                <c:pt idx="1325">
                  <c:v>344.7</c:v>
                </c:pt>
                <c:pt idx="1326">
                  <c:v>350.65000000000003</c:v>
                </c:pt>
                <c:pt idx="1327">
                  <c:v>349.24</c:v>
                </c:pt>
                <c:pt idx="1328">
                  <c:v>345.46</c:v>
                </c:pt>
                <c:pt idx="1329">
                  <c:v>346.47</c:v>
                </c:pt>
                <c:pt idx="1330">
                  <c:v>345.1</c:v>
                </c:pt>
                <c:pt idx="1331">
                  <c:v>356.94</c:v>
                </c:pt>
                <c:pt idx="1332">
                  <c:v>356.99</c:v>
                </c:pt>
                <c:pt idx="1333">
                  <c:v>341.76</c:v>
                </c:pt>
                <c:pt idx="1334">
                  <c:v>342.5</c:v>
                </c:pt>
                <c:pt idx="1335">
                  <c:v>341.2</c:v>
                </c:pt>
                <c:pt idx="1336">
                  <c:v>338.15000000000003</c:v>
                </c:pt>
                <c:pt idx="1337">
                  <c:v>340.54</c:v>
                </c:pt>
                <c:pt idx="1338">
                  <c:v>341.91</c:v>
                </c:pt>
                <c:pt idx="1339">
                  <c:v>343.6</c:v>
                </c:pt>
                <c:pt idx="1340">
                  <c:v>348.55</c:v>
                </c:pt>
                <c:pt idx="1341">
                  <c:v>352.75</c:v>
                </c:pt>
                <c:pt idx="1342">
                  <c:v>342.84000000000003</c:v>
                </c:pt>
                <c:pt idx="1343">
                  <c:v>348.81</c:v>
                </c:pt>
                <c:pt idx="1344">
                  <c:v>358.76</c:v>
                </c:pt>
                <c:pt idx="1345">
                  <c:v>347.31</c:v>
                </c:pt>
                <c:pt idx="1346">
                  <c:v>337.40000000000003</c:v>
                </c:pt>
                <c:pt idx="1347">
                  <c:v>330.26</c:v>
                </c:pt>
                <c:pt idx="1348">
                  <c:v>329.08</c:v>
                </c:pt>
                <c:pt idx="1349">
                  <c:v>333.75</c:v>
                </c:pt>
                <c:pt idx="1350">
                  <c:v>332.01</c:v>
                </c:pt>
                <c:pt idx="1351">
                  <c:v>327.67</c:v>
                </c:pt>
                <c:pt idx="1352">
                  <c:v>331.89</c:v>
                </c:pt>
                <c:pt idx="1353">
                  <c:v>336.95</c:v>
                </c:pt>
                <c:pt idx="1354">
                  <c:v>336.87</c:v>
                </c:pt>
                <c:pt idx="1355">
                  <c:v>339.74</c:v>
                </c:pt>
                <c:pt idx="1356">
                  <c:v>342</c:v>
                </c:pt>
                <c:pt idx="1357">
                  <c:v>341.09000000000003</c:v>
                </c:pt>
                <c:pt idx="1358">
                  <c:v>341.92</c:v>
                </c:pt>
                <c:pt idx="1359">
                  <c:v>340.72</c:v>
                </c:pt>
                <c:pt idx="1360">
                  <c:v>332.03000000000003</c:v>
                </c:pt>
                <c:pt idx="1361">
                  <c:v>334.48</c:v>
                </c:pt>
                <c:pt idx="1362">
                  <c:v>342.86</c:v>
                </c:pt>
                <c:pt idx="1363">
                  <c:v>354</c:v>
                </c:pt>
                <c:pt idx="1364">
                  <c:v>359.29</c:v>
                </c:pt>
                <c:pt idx="1365">
                  <c:v>360.86</c:v>
                </c:pt>
                <c:pt idx="1366">
                  <c:v>364.96</c:v>
                </c:pt>
                <c:pt idx="1367">
                  <c:v>364.90000000000003</c:v>
                </c:pt>
                <c:pt idx="1368">
                  <c:v>359.1</c:v>
                </c:pt>
                <c:pt idx="1369">
                  <c:v>355.14</c:v>
                </c:pt>
                <c:pt idx="1370">
                  <c:v>360.16</c:v>
                </c:pt>
                <c:pt idx="1371">
                  <c:v>361.23</c:v>
                </c:pt>
                <c:pt idx="1372">
                  <c:v>364.22</c:v>
                </c:pt>
                <c:pt idx="1373">
                  <c:v>357.09000000000003</c:v>
                </c:pt>
                <c:pt idx="1374">
                  <c:v>355.52</c:v>
                </c:pt>
                <c:pt idx="1375">
                  <c:v>338.35</c:v>
                </c:pt>
                <c:pt idx="1376">
                  <c:v>340.06</c:v>
                </c:pt>
                <c:pt idx="1377">
                  <c:v>316.55</c:v>
                </c:pt>
                <c:pt idx="1378">
                  <c:v>324.19</c:v>
                </c:pt>
                <c:pt idx="1379">
                  <c:v>324.39</c:v>
                </c:pt>
                <c:pt idx="1380">
                  <c:v>322.54000000000002</c:v>
                </c:pt>
                <c:pt idx="1381">
                  <c:v>316.60000000000002</c:v>
                </c:pt>
                <c:pt idx="1382">
                  <c:v>305.06</c:v>
                </c:pt>
                <c:pt idx="1383">
                  <c:v>311.40000000000003</c:v>
                </c:pt>
                <c:pt idx="1384">
                  <c:v>300.39</c:v>
                </c:pt>
                <c:pt idx="1385">
                  <c:v>298.76</c:v>
                </c:pt>
                <c:pt idx="1386">
                  <c:v>312.60000000000002</c:v>
                </c:pt>
                <c:pt idx="1387">
                  <c:v>304</c:v>
                </c:pt>
                <c:pt idx="1388">
                  <c:v>306.01</c:v>
                </c:pt>
                <c:pt idx="1389">
                  <c:v>320.40000000000003</c:v>
                </c:pt>
                <c:pt idx="1390">
                  <c:v>316.03000000000003</c:v>
                </c:pt>
                <c:pt idx="1391">
                  <c:v>317.95</c:v>
                </c:pt>
                <c:pt idx="1392">
                  <c:v>329.92</c:v>
                </c:pt>
                <c:pt idx="1393">
                  <c:v>330.19</c:v>
                </c:pt>
                <c:pt idx="1394">
                  <c:v>330.2</c:v>
                </c:pt>
                <c:pt idx="1395">
                  <c:v>330.85</c:v>
                </c:pt>
                <c:pt idx="1396">
                  <c:v>326.45</c:v>
                </c:pt>
                <c:pt idx="1397">
                  <c:v>311.49</c:v>
                </c:pt>
                <c:pt idx="1398">
                  <c:v>316.17</c:v>
                </c:pt>
                <c:pt idx="1399">
                  <c:v>330.21</c:v>
                </c:pt>
                <c:pt idx="1400">
                  <c:v>340.91</c:v>
                </c:pt>
                <c:pt idx="1401">
                  <c:v>358.07</c:v>
                </c:pt>
                <c:pt idx="1402">
                  <c:v>369.02</c:v>
                </c:pt>
                <c:pt idx="1403">
                  <c:v>365.14</c:v>
                </c:pt>
                <c:pt idx="1404">
                  <c:v>367.74</c:v>
                </c:pt>
                <c:pt idx="1405">
                  <c:v>376.17</c:v>
                </c:pt>
                <c:pt idx="1406">
                  <c:v>374.57</c:v>
                </c:pt>
                <c:pt idx="1407">
                  <c:v>367.92</c:v>
                </c:pt>
                <c:pt idx="1408">
                  <c:v>375.35</c:v>
                </c:pt>
                <c:pt idx="1409">
                  <c:v>378.94</c:v>
                </c:pt>
                <c:pt idx="1410">
                  <c:v>373.15000000000003</c:v>
                </c:pt>
                <c:pt idx="1411">
                  <c:v>390.45</c:v>
                </c:pt>
                <c:pt idx="1412">
                  <c:v>382.76</c:v>
                </c:pt>
                <c:pt idx="1413">
                  <c:v>380.29</c:v>
                </c:pt>
                <c:pt idx="1414">
                  <c:v>378.51</c:v>
                </c:pt>
                <c:pt idx="1415">
                  <c:v>368.57</c:v>
                </c:pt>
                <c:pt idx="1416">
                  <c:v>376.19</c:v>
                </c:pt>
                <c:pt idx="1417">
                  <c:v>382.79</c:v>
                </c:pt>
                <c:pt idx="1418">
                  <c:v>385.09000000000003</c:v>
                </c:pt>
                <c:pt idx="1419">
                  <c:v>376.65000000000003</c:v>
                </c:pt>
                <c:pt idx="1420">
                  <c:v>375.09000000000003</c:v>
                </c:pt>
                <c:pt idx="1421">
                  <c:v>371.59000000000003</c:v>
                </c:pt>
                <c:pt idx="1422">
                  <c:v>373.33</c:v>
                </c:pt>
                <c:pt idx="1423">
                  <c:v>375.74</c:v>
                </c:pt>
                <c:pt idx="1424">
                  <c:v>381.18</c:v>
                </c:pt>
                <c:pt idx="1425">
                  <c:v>378.64</c:v>
                </c:pt>
                <c:pt idx="1426">
                  <c:v>387.81</c:v>
                </c:pt>
                <c:pt idx="1427">
                  <c:v>390.56</c:v>
                </c:pt>
                <c:pt idx="1428">
                  <c:v>389.90000000000003</c:v>
                </c:pt>
                <c:pt idx="1429">
                  <c:v>390.59000000000003</c:v>
                </c:pt>
                <c:pt idx="1430">
                  <c:v>396.64</c:v>
                </c:pt>
                <c:pt idx="1431">
                  <c:v>389.97</c:v>
                </c:pt>
                <c:pt idx="1432">
                  <c:v>385.09000000000003</c:v>
                </c:pt>
                <c:pt idx="1433">
                  <c:v>386.94</c:v>
                </c:pt>
                <c:pt idx="1434">
                  <c:v>386.88</c:v>
                </c:pt>
                <c:pt idx="1435">
                  <c:v>388.26</c:v>
                </c:pt>
                <c:pt idx="1436">
                  <c:v>376.8</c:v>
                </c:pt>
                <c:pt idx="1437">
                  <c:v>392.8</c:v>
                </c:pt>
                <c:pt idx="1438">
                  <c:v>387.94</c:v>
                </c:pt>
                <c:pt idx="1439">
                  <c:v>392.96000000000004</c:v>
                </c:pt>
                <c:pt idx="1440">
                  <c:v>389.97</c:v>
                </c:pt>
                <c:pt idx="1441">
                  <c:v>397.41</c:v>
                </c:pt>
                <c:pt idx="1442">
                  <c:v>378.53000000000003</c:v>
                </c:pt>
                <c:pt idx="1443">
                  <c:v>376.55</c:v>
                </c:pt>
                <c:pt idx="1444">
                  <c:v>380.07</c:v>
                </c:pt>
                <c:pt idx="1445">
                  <c:v>377.7</c:v>
                </c:pt>
                <c:pt idx="1446">
                  <c:v>383.48</c:v>
                </c:pt>
                <c:pt idx="1447">
                  <c:v>399.33</c:v>
                </c:pt>
                <c:pt idx="1448">
                  <c:v>417.09000000000003</c:v>
                </c:pt>
                <c:pt idx="1449">
                  <c:v>418.1</c:v>
                </c:pt>
                <c:pt idx="1450">
                  <c:v>420.77</c:v>
                </c:pt>
                <c:pt idx="1451">
                  <c:v>418.13</c:v>
                </c:pt>
                <c:pt idx="1452">
                  <c:v>410.34000000000003</c:v>
                </c:pt>
                <c:pt idx="1453">
                  <c:v>413.84000000000003</c:v>
                </c:pt>
                <c:pt idx="1454">
                  <c:v>417.13</c:v>
                </c:pt>
                <c:pt idx="1455">
                  <c:v>408.26</c:v>
                </c:pt>
                <c:pt idx="1456">
                  <c:v>415.35</c:v>
                </c:pt>
                <c:pt idx="1457">
                  <c:v>409.33</c:v>
                </c:pt>
                <c:pt idx="1458">
                  <c:v>404.03000000000003</c:v>
                </c:pt>
                <c:pt idx="1459">
                  <c:v>409.15000000000003</c:v>
                </c:pt>
                <c:pt idx="1460">
                  <c:v>407.52</c:v>
                </c:pt>
                <c:pt idx="1461">
                  <c:v>404.23</c:v>
                </c:pt>
                <c:pt idx="1462">
                  <c:v>394.5</c:v>
                </c:pt>
                <c:pt idx="1463">
                  <c:v>416.28000000000003</c:v>
                </c:pt>
                <c:pt idx="1464">
                  <c:v>409.81</c:v>
                </c:pt>
                <c:pt idx="1465">
                  <c:v>412.02</c:v>
                </c:pt>
                <c:pt idx="1466">
                  <c:v>416.79</c:v>
                </c:pt>
                <c:pt idx="1467">
                  <c:v>416.45</c:v>
                </c:pt>
                <c:pt idx="1468">
                  <c:v>415.39</c:v>
                </c:pt>
                <c:pt idx="1469">
                  <c:v>412.17</c:v>
                </c:pt>
                <c:pt idx="1470">
                  <c:v>414.59000000000003</c:v>
                </c:pt>
                <c:pt idx="1471">
                  <c:v>407.25</c:v>
                </c:pt>
                <c:pt idx="1472">
                  <c:v>402.26</c:v>
                </c:pt>
                <c:pt idx="1473">
                  <c:v>403.83</c:v>
                </c:pt>
                <c:pt idx="1474">
                  <c:v>412.88</c:v>
                </c:pt>
                <c:pt idx="1475">
                  <c:v>410.28000000000003</c:v>
                </c:pt>
                <c:pt idx="1476">
                  <c:v>417.1</c:v>
                </c:pt>
                <c:pt idx="1477">
                  <c:v>410.93</c:v>
                </c:pt>
                <c:pt idx="1478">
                  <c:v>422.23</c:v>
                </c:pt>
                <c:pt idx="1479">
                  <c:v>422.19</c:v>
                </c:pt>
                <c:pt idx="1480">
                  <c:v>417.78000000000003</c:v>
                </c:pt>
                <c:pt idx="1481">
                  <c:v>418.18</c:v>
                </c:pt>
                <c:pt idx="1482">
                  <c:v>413.51</c:v>
                </c:pt>
                <c:pt idx="1483">
                  <c:v>417.98</c:v>
                </c:pt>
                <c:pt idx="1484">
                  <c:v>416.36</c:v>
                </c:pt>
                <c:pt idx="1485">
                  <c:v>419.92</c:v>
                </c:pt>
                <c:pt idx="1486">
                  <c:v>417.44</c:v>
                </c:pt>
                <c:pt idx="1487">
                  <c:v>417.8</c:v>
                </c:pt>
                <c:pt idx="1488">
                  <c:v>404.25</c:v>
                </c:pt>
                <c:pt idx="1489">
                  <c:v>409.37</c:v>
                </c:pt>
                <c:pt idx="1490">
                  <c:v>415.67</c:v>
                </c:pt>
                <c:pt idx="1491">
                  <c:v>420.13</c:v>
                </c:pt>
                <c:pt idx="1492">
                  <c:v>417.11</c:v>
                </c:pt>
                <c:pt idx="1493">
                  <c:v>422.2</c:v>
                </c:pt>
                <c:pt idx="1494">
                  <c:v>422.85</c:v>
                </c:pt>
                <c:pt idx="1495">
                  <c:v>429.19</c:v>
                </c:pt>
                <c:pt idx="1496">
                  <c:v>429.89</c:v>
                </c:pt>
                <c:pt idx="1497">
                  <c:v>435.65000000000003</c:v>
                </c:pt>
                <c:pt idx="1498">
                  <c:v>431.52</c:v>
                </c:pt>
                <c:pt idx="1499">
                  <c:v>439.03000000000003</c:v>
                </c:pt>
                <c:pt idx="1500">
                  <c:v>438.82</c:v>
                </c:pt>
                <c:pt idx="1501">
                  <c:v>434.52</c:v>
                </c:pt>
                <c:pt idx="1502">
                  <c:v>433.03000000000003</c:v>
                </c:pt>
                <c:pt idx="1503">
                  <c:v>433.37</c:v>
                </c:pt>
                <c:pt idx="1504">
                  <c:v>438.11</c:v>
                </c:pt>
                <c:pt idx="1505">
                  <c:v>447.2</c:v>
                </c:pt>
                <c:pt idx="1506">
                  <c:v>446.23</c:v>
                </c:pt>
                <c:pt idx="1507">
                  <c:v>433.3</c:v>
                </c:pt>
                <c:pt idx="1508">
                  <c:v>440.87</c:v>
                </c:pt>
                <c:pt idx="1509">
                  <c:v>449.26</c:v>
                </c:pt>
                <c:pt idx="1510">
                  <c:v>456.33</c:v>
                </c:pt>
                <c:pt idx="1511">
                  <c:v>448.31</c:v>
                </c:pt>
                <c:pt idx="1512">
                  <c:v>448.07</c:v>
                </c:pt>
                <c:pt idx="1513">
                  <c:v>451.67</c:v>
                </c:pt>
                <c:pt idx="1514">
                  <c:v>442.73</c:v>
                </c:pt>
                <c:pt idx="1515">
                  <c:v>448.66</c:v>
                </c:pt>
                <c:pt idx="1516">
                  <c:v>443.63</c:v>
                </c:pt>
                <c:pt idx="1517">
                  <c:v>438.02</c:v>
                </c:pt>
                <c:pt idx="1518">
                  <c:v>444.52</c:v>
                </c:pt>
                <c:pt idx="1519">
                  <c:v>444.8</c:v>
                </c:pt>
                <c:pt idx="1520">
                  <c:v>447.57</c:v>
                </c:pt>
                <c:pt idx="1521">
                  <c:v>453.44</c:v>
                </c:pt>
                <c:pt idx="1522">
                  <c:v>453.85</c:v>
                </c:pt>
                <c:pt idx="1523">
                  <c:v>445.78000000000003</c:v>
                </c:pt>
                <c:pt idx="1524">
                  <c:v>447.43</c:v>
                </c:pt>
                <c:pt idx="1525">
                  <c:v>443.19</c:v>
                </c:pt>
                <c:pt idx="1526">
                  <c:v>450.53000000000003</c:v>
                </c:pt>
                <c:pt idx="1527">
                  <c:v>442.83</c:v>
                </c:pt>
                <c:pt idx="1528">
                  <c:v>450.08</c:v>
                </c:pt>
                <c:pt idx="1529">
                  <c:v>447.18</c:v>
                </c:pt>
                <c:pt idx="1530">
                  <c:v>447.19</c:v>
                </c:pt>
                <c:pt idx="1531">
                  <c:v>448.54</c:v>
                </c:pt>
                <c:pt idx="1532">
                  <c:v>450.46000000000004</c:v>
                </c:pt>
                <c:pt idx="1533">
                  <c:v>456.04</c:v>
                </c:pt>
                <c:pt idx="1534">
                  <c:v>460.13</c:v>
                </c:pt>
                <c:pt idx="1535">
                  <c:v>463.15000000000003</c:v>
                </c:pt>
                <c:pt idx="1536">
                  <c:v>456.65000000000003</c:v>
                </c:pt>
                <c:pt idx="1537">
                  <c:v>461.6</c:v>
                </c:pt>
                <c:pt idx="1538">
                  <c:v>456.2</c:v>
                </c:pt>
                <c:pt idx="1539">
                  <c:v>460.11</c:v>
                </c:pt>
                <c:pt idx="1540">
                  <c:v>460.74</c:v>
                </c:pt>
                <c:pt idx="1541">
                  <c:v>461.49</c:v>
                </c:pt>
                <c:pt idx="1542">
                  <c:v>466.07</c:v>
                </c:pt>
                <c:pt idx="1543">
                  <c:v>464.61</c:v>
                </c:pt>
                <c:pt idx="1544">
                  <c:v>463.02</c:v>
                </c:pt>
                <c:pt idx="1545">
                  <c:v>463.72</c:v>
                </c:pt>
                <c:pt idx="1546">
                  <c:v>464.81</c:v>
                </c:pt>
                <c:pt idx="1547">
                  <c:v>462.36</c:v>
                </c:pt>
                <c:pt idx="1548">
                  <c:v>461.89</c:v>
                </c:pt>
                <c:pt idx="1549">
                  <c:v>466.29</c:v>
                </c:pt>
                <c:pt idx="1550">
                  <c:v>461.84000000000003</c:v>
                </c:pt>
                <c:pt idx="1551">
                  <c:v>467.32</c:v>
                </c:pt>
                <c:pt idx="1552">
                  <c:v>470.58</c:v>
                </c:pt>
                <c:pt idx="1553">
                  <c:v>467.55</c:v>
                </c:pt>
                <c:pt idx="1554">
                  <c:v>474.17</c:v>
                </c:pt>
                <c:pt idx="1555">
                  <c:v>474.3</c:v>
                </c:pt>
                <c:pt idx="1556">
                  <c:v>473.2</c:v>
                </c:pt>
                <c:pt idx="1557">
                  <c:v>482</c:v>
                </c:pt>
                <c:pt idx="1558">
                  <c:v>472.77</c:v>
                </c:pt>
                <c:pt idx="1559">
                  <c:v>472.79</c:v>
                </c:pt>
                <c:pt idx="1560">
                  <c:v>470.69</c:v>
                </c:pt>
                <c:pt idx="1561">
                  <c:v>464.81</c:v>
                </c:pt>
                <c:pt idx="1562">
                  <c:v>467.06</c:v>
                </c:pt>
                <c:pt idx="1563">
                  <c:v>469.42</c:v>
                </c:pt>
                <c:pt idx="1564">
                  <c:v>468.54</c:v>
                </c:pt>
                <c:pt idx="1565">
                  <c:v>445.55</c:v>
                </c:pt>
                <c:pt idx="1566">
                  <c:v>448.05</c:v>
                </c:pt>
                <c:pt idx="1567">
                  <c:v>446.26</c:v>
                </c:pt>
                <c:pt idx="1568">
                  <c:v>441.96000000000004</c:v>
                </c:pt>
                <c:pt idx="1569">
                  <c:v>451.87</c:v>
                </c:pt>
                <c:pt idx="1570">
                  <c:v>451.72</c:v>
                </c:pt>
                <c:pt idx="1571">
                  <c:v>441.49</c:v>
                </c:pt>
                <c:pt idx="1572">
                  <c:v>453.69</c:v>
                </c:pt>
                <c:pt idx="1573">
                  <c:v>456.34000000000003</c:v>
                </c:pt>
                <c:pt idx="1574">
                  <c:v>457.63</c:v>
                </c:pt>
                <c:pt idx="1575">
                  <c:v>457.06</c:v>
                </c:pt>
                <c:pt idx="1576">
                  <c:v>460.61</c:v>
                </c:pt>
                <c:pt idx="1577">
                  <c:v>453.09000000000003</c:v>
                </c:pt>
                <c:pt idx="1578">
                  <c:v>447.63</c:v>
                </c:pt>
                <c:pt idx="1579">
                  <c:v>446.13</c:v>
                </c:pt>
                <c:pt idx="1580">
                  <c:v>448.73</c:v>
                </c:pt>
                <c:pt idx="1581">
                  <c:v>451.6</c:v>
                </c:pt>
                <c:pt idx="1582">
                  <c:v>452.57</c:v>
                </c:pt>
                <c:pt idx="1583">
                  <c:v>461.45</c:v>
                </c:pt>
                <c:pt idx="1584">
                  <c:v>460.3</c:v>
                </c:pt>
                <c:pt idx="1585">
                  <c:v>465.17</c:v>
                </c:pt>
                <c:pt idx="1586">
                  <c:v>469.03000000000003</c:v>
                </c:pt>
                <c:pt idx="1587">
                  <c:v>475.49</c:v>
                </c:pt>
                <c:pt idx="1588">
                  <c:v>470.96000000000004</c:v>
                </c:pt>
                <c:pt idx="1589">
                  <c:v>468.8</c:v>
                </c:pt>
                <c:pt idx="1590">
                  <c:v>461.46000000000004</c:v>
                </c:pt>
                <c:pt idx="1591">
                  <c:v>464.84000000000003</c:v>
                </c:pt>
                <c:pt idx="1592">
                  <c:v>453.52</c:v>
                </c:pt>
                <c:pt idx="1593">
                  <c:v>465.47</c:v>
                </c:pt>
                <c:pt idx="1594">
                  <c:v>470.28000000000003</c:v>
                </c:pt>
                <c:pt idx="1595">
                  <c:v>462.62</c:v>
                </c:pt>
                <c:pt idx="1596">
                  <c:v>466.5</c:v>
                </c:pt>
                <c:pt idx="1597">
                  <c:v>465.40000000000003</c:v>
                </c:pt>
                <c:pt idx="1598">
                  <c:v>465.6</c:v>
                </c:pt>
                <c:pt idx="1599">
                  <c:v>449.93</c:v>
                </c:pt>
                <c:pt idx="1600">
                  <c:v>453.69</c:v>
                </c:pt>
                <c:pt idx="1601">
                  <c:v>451.23</c:v>
                </c:pt>
                <c:pt idx="1602">
                  <c:v>454.97</c:v>
                </c:pt>
                <c:pt idx="1603">
                  <c:v>459.61</c:v>
                </c:pt>
                <c:pt idx="1604">
                  <c:v>460.86</c:v>
                </c:pt>
                <c:pt idx="1605">
                  <c:v>460.71000000000004</c:v>
                </c:pt>
                <c:pt idx="1606">
                  <c:v>461.66</c:v>
                </c:pt>
                <c:pt idx="1607">
                  <c:v>469.72</c:v>
                </c:pt>
                <c:pt idx="1608">
                  <c:v>467.44</c:v>
                </c:pt>
                <c:pt idx="1609">
                  <c:v>470.40000000000003</c:v>
                </c:pt>
                <c:pt idx="1610">
                  <c:v>481.19</c:v>
                </c:pt>
                <c:pt idx="1611">
                  <c:v>484.54</c:v>
                </c:pt>
                <c:pt idx="1612">
                  <c:v>485.07</c:v>
                </c:pt>
                <c:pt idx="1613">
                  <c:v>485.65000000000003</c:v>
                </c:pt>
                <c:pt idx="1614">
                  <c:v>483.14</c:v>
                </c:pt>
                <c:pt idx="1615">
                  <c:v>491.88</c:v>
                </c:pt>
                <c:pt idx="1616">
                  <c:v>495.67</c:v>
                </c:pt>
                <c:pt idx="1617">
                  <c:v>503.12</c:v>
                </c:pt>
                <c:pt idx="1618">
                  <c:v>505.57</c:v>
                </c:pt>
                <c:pt idx="1619">
                  <c:v>507.17</c:v>
                </c:pt>
                <c:pt idx="1620">
                  <c:v>504.92</c:v>
                </c:pt>
                <c:pt idx="1621">
                  <c:v>512.66</c:v>
                </c:pt>
                <c:pt idx="1622">
                  <c:v>520.48</c:v>
                </c:pt>
                <c:pt idx="1623">
                  <c:v>524.36</c:v>
                </c:pt>
                <c:pt idx="1624">
                  <c:v>527.07000000000005</c:v>
                </c:pt>
                <c:pt idx="1625">
                  <c:v>528.61</c:v>
                </c:pt>
                <c:pt idx="1626">
                  <c:v>533.4</c:v>
                </c:pt>
                <c:pt idx="1627">
                  <c:v>533.13</c:v>
                </c:pt>
                <c:pt idx="1628">
                  <c:v>536.47</c:v>
                </c:pt>
                <c:pt idx="1629">
                  <c:v>543.98</c:v>
                </c:pt>
                <c:pt idx="1630">
                  <c:v>544.73</c:v>
                </c:pt>
                <c:pt idx="1631">
                  <c:v>547.26</c:v>
                </c:pt>
                <c:pt idx="1632">
                  <c:v>560.89</c:v>
                </c:pt>
                <c:pt idx="1633">
                  <c:v>550.98</c:v>
                </c:pt>
                <c:pt idx="1634">
                  <c:v>561.61</c:v>
                </c:pt>
                <c:pt idx="1635">
                  <c:v>558.80000000000007</c:v>
                </c:pt>
                <c:pt idx="1636">
                  <c:v>559.71</c:v>
                </c:pt>
                <c:pt idx="1637">
                  <c:v>559.97</c:v>
                </c:pt>
                <c:pt idx="1638">
                  <c:v>557.14</c:v>
                </c:pt>
                <c:pt idx="1639">
                  <c:v>560.91999999999996</c:v>
                </c:pt>
                <c:pt idx="1640">
                  <c:v>570.16999999999996</c:v>
                </c:pt>
                <c:pt idx="1641">
                  <c:v>578.77</c:v>
                </c:pt>
                <c:pt idx="1642">
                  <c:v>586.77</c:v>
                </c:pt>
                <c:pt idx="1643">
                  <c:v>581.04</c:v>
                </c:pt>
                <c:pt idx="1644">
                  <c:v>581.47</c:v>
                </c:pt>
                <c:pt idx="1645">
                  <c:v>579.46</c:v>
                </c:pt>
                <c:pt idx="1646">
                  <c:v>587.44000000000005</c:v>
                </c:pt>
                <c:pt idx="1647">
                  <c:v>582.47</c:v>
                </c:pt>
                <c:pt idx="1648">
                  <c:v>584.22</c:v>
                </c:pt>
                <c:pt idx="1649">
                  <c:v>591.71</c:v>
                </c:pt>
                <c:pt idx="1650">
                  <c:v>593.96</c:v>
                </c:pt>
                <c:pt idx="1651">
                  <c:v>598.4</c:v>
                </c:pt>
                <c:pt idx="1652">
                  <c:v>607.64</c:v>
                </c:pt>
                <c:pt idx="1653">
                  <c:v>620.18000000000006</c:v>
                </c:pt>
                <c:pt idx="1654">
                  <c:v>621.69000000000005</c:v>
                </c:pt>
                <c:pt idx="1655">
                  <c:v>605.94000000000005</c:v>
                </c:pt>
                <c:pt idx="1656">
                  <c:v>614.53</c:v>
                </c:pt>
                <c:pt idx="1657">
                  <c:v>621.32000000000005</c:v>
                </c:pt>
                <c:pt idx="1658">
                  <c:v>598.48</c:v>
                </c:pt>
                <c:pt idx="1659">
                  <c:v>606.37</c:v>
                </c:pt>
                <c:pt idx="1660">
                  <c:v>619.96</c:v>
                </c:pt>
                <c:pt idx="1661">
                  <c:v>636.02</c:v>
                </c:pt>
                <c:pt idx="1662">
                  <c:v>649.93000000000006</c:v>
                </c:pt>
                <c:pt idx="1663">
                  <c:v>655.58</c:v>
                </c:pt>
                <c:pt idx="1664">
                  <c:v>648.1</c:v>
                </c:pt>
                <c:pt idx="1665">
                  <c:v>644.75</c:v>
                </c:pt>
                <c:pt idx="1666">
                  <c:v>652</c:v>
                </c:pt>
                <c:pt idx="1667">
                  <c:v>638.55000000000007</c:v>
                </c:pt>
                <c:pt idx="1668">
                  <c:v>649.98</c:v>
                </c:pt>
                <c:pt idx="1669">
                  <c:v>648.91</c:v>
                </c:pt>
                <c:pt idx="1670">
                  <c:v>655.88</c:v>
                </c:pt>
                <c:pt idx="1671">
                  <c:v>633.5</c:v>
                </c:pt>
                <c:pt idx="1672">
                  <c:v>641.61</c:v>
                </c:pt>
                <c:pt idx="1673">
                  <c:v>650.16999999999996</c:v>
                </c:pt>
                <c:pt idx="1674">
                  <c:v>654.58000000000004</c:v>
                </c:pt>
                <c:pt idx="1675">
                  <c:v>644.77</c:v>
                </c:pt>
                <c:pt idx="1676">
                  <c:v>665.42</c:v>
                </c:pt>
                <c:pt idx="1677">
                  <c:v>678.42</c:v>
                </c:pt>
                <c:pt idx="1678">
                  <c:v>667.93000000000006</c:v>
                </c:pt>
                <c:pt idx="1679">
                  <c:v>678.44</c:v>
                </c:pt>
                <c:pt idx="1680">
                  <c:v>669.04</c:v>
                </c:pt>
                <c:pt idx="1681">
                  <c:v>661.96</c:v>
                </c:pt>
                <c:pt idx="1682">
                  <c:v>664.39</c:v>
                </c:pt>
                <c:pt idx="1683">
                  <c:v>672.4</c:v>
                </c:pt>
                <c:pt idx="1684">
                  <c:v>656.06000000000006</c:v>
                </c:pt>
                <c:pt idx="1685">
                  <c:v>634.07000000000005</c:v>
                </c:pt>
                <c:pt idx="1686">
                  <c:v>626.65</c:v>
                </c:pt>
                <c:pt idx="1687">
                  <c:v>639.95000000000005</c:v>
                </c:pt>
                <c:pt idx="1688">
                  <c:v>664.16</c:v>
                </c:pt>
                <c:pt idx="1689">
                  <c:v>662.05000000000007</c:v>
                </c:pt>
                <c:pt idx="1690">
                  <c:v>665.07</c:v>
                </c:pt>
                <c:pt idx="1691">
                  <c:v>664.81000000000006</c:v>
                </c:pt>
                <c:pt idx="1692">
                  <c:v>655.61</c:v>
                </c:pt>
                <c:pt idx="1693">
                  <c:v>667.28</c:v>
                </c:pt>
                <c:pt idx="1694">
                  <c:v>681.47</c:v>
                </c:pt>
                <c:pt idx="1695">
                  <c:v>685.83</c:v>
                </c:pt>
                <c:pt idx="1696">
                  <c:v>694.01</c:v>
                </c:pt>
                <c:pt idx="1697">
                  <c:v>696.74</c:v>
                </c:pt>
                <c:pt idx="1698">
                  <c:v>704.41</c:v>
                </c:pt>
                <c:pt idx="1699">
                  <c:v>707.27</c:v>
                </c:pt>
                <c:pt idx="1700">
                  <c:v>700.9</c:v>
                </c:pt>
                <c:pt idx="1701">
                  <c:v>724.59</c:v>
                </c:pt>
                <c:pt idx="1702">
                  <c:v>731.13</c:v>
                </c:pt>
                <c:pt idx="1703">
                  <c:v>743.95</c:v>
                </c:pt>
                <c:pt idx="1704">
                  <c:v>755</c:v>
                </c:pt>
                <c:pt idx="1705">
                  <c:v>745.1</c:v>
                </c:pt>
                <c:pt idx="1706">
                  <c:v>740.73</c:v>
                </c:pt>
                <c:pt idx="1707">
                  <c:v>731.54</c:v>
                </c:pt>
                <c:pt idx="1708">
                  <c:v>751.03</c:v>
                </c:pt>
                <c:pt idx="1709">
                  <c:v>740.74</c:v>
                </c:pt>
                <c:pt idx="1710">
                  <c:v>748.41</c:v>
                </c:pt>
                <c:pt idx="1711">
                  <c:v>767.2</c:v>
                </c:pt>
                <c:pt idx="1712">
                  <c:v>786.23</c:v>
                </c:pt>
                <c:pt idx="1713">
                  <c:v>772.5</c:v>
                </c:pt>
                <c:pt idx="1714">
                  <c:v>778.28</c:v>
                </c:pt>
                <c:pt idx="1715">
                  <c:v>802.77</c:v>
                </c:pt>
                <c:pt idx="1716">
                  <c:v>812.49</c:v>
                </c:pt>
                <c:pt idx="1717">
                  <c:v>805.68000000000006</c:v>
                </c:pt>
                <c:pt idx="1718">
                  <c:v>801.99</c:v>
                </c:pt>
                <c:pt idx="1719">
                  <c:v>804.26</c:v>
                </c:pt>
                <c:pt idx="1720">
                  <c:v>785.77</c:v>
                </c:pt>
                <c:pt idx="1721">
                  <c:v>790.5</c:v>
                </c:pt>
                <c:pt idx="1722">
                  <c:v>750.11</c:v>
                </c:pt>
                <c:pt idx="1723">
                  <c:v>760.6</c:v>
                </c:pt>
                <c:pt idx="1724">
                  <c:v>763.53</c:v>
                </c:pt>
                <c:pt idx="1725">
                  <c:v>773.64</c:v>
                </c:pt>
                <c:pt idx="1726">
                  <c:v>801.34</c:v>
                </c:pt>
                <c:pt idx="1727">
                  <c:v>815.62</c:v>
                </c:pt>
                <c:pt idx="1728">
                  <c:v>836.04</c:v>
                </c:pt>
                <c:pt idx="1729">
                  <c:v>839.35</c:v>
                </c:pt>
                <c:pt idx="1730">
                  <c:v>847.21</c:v>
                </c:pt>
                <c:pt idx="1731">
                  <c:v>840.11</c:v>
                </c:pt>
                <c:pt idx="1732">
                  <c:v>869.57</c:v>
                </c:pt>
                <c:pt idx="1733">
                  <c:v>889.06000000000006</c:v>
                </c:pt>
                <c:pt idx="1734">
                  <c:v>888.99</c:v>
                </c:pt>
                <c:pt idx="1735">
                  <c:v>904.03</c:v>
                </c:pt>
                <c:pt idx="1736">
                  <c:v>907.54</c:v>
                </c:pt>
                <c:pt idx="1737">
                  <c:v>936.59</c:v>
                </c:pt>
                <c:pt idx="1738">
                  <c:v>936.56000000000006</c:v>
                </c:pt>
                <c:pt idx="1739">
                  <c:v>952.29</c:v>
                </c:pt>
                <c:pt idx="1740">
                  <c:v>960.32</c:v>
                </c:pt>
                <c:pt idx="1741">
                  <c:v>922.02</c:v>
                </c:pt>
                <c:pt idx="1742">
                  <c:v>939.35</c:v>
                </c:pt>
                <c:pt idx="1743">
                  <c:v>913.7</c:v>
                </c:pt>
                <c:pt idx="1744">
                  <c:v>927.86</c:v>
                </c:pt>
                <c:pt idx="1745">
                  <c:v>919.03</c:v>
                </c:pt>
                <c:pt idx="1746">
                  <c:v>943</c:v>
                </c:pt>
                <c:pt idx="1747">
                  <c:v>944.48</c:v>
                </c:pt>
                <c:pt idx="1748">
                  <c:v>955.41</c:v>
                </c:pt>
                <c:pt idx="1749">
                  <c:v>973.84</c:v>
                </c:pt>
                <c:pt idx="1750">
                  <c:v>965.72</c:v>
                </c:pt>
                <c:pt idx="1751">
                  <c:v>968.49</c:v>
                </c:pt>
                <c:pt idx="1752">
                  <c:v>919.16</c:v>
                </c:pt>
                <c:pt idx="1753">
                  <c:v>942.76</c:v>
                </c:pt>
                <c:pt idx="1754">
                  <c:v>905.96</c:v>
                </c:pt>
                <c:pt idx="1755">
                  <c:v>944.59</c:v>
                </c:pt>
                <c:pt idx="1756">
                  <c:v>951.64</c:v>
                </c:pt>
                <c:pt idx="1757">
                  <c:v>976.77</c:v>
                </c:pt>
                <c:pt idx="1758">
                  <c:v>969.79</c:v>
                </c:pt>
                <c:pt idx="1759">
                  <c:v>965.54</c:v>
                </c:pt>
                <c:pt idx="1760">
                  <c:v>932.7</c:v>
                </c:pt>
                <c:pt idx="1761">
                  <c:v>970.43000000000006</c:v>
                </c:pt>
                <c:pt idx="1762">
                  <c:v>964</c:v>
                </c:pt>
                <c:pt idx="1763">
                  <c:v>957.94</c:v>
                </c:pt>
                <c:pt idx="1764">
                  <c:v>970.81000000000006</c:v>
                </c:pt>
                <c:pt idx="1765">
                  <c:v>977.46</c:v>
                </c:pt>
                <c:pt idx="1766">
                  <c:v>1006.9</c:v>
                </c:pt>
                <c:pt idx="1767">
                  <c:v>1020.01</c:v>
                </c:pt>
                <c:pt idx="1768">
                  <c:v>1032.08</c:v>
                </c:pt>
                <c:pt idx="1769">
                  <c:v>1042.9000000000001</c:v>
                </c:pt>
                <c:pt idx="1770">
                  <c:v>1047.33</c:v>
                </c:pt>
                <c:pt idx="1771">
                  <c:v>1068.47</c:v>
                </c:pt>
                <c:pt idx="1772">
                  <c:v>1085.52</c:v>
                </c:pt>
                <c:pt idx="1773">
                  <c:v>1101.93</c:v>
                </c:pt>
                <c:pt idx="1774">
                  <c:v>1108.1500000000001</c:v>
                </c:pt>
                <c:pt idx="1775">
                  <c:v>1101.6500000000001</c:v>
                </c:pt>
                <c:pt idx="1776">
                  <c:v>1119.32</c:v>
                </c:pt>
                <c:pt idx="1777">
                  <c:v>1130.54</c:v>
                </c:pt>
                <c:pt idx="1778">
                  <c:v>1094.6300000000001</c:v>
                </c:pt>
                <c:pt idx="1779">
                  <c:v>1104.92</c:v>
                </c:pt>
                <c:pt idx="1780">
                  <c:v>1118.8600000000001</c:v>
                </c:pt>
                <c:pt idx="1781">
                  <c:v>1119.06</c:v>
                </c:pt>
                <c:pt idx="1782">
                  <c:v>1092.23</c:v>
                </c:pt>
                <c:pt idx="1783">
                  <c:v>1082.73</c:v>
                </c:pt>
                <c:pt idx="1784">
                  <c:v>1112.28</c:v>
                </c:pt>
                <c:pt idx="1785">
                  <c:v>1107.1100000000001</c:v>
                </c:pt>
                <c:pt idx="1786">
                  <c:v>1132.8800000000001</c:v>
                </c:pt>
                <c:pt idx="1787">
                  <c:v>1148.56</c:v>
                </c:pt>
                <c:pt idx="1788">
                  <c:v>1166.3800000000001</c:v>
                </c:pt>
                <c:pt idx="1789">
                  <c:v>1174.81</c:v>
                </c:pt>
                <c:pt idx="1790">
                  <c:v>1164.08</c:v>
                </c:pt>
                <c:pt idx="1791">
                  <c:v>1125.21</c:v>
                </c:pt>
                <c:pt idx="1792">
                  <c:v>1081.43</c:v>
                </c:pt>
                <c:pt idx="1793">
                  <c:v>1084.22</c:v>
                </c:pt>
                <c:pt idx="1794">
                  <c:v>1098.06</c:v>
                </c:pt>
                <c:pt idx="1795">
                  <c:v>1084.19</c:v>
                </c:pt>
                <c:pt idx="1796">
                  <c:v>990.47</c:v>
                </c:pt>
                <c:pt idx="1797">
                  <c:v>1006.2</c:v>
                </c:pt>
                <c:pt idx="1798">
                  <c:v>1045.48</c:v>
                </c:pt>
                <c:pt idx="1799">
                  <c:v>1066.0899999999999</c:v>
                </c:pt>
                <c:pt idx="1800">
                  <c:v>1017.01</c:v>
                </c:pt>
                <c:pt idx="1801">
                  <c:v>970.68000000000006</c:v>
                </c:pt>
                <c:pt idx="1802">
                  <c:v>1005.53</c:v>
                </c:pt>
                <c:pt idx="1803">
                  <c:v>1069.92</c:v>
                </c:pt>
                <c:pt idx="1804">
                  <c:v>1068.0899999999999</c:v>
                </c:pt>
                <c:pt idx="1805">
                  <c:v>1118.67</c:v>
                </c:pt>
                <c:pt idx="1806">
                  <c:v>1120.97</c:v>
                </c:pt>
                <c:pt idx="1807">
                  <c:v>1144.48</c:v>
                </c:pt>
                <c:pt idx="1808">
                  <c:v>1186.8700000000001</c:v>
                </c:pt>
                <c:pt idx="1809">
                  <c:v>1171.25</c:v>
                </c:pt>
                <c:pt idx="1810">
                  <c:v>1183.49</c:v>
                </c:pt>
                <c:pt idx="1811">
                  <c:v>1161.94</c:v>
                </c:pt>
                <c:pt idx="1812">
                  <c:v>1228.54</c:v>
                </c:pt>
                <c:pt idx="1813">
                  <c:v>1231.93</c:v>
                </c:pt>
                <c:pt idx="1814">
                  <c:v>1272.3399999999999</c:v>
                </c:pt>
                <c:pt idx="1815">
                  <c:v>1234.4000000000001</c:v>
                </c:pt>
                <c:pt idx="1816">
                  <c:v>1256.6200000000001</c:v>
                </c:pt>
                <c:pt idx="1817">
                  <c:v>1243.17</c:v>
                </c:pt>
                <c:pt idx="1818">
                  <c:v>1272.07</c:v>
                </c:pt>
                <c:pt idx="1819">
                  <c:v>1223.55</c:v>
                </c:pt>
                <c:pt idx="1820">
                  <c:v>1224.03</c:v>
                </c:pt>
                <c:pt idx="1821">
                  <c:v>1253.4100000000001</c:v>
                </c:pt>
                <c:pt idx="1822">
                  <c:v>1227.7</c:v>
                </c:pt>
                <c:pt idx="1823">
                  <c:v>1286.8399999999999</c:v>
                </c:pt>
                <c:pt idx="1824">
                  <c:v>1297.82</c:v>
                </c:pt>
                <c:pt idx="1825">
                  <c:v>1268.5899999999999</c:v>
                </c:pt>
                <c:pt idx="1826">
                  <c:v>1286.3700000000001</c:v>
                </c:pt>
                <c:pt idx="1827">
                  <c:v>1326.89</c:v>
                </c:pt>
                <c:pt idx="1828">
                  <c:v>1328.44</c:v>
                </c:pt>
                <c:pt idx="1829">
                  <c:v>1336.1200000000001</c:v>
                </c:pt>
                <c:pt idx="1830">
                  <c:v>1350.91</c:v>
                </c:pt>
                <c:pt idx="1831">
                  <c:v>1347.31</c:v>
                </c:pt>
                <c:pt idx="1832">
                  <c:v>1364</c:v>
                </c:pt>
                <c:pt idx="1833">
                  <c:v>1344.23</c:v>
                </c:pt>
                <c:pt idx="1834">
                  <c:v>1304.76</c:v>
                </c:pt>
                <c:pt idx="1835">
                  <c:v>1294.81</c:v>
                </c:pt>
                <c:pt idx="1836">
                  <c:v>1318.64</c:v>
                </c:pt>
                <c:pt idx="1837">
                  <c:v>1330.41</c:v>
                </c:pt>
                <c:pt idx="1838">
                  <c:v>1333.06</c:v>
                </c:pt>
                <c:pt idx="1839">
                  <c:v>1372.71</c:v>
                </c:pt>
                <c:pt idx="1840">
                  <c:v>1395.8600000000001</c:v>
                </c:pt>
                <c:pt idx="1841">
                  <c:v>1398.17</c:v>
                </c:pt>
                <c:pt idx="1842">
                  <c:v>1379.29</c:v>
                </c:pt>
                <c:pt idx="1843">
                  <c:v>1365.4</c:v>
                </c:pt>
                <c:pt idx="1844">
                  <c:v>1305.33</c:v>
                </c:pt>
                <c:pt idx="1845">
                  <c:v>1301.93</c:v>
                </c:pt>
                <c:pt idx="1846">
                  <c:v>1332.84</c:v>
                </c:pt>
                <c:pt idx="1847">
                  <c:v>1381.79</c:v>
                </c:pt>
                <c:pt idx="1848">
                  <c:v>1331.07</c:v>
                </c:pt>
                <c:pt idx="1849">
                  <c:v>1344.15</c:v>
                </c:pt>
                <c:pt idx="1850">
                  <c:v>1317.97</c:v>
                </c:pt>
                <c:pt idx="1851">
                  <c:v>1310.51</c:v>
                </c:pt>
                <c:pt idx="1852">
                  <c:v>1268.3700000000001</c:v>
                </c:pt>
                <c:pt idx="1853">
                  <c:v>1325.4</c:v>
                </c:pt>
                <c:pt idx="1854">
                  <c:v>1285.55</c:v>
                </c:pt>
                <c:pt idx="1855">
                  <c:v>1289.43</c:v>
                </c:pt>
                <c:pt idx="1856">
                  <c:v>1296.71</c:v>
                </c:pt>
                <c:pt idx="1857">
                  <c:v>1354.93</c:v>
                </c:pt>
                <c:pt idx="1858">
                  <c:v>1373.46</c:v>
                </c:pt>
                <c:pt idx="1859">
                  <c:v>1410.71</c:v>
                </c:pt>
                <c:pt idx="1860">
                  <c:v>1417.08</c:v>
                </c:pt>
                <c:pt idx="1861">
                  <c:v>1397.72</c:v>
                </c:pt>
                <c:pt idx="1862">
                  <c:v>1403.88</c:v>
                </c:pt>
                <c:pt idx="1863">
                  <c:v>1413.32</c:v>
                </c:pt>
                <c:pt idx="1864">
                  <c:v>1436.13</c:v>
                </c:pt>
                <c:pt idx="1865">
                  <c:v>1463.46</c:v>
                </c:pt>
                <c:pt idx="1866">
                  <c:v>1402.1100000000001</c:v>
                </c:pt>
                <c:pt idx="1867">
                  <c:v>1432.25</c:v>
                </c:pt>
                <c:pt idx="1868">
                  <c:v>1455.9</c:v>
                </c:pt>
                <c:pt idx="1869">
                  <c:v>1404.09</c:v>
                </c:pt>
                <c:pt idx="1870">
                  <c:v>1409.1200000000001</c:v>
                </c:pt>
                <c:pt idx="1871">
                  <c:v>1411.7</c:v>
                </c:pt>
                <c:pt idx="1872">
                  <c:v>1387.67</c:v>
                </c:pt>
                <c:pt idx="1873">
                  <c:v>1360.69</c:v>
                </c:pt>
                <c:pt idx="1874">
                  <c:v>1379.19</c:v>
                </c:pt>
                <c:pt idx="1875">
                  <c:v>1366.7</c:v>
                </c:pt>
                <c:pt idx="1876">
                  <c:v>1392.15</c:v>
                </c:pt>
                <c:pt idx="1877">
                  <c:v>1500.64</c:v>
                </c:pt>
                <c:pt idx="1878">
                  <c:v>1508.52</c:v>
                </c:pt>
                <c:pt idx="1879">
                  <c:v>1487.3700000000001</c:v>
                </c:pt>
                <c:pt idx="1880">
                  <c:v>1467.17</c:v>
                </c:pt>
                <c:pt idx="1881">
                  <c:v>1427.47</c:v>
                </c:pt>
                <c:pt idx="1882">
                  <c:v>1460.99</c:v>
                </c:pt>
                <c:pt idx="1883">
                  <c:v>1415.1000000000001</c:v>
                </c:pt>
                <c:pt idx="1884">
                  <c:v>1383.05</c:v>
                </c:pt>
                <c:pt idx="1885">
                  <c:v>1447.8</c:v>
                </c:pt>
                <c:pt idx="1886">
                  <c:v>1399.05</c:v>
                </c:pt>
                <c:pt idx="1887">
                  <c:v>1420.6000000000001</c:v>
                </c:pt>
                <c:pt idx="1888">
                  <c:v>1471.3600000000001</c:v>
                </c:pt>
                <c:pt idx="1889">
                  <c:v>1470.54</c:v>
                </c:pt>
                <c:pt idx="1890">
                  <c:v>1479.13</c:v>
                </c:pt>
                <c:pt idx="1891">
                  <c:v>1454.82</c:v>
                </c:pt>
                <c:pt idx="1892">
                  <c:v>1446.23</c:v>
                </c:pt>
                <c:pt idx="1893">
                  <c:v>1492.92</c:v>
                </c:pt>
                <c:pt idx="1894">
                  <c:v>1481.96</c:v>
                </c:pt>
                <c:pt idx="1895">
                  <c:v>1452.42</c:v>
                </c:pt>
                <c:pt idx="1896">
                  <c:v>1438.7</c:v>
                </c:pt>
                <c:pt idx="1897">
                  <c:v>1472.8700000000001</c:v>
                </c:pt>
                <c:pt idx="1898">
                  <c:v>1479.8500000000001</c:v>
                </c:pt>
                <c:pt idx="1899">
                  <c:v>1505.97</c:v>
                </c:pt>
                <c:pt idx="1900">
                  <c:v>1502.59</c:v>
                </c:pt>
                <c:pt idx="1901">
                  <c:v>1492.25</c:v>
                </c:pt>
                <c:pt idx="1902">
                  <c:v>1484.91</c:v>
                </c:pt>
                <c:pt idx="1903">
                  <c:v>1451.34</c:v>
                </c:pt>
                <c:pt idx="1904">
                  <c:v>1426.57</c:v>
                </c:pt>
                <c:pt idx="1905">
                  <c:v>1434.32</c:v>
                </c:pt>
                <c:pt idx="1906">
                  <c:v>1364.59</c:v>
                </c:pt>
                <c:pt idx="1907">
                  <c:v>1342.13</c:v>
                </c:pt>
                <c:pt idx="1908">
                  <c:v>1364.9</c:v>
                </c:pt>
                <c:pt idx="1909">
                  <c:v>1421.22</c:v>
                </c:pt>
                <c:pt idx="1910">
                  <c:v>1409.28</c:v>
                </c:pt>
                <c:pt idx="1911">
                  <c:v>1389.81</c:v>
                </c:pt>
                <c:pt idx="1912">
                  <c:v>1322.3600000000001</c:v>
                </c:pt>
                <c:pt idx="1913">
                  <c:v>1341.91</c:v>
                </c:pt>
                <c:pt idx="1914">
                  <c:v>1351.46</c:v>
                </c:pt>
                <c:pt idx="1915">
                  <c:v>1359.99</c:v>
                </c:pt>
                <c:pt idx="1916">
                  <c:v>1264.74</c:v>
                </c:pt>
                <c:pt idx="1917">
                  <c:v>1328.92</c:v>
                </c:pt>
                <c:pt idx="1918">
                  <c:v>1347.56</c:v>
                </c:pt>
                <c:pt idx="1919">
                  <c:v>1313.27</c:v>
                </c:pt>
                <c:pt idx="1920">
                  <c:v>1329.47</c:v>
                </c:pt>
                <c:pt idx="1921">
                  <c:v>1364.3</c:v>
                </c:pt>
                <c:pt idx="1922">
                  <c:v>1366.01</c:v>
                </c:pt>
                <c:pt idx="1923">
                  <c:v>1340.89</c:v>
                </c:pt>
                <c:pt idx="1924">
                  <c:v>1315.92</c:v>
                </c:pt>
                <c:pt idx="1925">
                  <c:v>1255.27</c:v>
                </c:pt>
                <c:pt idx="1926">
                  <c:v>1239.94</c:v>
                </c:pt>
                <c:pt idx="1927">
                  <c:v>1261.8900000000001</c:v>
                </c:pt>
                <c:pt idx="1928">
                  <c:v>1166.71</c:v>
                </c:pt>
                <c:pt idx="1929">
                  <c:v>1122.1400000000001</c:v>
                </c:pt>
                <c:pt idx="1930">
                  <c:v>1153.29</c:v>
                </c:pt>
                <c:pt idx="1931">
                  <c:v>1103.25</c:v>
                </c:pt>
                <c:pt idx="1932">
                  <c:v>1165.8900000000001</c:v>
                </c:pt>
                <c:pt idx="1933">
                  <c:v>1238.1600000000001</c:v>
                </c:pt>
                <c:pt idx="1934">
                  <c:v>1228.75</c:v>
                </c:pt>
                <c:pt idx="1935">
                  <c:v>1267.43</c:v>
                </c:pt>
                <c:pt idx="1936">
                  <c:v>1255.54</c:v>
                </c:pt>
                <c:pt idx="1937">
                  <c:v>1284.99</c:v>
                </c:pt>
                <c:pt idx="1938">
                  <c:v>1289.05</c:v>
                </c:pt>
                <c:pt idx="1939">
                  <c:v>1248.08</c:v>
                </c:pt>
                <c:pt idx="1940">
                  <c:v>1270.03</c:v>
                </c:pt>
                <c:pt idx="1941">
                  <c:v>1241.6000000000001</c:v>
                </c:pt>
                <c:pt idx="1942">
                  <c:v>1223.1400000000001</c:v>
                </c:pt>
                <c:pt idx="1943">
                  <c:v>1211.07</c:v>
                </c:pt>
                <c:pt idx="1944">
                  <c:v>1234.45</c:v>
                </c:pt>
                <c:pt idx="1945">
                  <c:v>1180.18</c:v>
                </c:pt>
                <c:pt idx="1946">
                  <c:v>1207.71</c:v>
                </c:pt>
                <c:pt idx="1947">
                  <c:v>1190.49</c:v>
                </c:pt>
                <c:pt idx="1948">
                  <c:v>1215.93</c:v>
                </c:pt>
                <c:pt idx="1949">
                  <c:v>1183.53</c:v>
                </c:pt>
                <c:pt idx="1950">
                  <c:v>1178.02</c:v>
                </c:pt>
                <c:pt idx="1951">
                  <c:v>1165.31</c:v>
                </c:pt>
                <c:pt idx="1952">
                  <c:v>1148.6000000000001</c:v>
                </c:pt>
                <c:pt idx="1953">
                  <c:v>1131.74</c:v>
                </c:pt>
                <c:pt idx="1954">
                  <c:v>1092.54</c:v>
                </c:pt>
                <c:pt idx="1955">
                  <c:v>1016.1</c:v>
                </c:pt>
                <c:pt idx="1956">
                  <c:v>1007.0400000000001</c:v>
                </c:pt>
                <c:pt idx="1957">
                  <c:v>1072.28</c:v>
                </c:pt>
                <c:pt idx="1958">
                  <c:v>1080.99</c:v>
                </c:pt>
                <c:pt idx="1959">
                  <c:v>1077.0899999999999</c:v>
                </c:pt>
                <c:pt idx="1960">
                  <c:v>1085.2</c:v>
                </c:pt>
                <c:pt idx="1961">
                  <c:v>1059.78</c:v>
                </c:pt>
                <c:pt idx="1962">
                  <c:v>1115.8</c:v>
                </c:pt>
                <c:pt idx="1963">
                  <c:v>1141.21</c:v>
                </c:pt>
                <c:pt idx="1964">
                  <c:v>1137.03</c:v>
                </c:pt>
                <c:pt idx="1965">
                  <c:v>1128.52</c:v>
                </c:pt>
                <c:pt idx="1966">
                  <c:v>1170.3500000000001</c:v>
                </c:pt>
                <c:pt idx="1967">
                  <c:v>1137.07</c:v>
                </c:pt>
                <c:pt idx="1968">
                  <c:v>1149.56</c:v>
                </c:pt>
                <c:pt idx="1969">
                  <c:v>1149.3700000000001</c:v>
                </c:pt>
                <c:pt idx="1970">
                  <c:v>1154.67</c:v>
                </c:pt>
                <c:pt idx="1971">
                  <c:v>1155.1400000000001</c:v>
                </c:pt>
                <c:pt idx="1972">
                  <c:v>1127.57</c:v>
                </c:pt>
                <c:pt idx="1973">
                  <c:v>1128.18</c:v>
                </c:pt>
                <c:pt idx="1974">
                  <c:v>1113.57</c:v>
                </c:pt>
                <c:pt idx="1975">
                  <c:v>1083.51</c:v>
                </c:pt>
                <c:pt idx="1976">
                  <c:v>1118.51</c:v>
                </c:pt>
                <c:pt idx="1977">
                  <c:v>1097.98</c:v>
                </c:pt>
                <c:pt idx="1978">
                  <c:v>1109.8900000000001</c:v>
                </c:pt>
                <c:pt idx="1979">
                  <c:v>1162.77</c:v>
                </c:pt>
                <c:pt idx="1980">
                  <c:v>1154.0899999999999</c:v>
                </c:pt>
                <c:pt idx="1981">
                  <c:v>1151.8500000000001</c:v>
                </c:pt>
                <c:pt idx="1982">
                  <c:v>1144.58</c:v>
                </c:pt>
                <c:pt idx="1983">
                  <c:v>1125.4000000000001</c:v>
                </c:pt>
                <c:pt idx="1984">
                  <c:v>1130.46</c:v>
                </c:pt>
                <c:pt idx="1985">
                  <c:v>1126.07</c:v>
                </c:pt>
                <c:pt idx="1986">
                  <c:v>1093.1400000000001</c:v>
                </c:pt>
                <c:pt idx="1987">
                  <c:v>1086.46</c:v>
                </c:pt>
                <c:pt idx="1988">
                  <c:v>1088.8399999999999</c:v>
                </c:pt>
                <c:pt idx="1989">
                  <c:v>1091.07</c:v>
                </c:pt>
                <c:pt idx="1990">
                  <c:v>1086.02</c:v>
                </c:pt>
                <c:pt idx="1991">
                  <c:v>1067.6600000000001</c:v>
                </c:pt>
                <c:pt idx="1992">
                  <c:v>1049.9000000000001</c:v>
                </c:pt>
                <c:pt idx="1993">
                  <c:v>1020.26</c:v>
                </c:pt>
                <c:pt idx="1994">
                  <c:v>1019.99</c:v>
                </c:pt>
                <c:pt idx="1995">
                  <c:v>973.52</c:v>
                </c:pt>
                <c:pt idx="1996">
                  <c:v>953.99</c:v>
                </c:pt>
                <c:pt idx="1997">
                  <c:v>920.47</c:v>
                </c:pt>
                <c:pt idx="1998">
                  <c:v>906.04</c:v>
                </c:pt>
                <c:pt idx="1999">
                  <c:v>843.42000000000007</c:v>
                </c:pt>
                <c:pt idx="2000">
                  <c:v>911.62</c:v>
                </c:pt>
                <c:pt idx="2001">
                  <c:v>876.77</c:v>
                </c:pt>
                <c:pt idx="2002">
                  <c:v>919.62</c:v>
                </c:pt>
                <c:pt idx="2003">
                  <c:v>949.36</c:v>
                </c:pt>
                <c:pt idx="2004">
                  <c:v>917.87</c:v>
                </c:pt>
                <c:pt idx="2005">
                  <c:v>893.4</c:v>
                </c:pt>
                <c:pt idx="2006">
                  <c:v>909.45</c:v>
                </c:pt>
                <c:pt idx="2007">
                  <c:v>869.46</c:v>
                </c:pt>
                <c:pt idx="2008">
                  <c:v>839.66</c:v>
                </c:pt>
                <c:pt idx="2009">
                  <c:v>827.91</c:v>
                </c:pt>
                <c:pt idx="2010">
                  <c:v>776.76</c:v>
                </c:pt>
                <c:pt idx="2011">
                  <c:v>860.02</c:v>
                </c:pt>
                <c:pt idx="2012">
                  <c:v>896.14</c:v>
                </c:pt>
                <c:pt idx="2013">
                  <c:v>890.71</c:v>
                </c:pt>
                <c:pt idx="2014">
                  <c:v>923.76</c:v>
                </c:pt>
                <c:pt idx="2015">
                  <c:v>882.52</c:v>
                </c:pt>
                <c:pt idx="2016">
                  <c:v>914.15</c:v>
                </c:pt>
                <c:pt idx="2017">
                  <c:v>938.87</c:v>
                </c:pt>
                <c:pt idx="2018">
                  <c:v>917.57</c:v>
                </c:pt>
                <c:pt idx="2019">
                  <c:v>904.96</c:v>
                </c:pt>
                <c:pt idx="2020">
                  <c:v>891.12</c:v>
                </c:pt>
                <c:pt idx="2021">
                  <c:v>892.47</c:v>
                </c:pt>
                <c:pt idx="2022">
                  <c:v>879.82</c:v>
                </c:pt>
                <c:pt idx="2023">
                  <c:v>909.93000000000006</c:v>
                </c:pt>
                <c:pt idx="2024">
                  <c:v>918.22</c:v>
                </c:pt>
                <c:pt idx="2025">
                  <c:v>878.36</c:v>
                </c:pt>
                <c:pt idx="2026">
                  <c:v>864.36</c:v>
                </c:pt>
                <c:pt idx="2027">
                  <c:v>843.59</c:v>
                </c:pt>
                <c:pt idx="2028">
                  <c:v>818.68000000000006</c:v>
                </c:pt>
                <c:pt idx="2029">
                  <c:v>845.13</c:v>
                </c:pt>
                <c:pt idx="2030">
                  <c:v>827.55000000000007</c:v>
                </c:pt>
                <c:pt idx="2031">
                  <c:v>829.85</c:v>
                </c:pt>
                <c:pt idx="2032">
                  <c:v>804.19</c:v>
                </c:pt>
                <c:pt idx="2033">
                  <c:v>874.02</c:v>
                </c:pt>
                <c:pt idx="2034">
                  <c:v>869.95</c:v>
                </c:pt>
                <c:pt idx="2035">
                  <c:v>880.9</c:v>
                </c:pt>
                <c:pt idx="2036">
                  <c:v>865.99</c:v>
                </c:pt>
                <c:pt idx="2037">
                  <c:v>879.91</c:v>
                </c:pt>
                <c:pt idx="2038">
                  <c:v>919.02</c:v>
                </c:pt>
                <c:pt idx="2039">
                  <c:v>916.92000000000007</c:v>
                </c:pt>
                <c:pt idx="2040">
                  <c:v>929.62</c:v>
                </c:pt>
                <c:pt idx="2041">
                  <c:v>939.28</c:v>
                </c:pt>
                <c:pt idx="2042">
                  <c:v>923.42000000000007</c:v>
                </c:pt>
                <c:pt idx="2043">
                  <c:v>953.22</c:v>
                </c:pt>
                <c:pt idx="2044">
                  <c:v>986.24</c:v>
                </c:pt>
                <c:pt idx="2045">
                  <c:v>997.48</c:v>
                </c:pt>
                <c:pt idx="2046">
                  <c:v>1010.09</c:v>
                </c:pt>
                <c:pt idx="2047">
                  <c:v>975.32</c:v>
                </c:pt>
                <c:pt idx="2048">
                  <c:v>993.75</c:v>
                </c:pt>
                <c:pt idx="2049">
                  <c:v>1002.21</c:v>
                </c:pt>
                <c:pt idx="2050">
                  <c:v>994</c:v>
                </c:pt>
                <c:pt idx="2051">
                  <c:v>988.61</c:v>
                </c:pt>
                <c:pt idx="2052">
                  <c:v>987.49</c:v>
                </c:pt>
                <c:pt idx="2053">
                  <c:v>967.08</c:v>
                </c:pt>
                <c:pt idx="2054">
                  <c:v>984.03</c:v>
                </c:pt>
                <c:pt idx="2055">
                  <c:v>1000.3000000000001</c:v>
                </c:pt>
                <c:pt idx="2056">
                  <c:v>996.79000000000008</c:v>
                </c:pt>
                <c:pt idx="2057">
                  <c:v>1026.27</c:v>
                </c:pt>
                <c:pt idx="2058">
                  <c:v>1010.9200000000001</c:v>
                </c:pt>
                <c:pt idx="2059">
                  <c:v>1025.97</c:v>
                </c:pt>
                <c:pt idx="2060">
                  <c:v>1009.38</c:v>
                </c:pt>
                <c:pt idx="2061">
                  <c:v>1018.22</c:v>
                </c:pt>
                <c:pt idx="2062">
                  <c:v>1033.78</c:v>
                </c:pt>
                <c:pt idx="2063">
                  <c:v>1046.76</c:v>
                </c:pt>
                <c:pt idx="2064">
                  <c:v>1030.3600000000001</c:v>
                </c:pt>
                <c:pt idx="2065">
                  <c:v>1048.1100000000001</c:v>
                </c:pt>
                <c:pt idx="2066">
                  <c:v>1051.81</c:v>
                </c:pt>
                <c:pt idx="2067">
                  <c:v>1058.56</c:v>
                </c:pt>
                <c:pt idx="2068">
                  <c:v>1042.44</c:v>
                </c:pt>
                <c:pt idx="2069">
                  <c:v>1058.45</c:v>
                </c:pt>
                <c:pt idx="2070">
                  <c:v>1064.73</c:v>
                </c:pt>
                <c:pt idx="2071">
                  <c:v>1059.05</c:v>
                </c:pt>
                <c:pt idx="2072">
                  <c:v>1076.48</c:v>
                </c:pt>
                <c:pt idx="2073">
                  <c:v>1094.04</c:v>
                </c:pt>
                <c:pt idx="2074">
                  <c:v>1111.92</c:v>
                </c:pt>
                <c:pt idx="2075">
                  <c:v>1126.33</c:v>
                </c:pt>
                <c:pt idx="2076">
                  <c:v>1130.52</c:v>
                </c:pt>
                <c:pt idx="2077">
                  <c:v>1147.6200000000001</c:v>
                </c:pt>
                <c:pt idx="2078">
                  <c:v>1128.48</c:v>
                </c:pt>
                <c:pt idx="2079">
                  <c:v>1126.52</c:v>
                </c:pt>
                <c:pt idx="2080">
                  <c:v>1157.76</c:v>
                </c:pt>
                <c:pt idx="2081">
                  <c:v>1151.82</c:v>
                </c:pt>
                <c:pt idx="2082">
                  <c:v>1143.67</c:v>
                </c:pt>
                <c:pt idx="2083">
                  <c:v>1151.04</c:v>
                </c:pt>
                <c:pt idx="2084">
                  <c:v>1123.8900000000001</c:v>
                </c:pt>
                <c:pt idx="2085">
                  <c:v>1123.75</c:v>
                </c:pt>
                <c:pt idx="2086">
                  <c:v>1091.33</c:v>
                </c:pt>
                <c:pt idx="2087">
                  <c:v>1126.21</c:v>
                </c:pt>
                <c:pt idx="2088">
                  <c:v>1140.53</c:v>
                </c:pt>
                <c:pt idx="2089">
                  <c:v>1128.17</c:v>
                </c:pt>
                <c:pt idx="2090">
                  <c:v>1124.0899999999999</c:v>
                </c:pt>
                <c:pt idx="2091">
                  <c:v>1122.4100000000001</c:v>
                </c:pt>
                <c:pt idx="2092">
                  <c:v>1121.53</c:v>
                </c:pt>
                <c:pt idx="2093">
                  <c:v>1097.28</c:v>
                </c:pt>
                <c:pt idx="2094">
                  <c:v>1088.68</c:v>
                </c:pt>
                <c:pt idx="2095">
                  <c:v>1114.94</c:v>
                </c:pt>
                <c:pt idx="2096">
                  <c:v>1124.99</c:v>
                </c:pt>
                <c:pt idx="2097">
                  <c:v>1131.33</c:v>
                </c:pt>
                <c:pt idx="2098">
                  <c:v>1133.56</c:v>
                </c:pt>
                <c:pt idx="2099">
                  <c:v>1144.06</c:v>
                </c:pt>
                <c:pt idx="2100">
                  <c:v>1140.8399999999999</c:v>
                </c:pt>
                <c:pt idx="2101">
                  <c:v>1118.33</c:v>
                </c:pt>
                <c:pt idx="2102">
                  <c:v>1111.47</c:v>
                </c:pt>
                <c:pt idx="2103">
                  <c:v>1093.8800000000001</c:v>
                </c:pt>
                <c:pt idx="2104">
                  <c:v>1095.42</c:v>
                </c:pt>
                <c:pt idx="2105">
                  <c:v>1098.6300000000001</c:v>
                </c:pt>
                <c:pt idx="2106">
                  <c:v>1075.79</c:v>
                </c:pt>
                <c:pt idx="2107">
                  <c:v>1095.17</c:v>
                </c:pt>
                <c:pt idx="2108">
                  <c:v>1104.96</c:v>
                </c:pt>
                <c:pt idx="2109">
                  <c:v>1105.9100000000001</c:v>
                </c:pt>
                <c:pt idx="2110">
                  <c:v>1116.27</c:v>
                </c:pt>
                <c:pt idx="2111">
                  <c:v>1120.3700000000001</c:v>
                </c:pt>
                <c:pt idx="2112">
                  <c:v>1113.56</c:v>
                </c:pt>
                <c:pt idx="2113">
                  <c:v>1114.8</c:v>
                </c:pt>
                <c:pt idx="2114">
                  <c:v>1142.05</c:v>
                </c:pt>
                <c:pt idx="2115">
                  <c:v>1113.6500000000001</c:v>
                </c:pt>
                <c:pt idx="2116">
                  <c:v>1103.6600000000001</c:v>
                </c:pt>
                <c:pt idx="2117">
                  <c:v>1125.4000000000001</c:v>
                </c:pt>
                <c:pt idx="2118">
                  <c:v>1143.2</c:v>
                </c:pt>
                <c:pt idx="2119">
                  <c:v>1162.9100000000001</c:v>
                </c:pt>
                <c:pt idx="2120">
                  <c:v>1181.94</c:v>
                </c:pt>
                <c:pt idx="2121">
                  <c:v>1181.76</c:v>
                </c:pt>
                <c:pt idx="2122">
                  <c:v>1191.3700000000001</c:v>
                </c:pt>
                <c:pt idx="2123">
                  <c:v>1182.81</c:v>
                </c:pt>
                <c:pt idx="2124">
                  <c:v>1205.72</c:v>
                </c:pt>
                <c:pt idx="2125">
                  <c:v>1209.57</c:v>
                </c:pt>
                <c:pt idx="2126">
                  <c:v>1213.45</c:v>
                </c:pt>
                <c:pt idx="2127">
                  <c:v>1183.74</c:v>
                </c:pt>
                <c:pt idx="2128">
                  <c:v>1187.7</c:v>
                </c:pt>
                <c:pt idx="2129">
                  <c:v>1184.6300000000001</c:v>
                </c:pt>
                <c:pt idx="2130">
                  <c:v>1174.07</c:v>
                </c:pt>
                <c:pt idx="2131">
                  <c:v>1193.19</c:v>
                </c:pt>
                <c:pt idx="2132">
                  <c:v>1191.99</c:v>
                </c:pt>
                <c:pt idx="2133">
                  <c:v>1210.3399999999999</c:v>
                </c:pt>
                <c:pt idx="2134">
                  <c:v>1190.8</c:v>
                </c:pt>
                <c:pt idx="2135">
                  <c:v>1210.08</c:v>
                </c:pt>
                <c:pt idx="2136">
                  <c:v>1207.01</c:v>
                </c:pt>
                <c:pt idx="2137">
                  <c:v>1188.07</c:v>
                </c:pt>
                <c:pt idx="2138">
                  <c:v>1172.53</c:v>
                </c:pt>
                <c:pt idx="2139">
                  <c:v>1181.4100000000001</c:v>
                </c:pt>
                <c:pt idx="2140">
                  <c:v>1184.07</c:v>
                </c:pt>
                <c:pt idx="2141">
                  <c:v>1173.79</c:v>
                </c:pt>
                <c:pt idx="2142">
                  <c:v>1137.5</c:v>
                </c:pt>
                <c:pt idx="2143">
                  <c:v>1156.3800000000001</c:v>
                </c:pt>
                <c:pt idx="2144">
                  <c:v>1175.6500000000001</c:v>
                </c:pt>
                <c:pt idx="2145">
                  <c:v>1171.1100000000001</c:v>
                </c:pt>
                <c:pt idx="2146">
                  <c:v>1185.56</c:v>
                </c:pt>
                <c:pt idx="2147">
                  <c:v>1190.01</c:v>
                </c:pt>
                <c:pt idx="2148">
                  <c:v>1202.27</c:v>
                </c:pt>
                <c:pt idx="2149">
                  <c:v>1194.67</c:v>
                </c:pt>
                <c:pt idx="2150">
                  <c:v>1206.58</c:v>
                </c:pt>
                <c:pt idx="2151">
                  <c:v>1213.8800000000001</c:v>
                </c:pt>
                <c:pt idx="2152">
                  <c:v>1199.8500000000001</c:v>
                </c:pt>
                <c:pt idx="2153">
                  <c:v>1194.94</c:v>
                </c:pt>
                <c:pt idx="2154">
                  <c:v>1223.29</c:v>
                </c:pt>
                <c:pt idx="2155">
                  <c:v>1235.2</c:v>
                </c:pt>
                <c:pt idx="2156">
                  <c:v>1236.79</c:v>
                </c:pt>
                <c:pt idx="2157">
                  <c:v>1245.04</c:v>
                </c:pt>
                <c:pt idx="2158">
                  <c:v>1229.1300000000001</c:v>
                </c:pt>
                <c:pt idx="2159">
                  <c:v>1220.24</c:v>
                </c:pt>
                <c:pt idx="2160">
                  <c:v>1209.5899999999999</c:v>
                </c:pt>
                <c:pt idx="2161">
                  <c:v>1220.33</c:v>
                </c:pt>
                <c:pt idx="2162">
                  <c:v>1236.3600000000001</c:v>
                </c:pt>
                <c:pt idx="2163">
                  <c:v>1227.1600000000001</c:v>
                </c:pt>
                <c:pt idx="2164">
                  <c:v>1210.2</c:v>
                </c:pt>
                <c:pt idx="2165">
                  <c:v>1216.8900000000001</c:v>
                </c:pt>
                <c:pt idx="2166">
                  <c:v>1196.3900000000001</c:v>
                </c:pt>
                <c:pt idx="2167">
                  <c:v>1177.68</c:v>
                </c:pt>
                <c:pt idx="2168">
                  <c:v>1195.76</c:v>
                </c:pt>
                <c:pt idx="2169">
                  <c:v>1191.3800000000001</c:v>
                </c:pt>
                <c:pt idx="2170">
                  <c:v>1214.76</c:v>
                </c:pt>
                <c:pt idx="2171">
                  <c:v>1220.6500000000001</c:v>
                </c:pt>
                <c:pt idx="2172">
                  <c:v>1231.21</c:v>
                </c:pt>
                <c:pt idx="2173">
                  <c:v>1265.6100000000001</c:v>
                </c:pt>
                <c:pt idx="2174">
                  <c:v>1249.48</c:v>
                </c:pt>
                <c:pt idx="2175">
                  <c:v>1257.3600000000001</c:v>
                </c:pt>
                <c:pt idx="2176">
                  <c:v>1272.74</c:v>
                </c:pt>
                <c:pt idx="2177">
                  <c:v>1262.79</c:v>
                </c:pt>
                <c:pt idx="2178">
                  <c:v>1258.17</c:v>
                </c:pt>
                <c:pt idx="2179">
                  <c:v>1273.46</c:v>
                </c:pt>
                <c:pt idx="2180">
                  <c:v>1294.18</c:v>
                </c:pt>
                <c:pt idx="2181">
                  <c:v>1277.93</c:v>
                </c:pt>
                <c:pt idx="2182">
                  <c:v>1264.68</c:v>
                </c:pt>
                <c:pt idx="2183">
                  <c:v>1282.46</c:v>
                </c:pt>
                <c:pt idx="2184">
                  <c:v>1265.6500000000001</c:v>
                </c:pt>
                <c:pt idx="2185">
                  <c:v>1280</c:v>
                </c:pt>
                <c:pt idx="2186">
                  <c:v>1292.67</c:v>
                </c:pt>
                <c:pt idx="2187">
                  <c:v>1291.24</c:v>
                </c:pt>
                <c:pt idx="2188">
                  <c:v>1278.47</c:v>
                </c:pt>
                <c:pt idx="2189">
                  <c:v>1303.02</c:v>
                </c:pt>
                <c:pt idx="2190">
                  <c:v>1305.04</c:v>
                </c:pt>
                <c:pt idx="2191">
                  <c:v>1302.8900000000001</c:v>
                </c:pt>
                <c:pt idx="2192">
                  <c:v>1311.56</c:v>
                </c:pt>
                <c:pt idx="2193">
                  <c:v>1288.1200000000001</c:v>
                </c:pt>
                <c:pt idx="2194">
                  <c:v>1309.93</c:v>
                </c:pt>
                <c:pt idx="2195">
                  <c:v>1305.4100000000001</c:v>
                </c:pt>
                <c:pt idx="2196">
                  <c:v>1307.8500000000001</c:v>
                </c:pt>
                <c:pt idx="2197">
                  <c:v>1322.8500000000001</c:v>
                </c:pt>
                <c:pt idx="2198">
                  <c:v>1270.32</c:v>
                </c:pt>
                <c:pt idx="2199">
                  <c:v>1258.57</c:v>
                </c:pt>
                <c:pt idx="2200">
                  <c:v>1270.0899999999999</c:v>
                </c:pt>
                <c:pt idx="2201">
                  <c:v>1256.1500000000001</c:v>
                </c:pt>
                <c:pt idx="2202">
                  <c:v>1230.04</c:v>
                </c:pt>
                <c:pt idx="2203">
                  <c:v>1252.2</c:v>
                </c:pt>
                <c:pt idx="2204">
                  <c:v>1246</c:v>
                </c:pt>
                <c:pt idx="2205">
                  <c:v>1270.9100000000001</c:v>
                </c:pt>
                <c:pt idx="2206">
                  <c:v>1258.6000000000001</c:v>
                </c:pt>
                <c:pt idx="2207">
                  <c:v>1259.81</c:v>
                </c:pt>
                <c:pt idx="2208">
                  <c:v>1268.4000000000001</c:v>
                </c:pt>
                <c:pt idx="2209">
                  <c:v>1278.55</c:v>
                </c:pt>
                <c:pt idx="2210">
                  <c:v>1265.95</c:v>
                </c:pt>
                <c:pt idx="2211">
                  <c:v>1295.43</c:v>
                </c:pt>
                <c:pt idx="2212">
                  <c:v>1292.99</c:v>
                </c:pt>
                <c:pt idx="2213">
                  <c:v>1304.27</c:v>
                </c:pt>
                <c:pt idx="2214">
                  <c:v>1300.26</c:v>
                </c:pt>
                <c:pt idx="2215">
                  <c:v>1318.07</c:v>
                </c:pt>
                <c:pt idx="2216">
                  <c:v>1325.18</c:v>
                </c:pt>
                <c:pt idx="2217">
                  <c:v>1336.59</c:v>
                </c:pt>
                <c:pt idx="2218">
                  <c:v>1350.22</c:v>
                </c:pt>
                <c:pt idx="2219">
                  <c:v>1349.95</c:v>
                </c:pt>
                <c:pt idx="2220">
                  <c:v>1365.96</c:v>
                </c:pt>
                <c:pt idx="2221">
                  <c:v>1382.22</c:v>
                </c:pt>
                <c:pt idx="2222">
                  <c:v>1367.81</c:v>
                </c:pt>
                <c:pt idx="2223">
                  <c:v>1385.72</c:v>
                </c:pt>
                <c:pt idx="2224">
                  <c:v>1396.57</c:v>
                </c:pt>
                <c:pt idx="2225">
                  <c:v>1406.09</c:v>
                </c:pt>
                <c:pt idx="2226">
                  <c:v>1399.48</c:v>
                </c:pt>
                <c:pt idx="2227">
                  <c:v>1412.9</c:v>
                </c:pt>
                <c:pt idx="2228">
                  <c:v>1413.21</c:v>
                </c:pt>
                <c:pt idx="2229">
                  <c:v>1423.53</c:v>
                </c:pt>
                <c:pt idx="2230">
                  <c:v>1426.84</c:v>
                </c:pt>
                <c:pt idx="2231">
                  <c:v>1416.6000000000001</c:v>
                </c:pt>
                <c:pt idx="2232">
                  <c:v>1414.8500000000001</c:v>
                </c:pt>
                <c:pt idx="2233">
                  <c:v>1430.6200000000001</c:v>
                </c:pt>
                <c:pt idx="2234">
                  <c:v>1440.13</c:v>
                </c:pt>
                <c:pt idx="2235">
                  <c:v>1438.24</c:v>
                </c:pt>
                <c:pt idx="2236">
                  <c:v>1450.02</c:v>
                </c:pt>
                <c:pt idx="2237">
                  <c:v>1455.3</c:v>
                </c:pt>
                <c:pt idx="2238">
                  <c:v>1457.63</c:v>
                </c:pt>
                <c:pt idx="2239">
                  <c:v>1406.82</c:v>
                </c:pt>
                <c:pt idx="2240">
                  <c:v>1391.97</c:v>
                </c:pt>
                <c:pt idx="2241">
                  <c:v>1387.17</c:v>
                </c:pt>
                <c:pt idx="2242">
                  <c:v>1435.04</c:v>
                </c:pt>
                <c:pt idx="2243">
                  <c:v>1417.23</c:v>
                </c:pt>
                <c:pt idx="2244">
                  <c:v>1439.3700000000001</c:v>
                </c:pt>
                <c:pt idx="2245">
                  <c:v>1438.8700000000001</c:v>
                </c:pt>
                <c:pt idx="2246">
                  <c:v>1472.5</c:v>
                </c:pt>
                <c:pt idx="2247">
                  <c:v>1495.42</c:v>
                </c:pt>
                <c:pt idx="2248">
                  <c:v>1495.92</c:v>
                </c:pt>
                <c:pt idx="2249">
                  <c:v>1512.58</c:v>
                </c:pt>
                <c:pt idx="2250">
                  <c:v>1514.14</c:v>
                </c:pt>
                <c:pt idx="2251">
                  <c:v>1522.28</c:v>
                </c:pt>
                <c:pt idx="2252">
                  <c:v>1530.23</c:v>
                </c:pt>
                <c:pt idx="2253">
                  <c:v>1517.38</c:v>
                </c:pt>
                <c:pt idx="2254">
                  <c:v>1515.67</c:v>
                </c:pt>
                <c:pt idx="2255">
                  <c:v>1512.84</c:v>
                </c:pt>
                <c:pt idx="2256">
                  <c:v>1506.34</c:v>
                </c:pt>
                <c:pt idx="2257">
                  <c:v>1524.8700000000001</c:v>
                </c:pt>
                <c:pt idx="2258">
                  <c:v>1518.76</c:v>
                </c:pt>
                <c:pt idx="2259">
                  <c:v>1546.17</c:v>
                </c:pt>
                <c:pt idx="2260">
                  <c:v>1518.09</c:v>
                </c:pt>
                <c:pt idx="2261">
                  <c:v>1465.81</c:v>
                </c:pt>
                <c:pt idx="2262">
                  <c:v>1497.49</c:v>
                </c:pt>
                <c:pt idx="2263">
                  <c:v>1406.7</c:v>
                </c:pt>
                <c:pt idx="2264">
                  <c:v>1464.07</c:v>
                </c:pt>
                <c:pt idx="2265">
                  <c:v>1463.76</c:v>
                </c:pt>
                <c:pt idx="2266">
                  <c:v>1472.29</c:v>
                </c:pt>
                <c:pt idx="2267">
                  <c:v>1471.56</c:v>
                </c:pt>
                <c:pt idx="2268">
                  <c:v>1529.03</c:v>
                </c:pt>
                <c:pt idx="2269">
                  <c:v>1525.42</c:v>
                </c:pt>
                <c:pt idx="2270">
                  <c:v>1539.5900000000001</c:v>
                </c:pt>
                <c:pt idx="2271">
                  <c:v>1562.47</c:v>
                </c:pt>
                <c:pt idx="2272">
                  <c:v>1541.24</c:v>
                </c:pt>
                <c:pt idx="2273">
                  <c:v>1515.88</c:v>
                </c:pt>
                <c:pt idx="2274">
                  <c:v>1549.38</c:v>
                </c:pt>
                <c:pt idx="2275">
                  <c:v>1475.6200000000001</c:v>
                </c:pt>
                <c:pt idx="2276">
                  <c:v>1470.58</c:v>
                </c:pt>
                <c:pt idx="2277">
                  <c:v>1416.77</c:v>
                </c:pt>
                <c:pt idx="2278">
                  <c:v>1469.02</c:v>
                </c:pt>
                <c:pt idx="2279">
                  <c:v>1485.01</c:v>
                </c:pt>
                <c:pt idx="2280">
                  <c:v>1486.59</c:v>
                </c:pt>
                <c:pt idx="2281">
                  <c:v>1453</c:v>
                </c:pt>
                <c:pt idx="2282">
                  <c:v>1497.66</c:v>
                </c:pt>
                <c:pt idx="2283">
                  <c:v>1447.16</c:v>
                </c:pt>
                <c:pt idx="2284">
                  <c:v>1409.13</c:v>
                </c:pt>
                <c:pt idx="2285">
                  <c:v>1373.2</c:v>
                </c:pt>
                <c:pt idx="2286">
                  <c:v>1338.6000000000001</c:v>
                </c:pt>
                <c:pt idx="2287">
                  <c:v>1355.81</c:v>
                </c:pt>
                <c:pt idx="2288">
                  <c:v>1326.45</c:v>
                </c:pt>
                <c:pt idx="2289">
                  <c:v>1367.21</c:v>
                </c:pt>
                <c:pt idx="2290">
                  <c:v>1360.03</c:v>
                </c:pt>
                <c:pt idx="2291">
                  <c:v>1380.02</c:v>
                </c:pt>
                <c:pt idx="2292">
                  <c:v>1333.7</c:v>
                </c:pt>
                <c:pt idx="2293">
                  <c:v>1308.77</c:v>
                </c:pt>
                <c:pt idx="2294">
                  <c:v>1298.42</c:v>
                </c:pt>
                <c:pt idx="2295">
                  <c:v>1341.13</c:v>
                </c:pt>
                <c:pt idx="2296">
                  <c:v>1367.53</c:v>
                </c:pt>
                <c:pt idx="2297">
                  <c:v>1354.49</c:v>
                </c:pt>
                <c:pt idx="2298">
                  <c:v>1364.71</c:v>
                </c:pt>
                <c:pt idx="2299">
                  <c:v>1379.93</c:v>
                </c:pt>
                <c:pt idx="2300">
                  <c:v>1385.59</c:v>
                </c:pt>
                <c:pt idx="2301">
                  <c:v>1392.57</c:v>
                </c:pt>
                <c:pt idx="2302">
                  <c:v>1408.66</c:v>
                </c:pt>
                <c:pt idx="2303">
                  <c:v>1390.71</c:v>
                </c:pt>
                <c:pt idx="2304">
                  <c:v>1390.84</c:v>
                </c:pt>
                <c:pt idx="2305">
                  <c:v>1377.2</c:v>
                </c:pt>
                <c:pt idx="2306">
                  <c:v>1335.49</c:v>
                </c:pt>
                <c:pt idx="2307">
                  <c:v>1337.81</c:v>
                </c:pt>
                <c:pt idx="2308">
                  <c:v>1321.97</c:v>
                </c:pt>
                <c:pt idx="2309">
                  <c:v>1261.52</c:v>
                </c:pt>
                <c:pt idx="2310">
                  <c:v>1244.69</c:v>
                </c:pt>
                <c:pt idx="2311">
                  <c:v>1245.3600000000001</c:v>
                </c:pt>
                <c:pt idx="2312">
                  <c:v>1282.19</c:v>
                </c:pt>
                <c:pt idx="2313">
                  <c:v>1284.26</c:v>
                </c:pt>
                <c:pt idx="2314">
                  <c:v>1289.19</c:v>
                </c:pt>
                <c:pt idx="2315">
                  <c:v>1285.83</c:v>
                </c:pt>
                <c:pt idx="2316">
                  <c:v>1274.54</c:v>
                </c:pt>
                <c:pt idx="2317">
                  <c:v>1281.6600000000001</c:v>
                </c:pt>
                <c:pt idx="2318">
                  <c:v>1274.98</c:v>
                </c:pt>
                <c:pt idx="2319">
                  <c:v>1232.04</c:v>
                </c:pt>
                <c:pt idx="2320">
                  <c:v>1156.3900000000001</c:v>
                </c:pt>
                <c:pt idx="2321">
                  <c:v>1185.8700000000001</c:v>
                </c:pt>
                <c:pt idx="2322">
                  <c:v>1161.06</c:v>
                </c:pt>
                <c:pt idx="2323">
                  <c:v>984.94</c:v>
                </c:pt>
                <c:pt idx="2324">
                  <c:v>907.84</c:v>
                </c:pt>
                <c:pt idx="2325">
                  <c:v>896.78</c:v>
                </c:pt>
                <c:pt idx="2326">
                  <c:v>930.09</c:v>
                </c:pt>
                <c:pt idx="2327">
                  <c:v>952.77</c:v>
                </c:pt>
                <c:pt idx="2328">
                  <c:v>852.30000000000007</c:v>
                </c:pt>
                <c:pt idx="2329">
                  <c:v>806.58</c:v>
                </c:pt>
                <c:pt idx="2330">
                  <c:v>887.68000000000006</c:v>
                </c:pt>
                <c:pt idx="2331">
                  <c:v>870.74</c:v>
                </c:pt>
                <c:pt idx="2332">
                  <c:v>899.24</c:v>
                </c:pt>
                <c:pt idx="2333">
                  <c:v>904.42000000000007</c:v>
                </c:pt>
                <c:pt idx="2334">
                  <c:v>868.15</c:v>
                </c:pt>
                <c:pt idx="2335">
                  <c:v>903.25</c:v>
                </c:pt>
                <c:pt idx="2336">
                  <c:v>906.65</c:v>
                </c:pt>
                <c:pt idx="2337">
                  <c:v>842.62</c:v>
                </c:pt>
                <c:pt idx="2338">
                  <c:v>840.24</c:v>
                </c:pt>
                <c:pt idx="2339">
                  <c:v>874.09</c:v>
                </c:pt>
                <c:pt idx="2340">
                  <c:v>832.23</c:v>
                </c:pt>
                <c:pt idx="2341">
                  <c:v>833.73</c:v>
                </c:pt>
                <c:pt idx="2342">
                  <c:v>788.42000000000007</c:v>
                </c:pt>
                <c:pt idx="2343">
                  <c:v>764.9</c:v>
                </c:pt>
                <c:pt idx="2344">
                  <c:v>712.87</c:v>
                </c:pt>
                <c:pt idx="2345">
                  <c:v>721.36</c:v>
                </c:pt>
                <c:pt idx="2346">
                  <c:v>794.35</c:v>
                </c:pt>
                <c:pt idx="2347">
                  <c:v>813.88</c:v>
                </c:pt>
                <c:pt idx="2348">
                  <c:v>811.08</c:v>
                </c:pt>
                <c:pt idx="2349">
                  <c:v>825.16</c:v>
                </c:pt>
                <c:pt idx="2350">
                  <c:v>852.06000000000006</c:v>
                </c:pt>
                <c:pt idx="2351">
                  <c:v>843.55000000000007</c:v>
                </c:pt>
                <c:pt idx="2352">
                  <c:v>873.64</c:v>
                </c:pt>
                <c:pt idx="2353">
                  <c:v>919.53</c:v>
                </c:pt>
                <c:pt idx="2354">
                  <c:v>883.92000000000007</c:v>
                </c:pt>
                <c:pt idx="2355">
                  <c:v>903.47</c:v>
                </c:pt>
                <c:pt idx="2356">
                  <c:v>893.06000000000006</c:v>
                </c:pt>
                <c:pt idx="2357">
                  <c:v>931.76</c:v>
                </c:pt>
                <c:pt idx="2358">
                  <c:v>939.15</c:v>
                </c:pt>
                <c:pt idx="2359">
                  <c:v>910.71</c:v>
                </c:pt>
                <c:pt idx="2360">
                  <c:v>900.94</c:v>
                </c:pt>
                <c:pt idx="2361">
                  <c:v>923.33</c:v>
                </c:pt>
                <c:pt idx="2362">
                  <c:v>879.56000000000006</c:v>
                </c:pt>
                <c:pt idx="2363">
                  <c:v>932.68000000000006</c:v>
                </c:pt>
                <c:pt idx="2364">
                  <c:v>954.07</c:v>
                </c:pt>
                <c:pt idx="2365">
                  <c:v>975.15</c:v>
                </c:pt>
                <c:pt idx="2366">
                  <c:v>1002.72</c:v>
                </c:pt>
                <c:pt idx="2367">
                  <c:v>1005.8100000000001</c:v>
                </c:pt>
                <c:pt idx="2368">
                  <c:v>996.46</c:v>
                </c:pt>
                <c:pt idx="2369">
                  <c:v>1028.1200000000001</c:v>
                </c:pt>
                <c:pt idx="2370">
                  <c:v>994.75</c:v>
                </c:pt>
                <c:pt idx="2371">
                  <c:v>1033.3700000000001</c:v>
                </c:pt>
                <c:pt idx="2372">
                  <c:v>1068.76</c:v>
                </c:pt>
                <c:pt idx="2373">
                  <c:v>1060.8700000000001</c:v>
                </c:pt>
                <c:pt idx="2374">
                  <c:v>1057.08</c:v>
                </c:pt>
                <c:pt idx="2375">
                  <c:v>1057.58</c:v>
                </c:pt>
                <c:pt idx="2376">
                  <c:v>1092.02</c:v>
                </c:pt>
                <c:pt idx="2377">
                  <c:v>1081.4000000000001</c:v>
                </c:pt>
                <c:pt idx="2378">
                  <c:v>1042.6300000000001</c:v>
                </c:pt>
                <c:pt idx="2379">
                  <c:v>1046.5</c:v>
                </c:pt>
                <c:pt idx="2380">
                  <c:v>1098.51</c:v>
                </c:pt>
                <c:pt idx="2381">
                  <c:v>1109.8</c:v>
                </c:pt>
                <c:pt idx="2382">
                  <c:v>1110.6300000000001</c:v>
                </c:pt>
                <c:pt idx="2383">
                  <c:v>1109.24</c:v>
                </c:pt>
                <c:pt idx="2384">
                  <c:v>1095.95</c:v>
                </c:pt>
                <c:pt idx="2385">
                  <c:v>1109.18</c:v>
                </c:pt>
                <c:pt idx="2386">
                  <c:v>1120.5899999999999</c:v>
                </c:pt>
                <c:pt idx="2387">
                  <c:v>1126.42</c:v>
                </c:pt>
                <c:pt idx="2388">
                  <c:v>1137.1400000000001</c:v>
                </c:pt>
                <c:pt idx="2389">
                  <c:v>1145.68</c:v>
                </c:pt>
                <c:pt idx="2390">
                  <c:v>1138.04</c:v>
                </c:pt>
                <c:pt idx="2391">
                  <c:v>1097.5</c:v>
                </c:pt>
                <c:pt idx="2392">
                  <c:v>1097.28</c:v>
                </c:pt>
                <c:pt idx="2393">
                  <c:v>1068.1300000000001</c:v>
                </c:pt>
                <c:pt idx="2394">
                  <c:v>1099.51</c:v>
                </c:pt>
                <c:pt idx="2395">
                  <c:v>1105.24</c:v>
                </c:pt>
                <c:pt idx="2396">
                  <c:v>1118.79</c:v>
                </c:pt>
                <c:pt idx="2397">
                  <c:v>1145.6100000000001</c:v>
                </c:pt>
                <c:pt idx="2398">
                  <c:v>1166.21</c:v>
                </c:pt>
                <c:pt idx="2399">
                  <c:v>1167.72</c:v>
                </c:pt>
                <c:pt idx="2400">
                  <c:v>1169.43</c:v>
                </c:pt>
                <c:pt idx="2401">
                  <c:v>1182.45</c:v>
                </c:pt>
                <c:pt idx="2402">
                  <c:v>1210.6500000000001</c:v>
                </c:pt>
                <c:pt idx="2403">
                  <c:v>1205.94</c:v>
                </c:pt>
                <c:pt idx="2404">
                  <c:v>1191.3600000000001</c:v>
                </c:pt>
                <c:pt idx="2405">
                  <c:v>1165.9000000000001</c:v>
                </c:pt>
                <c:pt idx="2406">
                  <c:v>1171.67</c:v>
                </c:pt>
                <c:pt idx="2407">
                  <c:v>1115.05</c:v>
                </c:pt>
                <c:pt idx="2408">
                  <c:v>1067.95</c:v>
                </c:pt>
                <c:pt idx="2409">
                  <c:v>1098.3800000000001</c:v>
                </c:pt>
                <c:pt idx="2410">
                  <c:v>1055.69</c:v>
                </c:pt>
                <c:pt idx="2411">
                  <c:v>1114.6100000000001</c:v>
                </c:pt>
                <c:pt idx="2412">
                  <c:v>1092.03</c:v>
                </c:pt>
                <c:pt idx="2413">
                  <c:v>1030.71</c:v>
                </c:pt>
                <c:pt idx="2414">
                  <c:v>1060.27</c:v>
                </c:pt>
                <c:pt idx="2415">
                  <c:v>1095.17</c:v>
                </c:pt>
                <c:pt idx="2416">
                  <c:v>1069.5899999999999</c:v>
                </c:pt>
                <c:pt idx="2417">
                  <c:v>1106.1300000000001</c:v>
                </c:pt>
                <c:pt idx="2418">
                  <c:v>1127.24</c:v>
                </c:pt>
                <c:pt idx="2419">
                  <c:v>1089.47</c:v>
                </c:pt>
                <c:pt idx="2420">
                  <c:v>1094.1600000000001</c:v>
                </c:pt>
                <c:pt idx="2421">
                  <c:v>1055.33</c:v>
                </c:pt>
                <c:pt idx="2422">
                  <c:v>1080.29</c:v>
                </c:pt>
                <c:pt idx="2423">
                  <c:v>1098.8700000000001</c:v>
                </c:pt>
                <c:pt idx="2424">
                  <c:v>1125.07</c:v>
                </c:pt>
                <c:pt idx="2425">
                  <c:v>1134.28</c:v>
                </c:pt>
                <c:pt idx="2426">
                  <c:v>1144.73</c:v>
                </c:pt>
                <c:pt idx="2427">
                  <c:v>1159.97</c:v>
                </c:pt>
                <c:pt idx="2428">
                  <c:v>1178.1000000000001</c:v>
                </c:pt>
                <c:pt idx="2429">
                  <c:v>1178.17</c:v>
                </c:pt>
                <c:pt idx="2430">
                  <c:v>1182.45</c:v>
                </c:pt>
                <c:pt idx="2431">
                  <c:v>1197.96</c:v>
                </c:pt>
                <c:pt idx="2432">
                  <c:v>1218.71</c:v>
                </c:pt>
                <c:pt idx="2433">
                  <c:v>1178.5899999999999</c:v>
                </c:pt>
                <c:pt idx="2434">
                  <c:v>1198.3500000000001</c:v>
                </c:pt>
                <c:pt idx="2435">
                  <c:v>1206.07</c:v>
                </c:pt>
                <c:pt idx="2436">
                  <c:v>1228.28</c:v>
                </c:pt>
                <c:pt idx="2437">
                  <c:v>1235.23</c:v>
                </c:pt>
                <c:pt idx="2438">
                  <c:v>1258.8399999999999</c:v>
                </c:pt>
                <c:pt idx="2439">
                  <c:v>1259.78</c:v>
                </c:pt>
                <c:pt idx="2440">
                  <c:v>1276.56</c:v>
                </c:pt>
                <c:pt idx="2441">
                  <c:v>1285.96</c:v>
                </c:pt>
                <c:pt idx="2442">
                  <c:v>1281.92</c:v>
                </c:pt>
                <c:pt idx="2443">
                  <c:v>1296.6300000000001</c:v>
                </c:pt>
                <c:pt idx="2444">
                  <c:v>1304.03</c:v>
                </c:pt>
                <c:pt idx="2445">
                  <c:v>1320.88</c:v>
                </c:pt>
                <c:pt idx="2446">
                  <c:v>1336.32</c:v>
                </c:pt>
                <c:pt idx="2447">
                  <c:v>1307.4000000000001</c:v>
                </c:pt>
                <c:pt idx="2448">
                  <c:v>1308.44</c:v>
                </c:pt>
                <c:pt idx="2449">
                  <c:v>1320.02</c:v>
                </c:pt>
                <c:pt idx="2450">
                  <c:v>1256.8800000000001</c:v>
                </c:pt>
                <c:pt idx="2451">
                  <c:v>1297.54</c:v>
                </c:pt>
                <c:pt idx="2452">
                  <c:v>1328.26</c:v>
                </c:pt>
                <c:pt idx="2453">
                  <c:v>1335.54</c:v>
                </c:pt>
                <c:pt idx="2454">
                  <c:v>1314.41</c:v>
                </c:pt>
                <c:pt idx="2455">
                  <c:v>1330.3600000000001</c:v>
                </c:pt>
                <c:pt idx="2456">
                  <c:v>1355.66</c:v>
                </c:pt>
                <c:pt idx="2457">
                  <c:v>1347.32</c:v>
                </c:pt>
                <c:pt idx="2458">
                  <c:v>1342.08</c:v>
                </c:pt>
                <c:pt idx="2459">
                  <c:v>1340.68</c:v>
                </c:pt>
                <c:pt idx="2460">
                  <c:v>1320.47</c:v>
                </c:pt>
                <c:pt idx="2461">
                  <c:v>1314.55</c:v>
                </c:pt>
                <c:pt idx="2462">
                  <c:v>1279.56</c:v>
                </c:pt>
                <c:pt idx="2463">
                  <c:v>1265.42</c:v>
                </c:pt>
                <c:pt idx="2464">
                  <c:v>1287.1400000000001</c:v>
                </c:pt>
                <c:pt idx="2465">
                  <c:v>1307.4100000000001</c:v>
                </c:pt>
                <c:pt idx="2466">
                  <c:v>1339.22</c:v>
                </c:pt>
                <c:pt idx="2467">
                  <c:v>1317.72</c:v>
                </c:pt>
                <c:pt idx="2468">
                  <c:v>1325.84</c:v>
                </c:pt>
                <c:pt idx="2469">
                  <c:v>1304.8900000000001</c:v>
                </c:pt>
                <c:pt idx="2470">
                  <c:v>1260.3399999999999</c:v>
                </c:pt>
                <c:pt idx="2471">
                  <c:v>1120.76</c:v>
                </c:pt>
                <c:pt idx="2472">
                  <c:v>1193.8900000000001</c:v>
                </c:pt>
                <c:pt idx="2473">
                  <c:v>1177.6000000000001</c:v>
                </c:pt>
                <c:pt idx="2474">
                  <c:v>1218.8900000000001</c:v>
                </c:pt>
                <c:pt idx="2475">
                  <c:v>1198.6200000000001</c:v>
                </c:pt>
                <c:pt idx="2476">
                  <c:v>1188.68</c:v>
                </c:pt>
                <c:pt idx="2477">
                  <c:v>1166.76</c:v>
                </c:pt>
                <c:pt idx="2478">
                  <c:v>1151.06</c:v>
                </c:pt>
                <c:pt idx="2479">
                  <c:v>1144.03</c:v>
                </c:pt>
                <c:pt idx="2480">
                  <c:v>1207.25</c:v>
                </c:pt>
                <c:pt idx="2481">
                  <c:v>1209.8800000000001</c:v>
                </c:pt>
                <c:pt idx="2482">
                  <c:v>1242</c:v>
                </c:pt>
                <c:pt idx="2483">
                  <c:v>1237.9000000000001</c:v>
                </c:pt>
                <c:pt idx="2484">
                  <c:v>1229.1000000000001</c:v>
                </c:pt>
                <c:pt idx="2485">
                  <c:v>1236.9100000000001</c:v>
                </c:pt>
                <c:pt idx="2486">
                  <c:v>1161.79</c:v>
                </c:pt>
                <c:pt idx="2487">
                  <c:v>1246.96</c:v>
                </c:pt>
                <c:pt idx="2488">
                  <c:v>1261.01</c:v>
                </c:pt>
                <c:pt idx="2489">
                  <c:v>1211.82</c:v>
                </c:pt>
                <c:pt idx="2490">
                  <c:v>1243.72</c:v>
                </c:pt>
                <c:pt idx="2491">
                  <c:v>1249.6400000000001</c:v>
                </c:pt>
                <c:pt idx="2492">
                  <c:v>1277.3</c:v>
                </c:pt>
                <c:pt idx="2493">
                  <c:v>1292.48</c:v>
                </c:pt>
                <c:pt idx="2494">
                  <c:v>1308.04</c:v>
                </c:pt>
                <c:pt idx="2495">
                  <c:v>1326.05</c:v>
                </c:pt>
                <c:pt idx="2496">
                  <c:v>1324.09</c:v>
                </c:pt>
                <c:pt idx="2497">
                  <c:v>1349.96</c:v>
                </c:pt>
                <c:pt idx="2498">
                  <c:v>1343.23</c:v>
                </c:pt>
                <c:pt idx="2499">
                  <c:v>1357.66</c:v>
                </c:pt>
                <c:pt idx="2500">
                  <c:v>1365.68</c:v>
                </c:pt>
                <c:pt idx="2501">
                  <c:v>1352.63</c:v>
                </c:pt>
                <c:pt idx="2502">
                  <c:v>1394.28</c:v>
                </c:pt>
                <c:pt idx="2503">
                  <c:v>1402.89</c:v>
                </c:pt>
                <c:pt idx="2504">
                  <c:v>1405.54</c:v>
                </c:pt>
                <c:pt idx="2505">
                  <c:v>1398.96</c:v>
                </c:pt>
                <c:pt idx="2506">
                  <c:v>1368.71</c:v>
                </c:pt>
                <c:pt idx="2507">
                  <c:v>1385.14</c:v>
                </c:pt>
                <c:pt idx="2508">
                  <c:v>1390.69</c:v>
                </c:pt>
                <c:pt idx="2509">
                  <c:v>1402.3</c:v>
                </c:pt>
                <c:pt idx="2510">
                  <c:v>1354.58</c:v>
                </c:pt>
                <c:pt idx="2511">
                  <c:v>1324.8</c:v>
                </c:pt>
                <c:pt idx="2512">
                  <c:v>1318.8600000000001</c:v>
                </c:pt>
                <c:pt idx="2513">
                  <c:v>1313.32</c:v>
                </c:pt>
                <c:pt idx="2514">
                  <c:v>1315.13</c:v>
                </c:pt>
                <c:pt idx="2515">
                  <c:v>1314.88</c:v>
                </c:pt>
                <c:pt idx="2516">
                  <c:v>1355.69</c:v>
                </c:pt>
                <c:pt idx="2517">
                  <c:v>1331.8500000000001</c:v>
                </c:pt>
                <c:pt idx="2518">
                  <c:v>1374.02</c:v>
                </c:pt>
                <c:pt idx="2519">
                  <c:v>1341.45</c:v>
                </c:pt>
                <c:pt idx="2520">
                  <c:v>1372.78</c:v>
                </c:pt>
                <c:pt idx="2521">
                  <c:v>1337.89</c:v>
                </c:pt>
                <c:pt idx="2522">
                  <c:v>1375.14</c:v>
                </c:pt>
                <c:pt idx="2523">
                  <c:v>1402.22</c:v>
                </c:pt>
                <c:pt idx="2524">
                  <c:v>1405.53</c:v>
                </c:pt>
                <c:pt idx="2525">
                  <c:v>1413.49</c:v>
                </c:pt>
                <c:pt idx="2526">
                  <c:v>1410.49</c:v>
                </c:pt>
                <c:pt idx="2527">
                  <c:v>1403.44</c:v>
                </c:pt>
                <c:pt idx="2528">
                  <c:v>1436.56</c:v>
                </c:pt>
                <c:pt idx="2529">
                  <c:v>1461.05</c:v>
                </c:pt>
                <c:pt idx="2530">
                  <c:v>1433.32</c:v>
                </c:pt>
                <c:pt idx="2531">
                  <c:v>1450.99</c:v>
                </c:pt>
                <c:pt idx="2532">
                  <c:v>1432.56</c:v>
                </c:pt>
                <c:pt idx="2533">
                  <c:v>1460.91</c:v>
                </c:pt>
                <c:pt idx="2534">
                  <c:v>1408.75</c:v>
                </c:pt>
                <c:pt idx="2535">
                  <c:v>1412.16</c:v>
                </c:pt>
                <c:pt idx="2536">
                  <c:v>1394.53</c:v>
                </c:pt>
                <c:pt idx="2537">
                  <c:v>1355.49</c:v>
                </c:pt>
                <c:pt idx="2538">
                  <c:v>1391.03</c:v>
                </c:pt>
                <c:pt idx="2539">
                  <c:v>1409.93</c:v>
                </c:pt>
                <c:pt idx="2540">
                  <c:v>1409.28</c:v>
                </c:pt>
                <c:pt idx="2541">
                  <c:v>1428.48</c:v>
                </c:pt>
                <c:pt idx="2542">
                  <c:v>1435.81</c:v>
                </c:pt>
                <c:pt idx="2543">
                  <c:v>1419.83</c:v>
                </c:pt>
                <c:pt idx="2544">
                  <c:v>1462.42</c:v>
                </c:pt>
                <c:pt idx="2545">
                  <c:v>1461.02</c:v>
                </c:pt>
                <c:pt idx="2546">
                  <c:v>1472.63</c:v>
                </c:pt>
                <c:pt idx="2547">
                  <c:v>1494.81</c:v>
                </c:pt>
                <c:pt idx="2548">
                  <c:v>1501.96</c:v>
                </c:pt>
                <c:pt idx="2549">
                  <c:v>1512.1200000000001</c:v>
                </c:pt>
                <c:pt idx="2550">
                  <c:v>1520.33</c:v>
                </c:pt>
                <c:pt idx="2551">
                  <c:v>1511.95</c:v>
                </c:pt>
                <c:pt idx="2552">
                  <c:v>1515.99</c:v>
                </c:pt>
                <c:pt idx="2553">
                  <c:v>1541.46</c:v>
                </c:pt>
                <c:pt idx="2554">
                  <c:v>1554.52</c:v>
                </c:pt>
                <c:pt idx="2555">
                  <c:v>1558.71</c:v>
                </c:pt>
                <c:pt idx="2556">
                  <c:v>1562.8500000000001</c:v>
                </c:pt>
                <c:pt idx="2557">
                  <c:v>1553.69</c:v>
                </c:pt>
                <c:pt idx="2558">
                  <c:v>1587.73</c:v>
                </c:pt>
                <c:pt idx="2559">
                  <c:v>1552.01</c:v>
                </c:pt>
                <c:pt idx="2560">
                  <c:v>1578.79</c:v>
                </c:pt>
                <c:pt idx="2561">
                  <c:v>1582.7</c:v>
                </c:pt>
                <c:pt idx="2562">
                  <c:v>1632.69</c:v>
                </c:pt>
                <c:pt idx="2563">
                  <c:v>1658.78</c:v>
                </c:pt>
                <c:pt idx="2564">
                  <c:v>1655.3500000000001</c:v>
                </c:pt>
                <c:pt idx="2565">
                  <c:v>1648.3600000000001</c:v>
                </c:pt>
                <c:pt idx="2566">
                  <c:v>1608.9</c:v>
                </c:pt>
                <c:pt idx="2567">
                  <c:v>1612.52</c:v>
                </c:pt>
                <c:pt idx="2568">
                  <c:v>1628.93</c:v>
                </c:pt>
                <c:pt idx="2569">
                  <c:v>1603.26</c:v>
                </c:pt>
                <c:pt idx="2570">
                  <c:v>1615.41</c:v>
                </c:pt>
                <c:pt idx="2571">
                  <c:v>1652.6200000000001</c:v>
                </c:pt>
                <c:pt idx="2572">
                  <c:v>1680.91</c:v>
                </c:pt>
                <c:pt idx="2573">
                  <c:v>1685.94</c:v>
                </c:pt>
                <c:pt idx="2574">
                  <c:v>1685.72</c:v>
                </c:pt>
                <c:pt idx="2575">
                  <c:v>1690.91</c:v>
                </c:pt>
                <c:pt idx="2576">
                  <c:v>1685.39</c:v>
                </c:pt>
                <c:pt idx="2577">
                  <c:v>1642.8</c:v>
                </c:pt>
                <c:pt idx="2578">
                  <c:v>1634.96</c:v>
                </c:pt>
                <c:pt idx="2579">
                  <c:v>1653.08</c:v>
                </c:pt>
                <c:pt idx="2580">
                  <c:v>1689.13</c:v>
                </c:pt>
                <c:pt idx="2581">
                  <c:v>1725.52</c:v>
                </c:pt>
                <c:pt idx="2582">
                  <c:v>1692.77</c:v>
                </c:pt>
                <c:pt idx="2583">
                  <c:v>1693.8700000000001</c:v>
                </c:pt>
                <c:pt idx="2584">
                  <c:v>1656.4</c:v>
                </c:pt>
                <c:pt idx="2585">
                  <c:v>1721.54</c:v>
                </c:pt>
                <c:pt idx="2586">
                  <c:v>1746.38</c:v>
                </c:pt>
                <c:pt idx="2587">
                  <c:v>1763.31</c:v>
                </c:pt>
                <c:pt idx="2588">
                  <c:v>1770.49</c:v>
                </c:pt>
                <c:pt idx="2589">
                  <c:v>1782</c:v>
                </c:pt>
                <c:pt idx="2590">
                  <c:v>1781.3700000000001</c:v>
                </c:pt>
                <c:pt idx="2591">
                  <c:v>1807.23</c:v>
                </c:pt>
                <c:pt idx="2592">
                  <c:v>1792.81</c:v>
                </c:pt>
                <c:pt idx="2593">
                  <c:v>1782.22</c:v>
                </c:pt>
                <c:pt idx="2594">
                  <c:v>1810.65</c:v>
                </c:pt>
                <c:pt idx="2595">
                  <c:v>1833.32</c:v>
                </c:pt>
                <c:pt idx="2596">
                  <c:v>1848.3600000000001</c:v>
                </c:pt>
                <c:pt idx="2597">
                  <c:v>1837.49</c:v>
                </c:pt>
                <c:pt idx="2598">
                  <c:v>1848.38</c:v>
                </c:pt>
                <c:pt idx="2599">
                  <c:v>1844.8600000000001</c:v>
                </c:pt>
                <c:pt idx="2600">
                  <c:v>1774.2</c:v>
                </c:pt>
                <c:pt idx="2601">
                  <c:v>1751.64</c:v>
                </c:pt>
                <c:pt idx="2602">
                  <c:v>1819.26</c:v>
                </c:pt>
                <c:pt idx="2603">
                  <c:v>1828.75</c:v>
                </c:pt>
                <c:pt idx="2604">
                  <c:v>1845.16</c:v>
                </c:pt>
                <c:pt idx="2605">
                  <c:v>1873.81</c:v>
                </c:pt>
                <c:pt idx="2606">
                  <c:v>1868.2</c:v>
                </c:pt>
                <c:pt idx="2607">
                  <c:v>1860.77</c:v>
                </c:pt>
                <c:pt idx="2608">
                  <c:v>1852.56</c:v>
                </c:pt>
                <c:pt idx="2609">
                  <c:v>1890.9</c:v>
                </c:pt>
                <c:pt idx="2610">
                  <c:v>1872.18</c:v>
                </c:pt>
                <c:pt idx="2611">
                  <c:v>1862.31</c:v>
                </c:pt>
                <c:pt idx="2612">
                  <c:v>1875.39</c:v>
                </c:pt>
                <c:pt idx="2613">
                  <c:v>1883.95</c:v>
                </c:pt>
                <c:pt idx="2614">
                  <c:v>1878.21</c:v>
                </c:pt>
                <c:pt idx="2615">
                  <c:v>1888.53</c:v>
                </c:pt>
                <c:pt idx="2616">
                  <c:v>1888.03</c:v>
                </c:pt>
                <c:pt idx="2617">
                  <c:v>1909.78</c:v>
                </c:pt>
                <c:pt idx="2618">
                  <c:v>1927.88</c:v>
                </c:pt>
                <c:pt idx="2619">
                  <c:v>1943.89</c:v>
                </c:pt>
                <c:pt idx="2620">
                  <c:v>1956.98</c:v>
                </c:pt>
                <c:pt idx="2621">
                  <c:v>1959.53</c:v>
                </c:pt>
                <c:pt idx="2622">
                  <c:v>1974.6200000000001</c:v>
                </c:pt>
                <c:pt idx="2623">
                  <c:v>1972.8300000000002</c:v>
                </c:pt>
                <c:pt idx="2624">
                  <c:v>1981.57</c:v>
                </c:pt>
                <c:pt idx="2625">
                  <c:v>1987.01</c:v>
                </c:pt>
                <c:pt idx="2626">
                  <c:v>1970.07</c:v>
                </c:pt>
                <c:pt idx="2627">
                  <c:v>1920.24</c:v>
                </c:pt>
                <c:pt idx="2628">
                  <c:v>1946.72</c:v>
                </c:pt>
                <c:pt idx="2629">
                  <c:v>1986.51</c:v>
                </c:pt>
                <c:pt idx="2630">
                  <c:v>2000.1200000000001</c:v>
                </c:pt>
                <c:pt idx="2631">
                  <c:v>2000.72</c:v>
                </c:pt>
                <c:pt idx="2632">
                  <c:v>1995.69</c:v>
                </c:pt>
                <c:pt idx="2633">
                  <c:v>2001.56</c:v>
                </c:pt>
                <c:pt idx="2634">
                  <c:v>1998.3</c:v>
                </c:pt>
                <c:pt idx="2635">
                  <c:v>1946.16</c:v>
                </c:pt>
                <c:pt idx="2636">
                  <c:v>1968.89</c:v>
                </c:pt>
                <c:pt idx="2637">
                  <c:v>1862.49</c:v>
                </c:pt>
                <c:pt idx="2638">
                  <c:v>1927.1100000000001</c:v>
                </c:pt>
                <c:pt idx="2639">
                  <c:v>1982.3</c:v>
                </c:pt>
                <c:pt idx="2640">
                  <c:v>2023.57</c:v>
                </c:pt>
                <c:pt idx="2641">
                  <c:v>2038.25</c:v>
                </c:pt>
                <c:pt idx="2642">
                  <c:v>2048.7200000000003</c:v>
                </c:pt>
                <c:pt idx="2643">
                  <c:v>2072.83</c:v>
                </c:pt>
                <c:pt idx="2644">
                  <c:v>2074.33</c:v>
                </c:pt>
                <c:pt idx="2645">
                  <c:v>2026.14</c:v>
                </c:pt>
                <c:pt idx="2646">
                  <c:v>2012.89</c:v>
                </c:pt>
                <c:pt idx="2647">
                  <c:v>2081.88</c:v>
                </c:pt>
                <c:pt idx="2648">
                  <c:v>2058.9</c:v>
                </c:pt>
                <c:pt idx="2649">
                  <c:v>2025.9</c:v>
                </c:pt>
                <c:pt idx="2650">
                  <c:v>2011.27</c:v>
                </c:pt>
                <c:pt idx="2651">
                  <c:v>2032.1200000000001</c:v>
                </c:pt>
                <c:pt idx="2652">
                  <c:v>2002.16</c:v>
                </c:pt>
                <c:pt idx="2653">
                  <c:v>2041.51</c:v>
                </c:pt>
                <c:pt idx="2654">
                  <c:v>2068.5300000000002</c:v>
                </c:pt>
                <c:pt idx="2655">
                  <c:v>2099.6799999999998</c:v>
                </c:pt>
                <c:pt idx="2656">
                  <c:v>2113.86</c:v>
                </c:pt>
                <c:pt idx="2657">
                  <c:v>2098.5300000000002</c:v>
                </c:pt>
                <c:pt idx="2658">
                  <c:v>2040.24</c:v>
                </c:pt>
                <c:pt idx="2659">
                  <c:v>2099.5</c:v>
                </c:pt>
                <c:pt idx="2660">
                  <c:v>2061.0500000000002</c:v>
                </c:pt>
                <c:pt idx="2661">
                  <c:v>2059.69</c:v>
                </c:pt>
                <c:pt idx="2662">
                  <c:v>2081.9</c:v>
                </c:pt>
                <c:pt idx="2663">
                  <c:v>2106.63</c:v>
                </c:pt>
                <c:pt idx="2664">
                  <c:v>2107.96</c:v>
                </c:pt>
                <c:pt idx="2665">
                  <c:v>2106.85</c:v>
                </c:pt>
                <c:pt idx="2666">
                  <c:v>2080.15</c:v>
                </c:pt>
                <c:pt idx="2667">
                  <c:v>2098.48</c:v>
                </c:pt>
                <c:pt idx="2668">
                  <c:v>2125.85</c:v>
                </c:pt>
                <c:pt idx="2669">
                  <c:v>2123.48</c:v>
                </c:pt>
                <c:pt idx="2670">
                  <c:v>2114.0700000000002</c:v>
                </c:pt>
                <c:pt idx="2671">
                  <c:v>2105.1999999999998</c:v>
                </c:pt>
                <c:pt idx="2672">
                  <c:v>2100.44</c:v>
                </c:pt>
                <c:pt idx="2673">
                  <c:v>2108.58</c:v>
                </c:pt>
                <c:pt idx="2674">
                  <c:v>2077.42</c:v>
                </c:pt>
                <c:pt idx="2675">
                  <c:v>2046.68</c:v>
                </c:pt>
                <c:pt idx="2676">
                  <c:v>2107.4</c:v>
                </c:pt>
                <c:pt idx="2677">
                  <c:v>2114.15</c:v>
                </c:pt>
                <c:pt idx="2678">
                  <c:v>2108.5700000000002</c:v>
                </c:pt>
                <c:pt idx="2679">
                  <c:v>2099.84</c:v>
                </c:pt>
                <c:pt idx="2680">
                  <c:v>2086.0500000000002</c:v>
                </c:pt>
                <c:pt idx="2681">
                  <c:v>2079.61</c:v>
                </c:pt>
                <c:pt idx="2682">
                  <c:v>1940.51</c:v>
                </c:pt>
                <c:pt idx="2683">
                  <c:v>1948.8600000000001</c:v>
                </c:pt>
                <c:pt idx="2684">
                  <c:v>1942.04</c:v>
                </c:pt>
                <c:pt idx="2685">
                  <c:v>1995.31</c:v>
                </c:pt>
                <c:pt idx="2686">
                  <c:v>1938.76</c:v>
                </c:pt>
                <c:pt idx="2687">
                  <c:v>1920.03</c:v>
                </c:pt>
                <c:pt idx="2688">
                  <c:v>1995.8300000000002</c:v>
                </c:pt>
                <c:pt idx="2689">
                  <c:v>1994.24</c:v>
                </c:pt>
                <c:pt idx="2690">
                  <c:v>2018.94</c:v>
                </c:pt>
                <c:pt idx="2691">
                  <c:v>2090.35</c:v>
                </c:pt>
                <c:pt idx="2692">
                  <c:v>2102.31</c:v>
                </c:pt>
                <c:pt idx="2693">
                  <c:v>2075</c:v>
                </c:pt>
                <c:pt idx="2694">
                  <c:v>2083.58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202440"/>
        <c:axId val="659206752"/>
      </c:lineChart>
      <c:dateAx>
        <c:axId val="6592024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06752"/>
        <c:crosses val="autoZero"/>
        <c:auto val="1"/>
        <c:lblOffset val="100"/>
        <c:baseTimeUnit val="days"/>
      </c:dateAx>
      <c:valAx>
        <c:axId val="659206752"/>
        <c:scaling>
          <c:logBase val="10"/>
          <c:orientation val="minMax"/>
          <c:max val="25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02440"/>
        <c:crosses val="autoZero"/>
        <c:crossBetween val="between"/>
      </c:valAx>
      <c:valAx>
        <c:axId val="659207144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07536"/>
        <c:crosses val="max"/>
        <c:crossBetween val="between"/>
      </c:valAx>
      <c:dateAx>
        <c:axId val="6592075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592071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335348122978484E-3"/>
          <c:y val="0.91189259567611702"/>
          <c:w val="0.9737352021868636"/>
          <c:h val="6.7382010085814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aseline="0" noProof="0" dirty="0" smtClean="0"/>
              <a:t>Indice de référence en actions (en euro)</a:t>
            </a:r>
            <a:endParaRPr lang="fr-BE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Sheet1!$A$3:$A$232</c:f>
              <c:numCache>
                <c:formatCode>m/d/yyyy</c:formatCode>
                <c:ptCount val="230"/>
                <c:pt idx="0">
                  <c:v>42004</c:v>
                </c:pt>
                <c:pt idx="1">
                  <c:v>42005</c:v>
                </c:pt>
                <c:pt idx="2">
                  <c:v>42006</c:v>
                </c:pt>
                <c:pt idx="3">
                  <c:v>42009</c:v>
                </c:pt>
                <c:pt idx="4">
                  <c:v>42010</c:v>
                </c:pt>
                <c:pt idx="5">
                  <c:v>42011</c:v>
                </c:pt>
                <c:pt idx="6">
                  <c:v>42012</c:v>
                </c:pt>
                <c:pt idx="7">
                  <c:v>42013</c:v>
                </c:pt>
                <c:pt idx="8">
                  <c:v>42016</c:v>
                </c:pt>
                <c:pt idx="9">
                  <c:v>42017</c:v>
                </c:pt>
                <c:pt idx="10">
                  <c:v>42018</c:v>
                </c:pt>
                <c:pt idx="11">
                  <c:v>42019</c:v>
                </c:pt>
                <c:pt idx="12">
                  <c:v>42020</c:v>
                </c:pt>
                <c:pt idx="13">
                  <c:v>42023</c:v>
                </c:pt>
                <c:pt idx="14">
                  <c:v>42024</c:v>
                </c:pt>
                <c:pt idx="15">
                  <c:v>42025</c:v>
                </c:pt>
                <c:pt idx="16">
                  <c:v>42026</c:v>
                </c:pt>
                <c:pt idx="17">
                  <c:v>42027</c:v>
                </c:pt>
                <c:pt idx="18">
                  <c:v>42030</c:v>
                </c:pt>
                <c:pt idx="19">
                  <c:v>42031</c:v>
                </c:pt>
                <c:pt idx="20">
                  <c:v>42032</c:v>
                </c:pt>
                <c:pt idx="21">
                  <c:v>42033</c:v>
                </c:pt>
                <c:pt idx="22">
                  <c:v>42034</c:v>
                </c:pt>
                <c:pt idx="23">
                  <c:v>42037</c:v>
                </c:pt>
                <c:pt idx="24">
                  <c:v>42038</c:v>
                </c:pt>
                <c:pt idx="25">
                  <c:v>42039</c:v>
                </c:pt>
                <c:pt idx="26">
                  <c:v>42040</c:v>
                </c:pt>
                <c:pt idx="27">
                  <c:v>42041</c:v>
                </c:pt>
                <c:pt idx="28">
                  <c:v>42044</c:v>
                </c:pt>
                <c:pt idx="29">
                  <c:v>42045</c:v>
                </c:pt>
                <c:pt idx="30">
                  <c:v>42046</c:v>
                </c:pt>
                <c:pt idx="31">
                  <c:v>42047</c:v>
                </c:pt>
                <c:pt idx="32">
                  <c:v>42048</c:v>
                </c:pt>
                <c:pt idx="33">
                  <c:v>42051</c:v>
                </c:pt>
                <c:pt idx="34">
                  <c:v>42052</c:v>
                </c:pt>
                <c:pt idx="35">
                  <c:v>42053</c:v>
                </c:pt>
                <c:pt idx="36">
                  <c:v>42054</c:v>
                </c:pt>
                <c:pt idx="37">
                  <c:v>42055</c:v>
                </c:pt>
                <c:pt idx="38">
                  <c:v>42058</c:v>
                </c:pt>
                <c:pt idx="39">
                  <c:v>42059</c:v>
                </c:pt>
                <c:pt idx="40">
                  <c:v>42060</c:v>
                </c:pt>
                <c:pt idx="41">
                  <c:v>42061</c:v>
                </c:pt>
                <c:pt idx="42">
                  <c:v>42062</c:v>
                </c:pt>
                <c:pt idx="43">
                  <c:v>42065</c:v>
                </c:pt>
                <c:pt idx="44">
                  <c:v>42066</c:v>
                </c:pt>
                <c:pt idx="45">
                  <c:v>42067</c:v>
                </c:pt>
                <c:pt idx="46">
                  <c:v>42068</c:v>
                </c:pt>
                <c:pt idx="47">
                  <c:v>42069</c:v>
                </c:pt>
                <c:pt idx="48">
                  <c:v>42072</c:v>
                </c:pt>
                <c:pt idx="49">
                  <c:v>42073</c:v>
                </c:pt>
                <c:pt idx="50">
                  <c:v>42074</c:v>
                </c:pt>
                <c:pt idx="51">
                  <c:v>42075</c:v>
                </c:pt>
                <c:pt idx="52">
                  <c:v>42076</c:v>
                </c:pt>
                <c:pt idx="53">
                  <c:v>42079</c:v>
                </c:pt>
                <c:pt idx="54">
                  <c:v>42080</c:v>
                </c:pt>
                <c:pt idx="55">
                  <c:v>42081</c:v>
                </c:pt>
                <c:pt idx="56">
                  <c:v>42082</c:v>
                </c:pt>
                <c:pt idx="57">
                  <c:v>42083</c:v>
                </c:pt>
                <c:pt idx="58">
                  <c:v>42086</c:v>
                </c:pt>
                <c:pt idx="59">
                  <c:v>42087</c:v>
                </c:pt>
                <c:pt idx="60">
                  <c:v>42088</c:v>
                </c:pt>
                <c:pt idx="61">
                  <c:v>42089</c:v>
                </c:pt>
                <c:pt idx="62">
                  <c:v>42090</c:v>
                </c:pt>
                <c:pt idx="63">
                  <c:v>42093</c:v>
                </c:pt>
                <c:pt idx="64">
                  <c:v>42094</c:v>
                </c:pt>
                <c:pt idx="65">
                  <c:v>42095</c:v>
                </c:pt>
                <c:pt idx="66">
                  <c:v>42096</c:v>
                </c:pt>
                <c:pt idx="67">
                  <c:v>42097</c:v>
                </c:pt>
                <c:pt idx="68">
                  <c:v>42100</c:v>
                </c:pt>
                <c:pt idx="69">
                  <c:v>42101</c:v>
                </c:pt>
                <c:pt idx="70">
                  <c:v>42102</c:v>
                </c:pt>
                <c:pt idx="71">
                  <c:v>42103</c:v>
                </c:pt>
                <c:pt idx="72">
                  <c:v>42104</c:v>
                </c:pt>
                <c:pt idx="73">
                  <c:v>42107</c:v>
                </c:pt>
                <c:pt idx="74">
                  <c:v>42108</c:v>
                </c:pt>
                <c:pt idx="75">
                  <c:v>42109</c:v>
                </c:pt>
                <c:pt idx="76">
                  <c:v>42110</c:v>
                </c:pt>
                <c:pt idx="77">
                  <c:v>42111</c:v>
                </c:pt>
                <c:pt idx="78">
                  <c:v>42114</c:v>
                </c:pt>
                <c:pt idx="79">
                  <c:v>42115</c:v>
                </c:pt>
                <c:pt idx="80">
                  <c:v>42116</c:v>
                </c:pt>
                <c:pt idx="81">
                  <c:v>42117</c:v>
                </c:pt>
                <c:pt idx="82">
                  <c:v>42118</c:v>
                </c:pt>
                <c:pt idx="83">
                  <c:v>42121</c:v>
                </c:pt>
                <c:pt idx="84">
                  <c:v>42122</c:v>
                </c:pt>
                <c:pt idx="85">
                  <c:v>42123</c:v>
                </c:pt>
                <c:pt idx="86">
                  <c:v>42124</c:v>
                </c:pt>
                <c:pt idx="87">
                  <c:v>42125</c:v>
                </c:pt>
                <c:pt idx="88">
                  <c:v>42128</c:v>
                </c:pt>
                <c:pt idx="89">
                  <c:v>42129</c:v>
                </c:pt>
                <c:pt idx="90">
                  <c:v>42130</c:v>
                </c:pt>
                <c:pt idx="91">
                  <c:v>42131</c:v>
                </c:pt>
                <c:pt idx="92">
                  <c:v>42132</c:v>
                </c:pt>
                <c:pt idx="93">
                  <c:v>42135</c:v>
                </c:pt>
                <c:pt idx="94">
                  <c:v>42136</c:v>
                </c:pt>
                <c:pt idx="95">
                  <c:v>42137</c:v>
                </c:pt>
                <c:pt idx="96">
                  <c:v>42138</c:v>
                </c:pt>
                <c:pt idx="97">
                  <c:v>42139</c:v>
                </c:pt>
                <c:pt idx="98">
                  <c:v>42142</c:v>
                </c:pt>
                <c:pt idx="99">
                  <c:v>42143</c:v>
                </c:pt>
                <c:pt idx="100">
                  <c:v>42144</c:v>
                </c:pt>
                <c:pt idx="101">
                  <c:v>42145</c:v>
                </c:pt>
                <c:pt idx="102">
                  <c:v>42146</c:v>
                </c:pt>
                <c:pt idx="103">
                  <c:v>42149</c:v>
                </c:pt>
                <c:pt idx="104">
                  <c:v>42150</c:v>
                </c:pt>
                <c:pt idx="105">
                  <c:v>42151</c:v>
                </c:pt>
                <c:pt idx="106">
                  <c:v>42152</c:v>
                </c:pt>
                <c:pt idx="107">
                  <c:v>42153</c:v>
                </c:pt>
                <c:pt idx="108">
                  <c:v>42156</c:v>
                </c:pt>
                <c:pt idx="109">
                  <c:v>42157</c:v>
                </c:pt>
                <c:pt idx="110">
                  <c:v>42158</c:v>
                </c:pt>
                <c:pt idx="111">
                  <c:v>42159</c:v>
                </c:pt>
                <c:pt idx="112">
                  <c:v>42160</c:v>
                </c:pt>
                <c:pt idx="113">
                  <c:v>42163</c:v>
                </c:pt>
                <c:pt idx="114">
                  <c:v>42164</c:v>
                </c:pt>
                <c:pt idx="115">
                  <c:v>42165</c:v>
                </c:pt>
                <c:pt idx="116">
                  <c:v>42166</c:v>
                </c:pt>
                <c:pt idx="117">
                  <c:v>42167</c:v>
                </c:pt>
                <c:pt idx="118">
                  <c:v>42170</c:v>
                </c:pt>
                <c:pt idx="119">
                  <c:v>42171</c:v>
                </c:pt>
                <c:pt idx="120">
                  <c:v>42172</c:v>
                </c:pt>
                <c:pt idx="121">
                  <c:v>42173</c:v>
                </c:pt>
                <c:pt idx="122">
                  <c:v>42174</c:v>
                </c:pt>
                <c:pt idx="123">
                  <c:v>42177</c:v>
                </c:pt>
                <c:pt idx="124">
                  <c:v>42178</c:v>
                </c:pt>
                <c:pt idx="125">
                  <c:v>42179</c:v>
                </c:pt>
                <c:pt idx="126">
                  <c:v>42180</c:v>
                </c:pt>
                <c:pt idx="127">
                  <c:v>42181</c:v>
                </c:pt>
                <c:pt idx="128">
                  <c:v>42184</c:v>
                </c:pt>
                <c:pt idx="129">
                  <c:v>42185</c:v>
                </c:pt>
                <c:pt idx="130">
                  <c:v>42186</c:v>
                </c:pt>
                <c:pt idx="131">
                  <c:v>42187</c:v>
                </c:pt>
                <c:pt idx="132">
                  <c:v>42188</c:v>
                </c:pt>
                <c:pt idx="133">
                  <c:v>42191</c:v>
                </c:pt>
                <c:pt idx="134">
                  <c:v>42192</c:v>
                </c:pt>
                <c:pt idx="135">
                  <c:v>42193</c:v>
                </c:pt>
                <c:pt idx="136">
                  <c:v>42194</c:v>
                </c:pt>
                <c:pt idx="137">
                  <c:v>42195</c:v>
                </c:pt>
                <c:pt idx="138">
                  <c:v>42198</c:v>
                </c:pt>
                <c:pt idx="139">
                  <c:v>42199</c:v>
                </c:pt>
                <c:pt idx="140">
                  <c:v>42200</c:v>
                </c:pt>
                <c:pt idx="141">
                  <c:v>42201</c:v>
                </c:pt>
                <c:pt idx="142">
                  <c:v>42202</c:v>
                </c:pt>
                <c:pt idx="143">
                  <c:v>42205</c:v>
                </c:pt>
                <c:pt idx="144">
                  <c:v>42206</c:v>
                </c:pt>
                <c:pt idx="145">
                  <c:v>42207</c:v>
                </c:pt>
                <c:pt idx="146">
                  <c:v>42208</c:v>
                </c:pt>
                <c:pt idx="147">
                  <c:v>42209</c:v>
                </c:pt>
                <c:pt idx="148">
                  <c:v>42212</c:v>
                </c:pt>
                <c:pt idx="149">
                  <c:v>42213</c:v>
                </c:pt>
                <c:pt idx="150">
                  <c:v>42214</c:v>
                </c:pt>
                <c:pt idx="151">
                  <c:v>42215</c:v>
                </c:pt>
                <c:pt idx="152">
                  <c:v>42216</c:v>
                </c:pt>
                <c:pt idx="153">
                  <c:v>42219</c:v>
                </c:pt>
                <c:pt idx="154">
                  <c:v>42220</c:v>
                </c:pt>
                <c:pt idx="155">
                  <c:v>42221</c:v>
                </c:pt>
                <c:pt idx="156">
                  <c:v>42222</c:v>
                </c:pt>
                <c:pt idx="157">
                  <c:v>42223</c:v>
                </c:pt>
                <c:pt idx="158">
                  <c:v>42226</c:v>
                </c:pt>
                <c:pt idx="159">
                  <c:v>42227</c:v>
                </c:pt>
                <c:pt idx="160">
                  <c:v>42228</c:v>
                </c:pt>
                <c:pt idx="161">
                  <c:v>42229</c:v>
                </c:pt>
                <c:pt idx="162">
                  <c:v>42230</c:v>
                </c:pt>
                <c:pt idx="163">
                  <c:v>42233</c:v>
                </c:pt>
                <c:pt idx="164">
                  <c:v>42234</c:v>
                </c:pt>
                <c:pt idx="165">
                  <c:v>42235</c:v>
                </c:pt>
                <c:pt idx="166">
                  <c:v>42236</c:v>
                </c:pt>
                <c:pt idx="167">
                  <c:v>42237</c:v>
                </c:pt>
                <c:pt idx="168">
                  <c:v>42240</c:v>
                </c:pt>
                <c:pt idx="169">
                  <c:v>42241</c:v>
                </c:pt>
                <c:pt idx="170">
                  <c:v>42242</c:v>
                </c:pt>
                <c:pt idx="171">
                  <c:v>42243</c:v>
                </c:pt>
                <c:pt idx="172">
                  <c:v>42244</c:v>
                </c:pt>
                <c:pt idx="173">
                  <c:v>42247</c:v>
                </c:pt>
                <c:pt idx="174">
                  <c:v>42248</c:v>
                </c:pt>
                <c:pt idx="175">
                  <c:v>42249</c:v>
                </c:pt>
                <c:pt idx="176">
                  <c:v>42250</c:v>
                </c:pt>
                <c:pt idx="177">
                  <c:v>42251</c:v>
                </c:pt>
                <c:pt idx="178">
                  <c:v>42254</c:v>
                </c:pt>
                <c:pt idx="179">
                  <c:v>42255</c:v>
                </c:pt>
                <c:pt idx="180">
                  <c:v>42256</c:v>
                </c:pt>
                <c:pt idx="181">
                  <c:v>42257</c:v>
                </c:pt>
                <c:pt idx="182">
                  <c:v>42258</c:v>
                </c:pt>
                <c:pt idx="183">
                  <c:v>42261</c:v>
                </c:pt>
                <c:pt idx="184">
                  <c:v>42262</c:v>
                </c:pt>
                <c:pt idx="185">
                  <c:v>42263</c:v>
                </c:pt>
                <c:pt idx="186">
                  <c:v>42264</c:v>
                </c:pt>
                <c:pt idx="187">
                  <c:v>42265</c:v>
                </c:pt>
                <c:pt idx="188">
                  <c:v>42268</c:v>
                </c:pt>
                <c:pt idx="189">
                  <c:v>42269</c:v>
                </c:pt>
                <c:pt idx="190">
                  <c:v>42270</c:v>
                </c:pt>
                <c:pt idx="191">
                  <c:v>42271</c:v>
                </c:pt>
                <c:pt idx="192">
                  <c:v>42272</c:v>
                </c:pt>
                <c:pt idx="193">
                  <c:v>42275</c:v>
                </c:pt>
                <c:pt idx="194">
                  <c:v>42276</c:v>
                </c:pt>
                <c:pt idx="195">
                  <c:v>42277</c:v>
                </c:pt>
                <c:pt idx="196">
                  <c:v>42278</c:v>
                </c:pt>
                <c:pt idx="197">
                  <c:v>42279</c:v>
                </c:pt>
                <c:pt idx="198">
                  <c:v>42282</c:v>
                </c:pt>
                <c:pt idx="199">
                  <c:v>42283</c:v>
                </c:pt>
                <c:pt idx="200">
                  <c:v>42284</c:v>
                </c:pt>
                <c:pt idx="201">
                  <c:v>42285</c:v>
                </c:pt>
                <c:pt idx="202">
                  <c:v>42286</c:v>
                </c:pt>
                <c:pt idx="203">
                  <c:v>42289</c:v>
                </c:pt>
                <c:pt idx="204">
                  <c:v>42290</c:v>
                </c:pt>
                <c:pt idx="205">
                  <c:v>42291</c:v>
                </c:pt>
                <c:pt idx="206">
                  <c:v>42292</c:v>
                </c:pt>
                <c:pt idx="207">
                  <c:v>42293</c:v>
                </c:pt>
                <c:pt idx="208">
                  <c:v>42296</c:v>
                </c:pt>
                <c:pt idx="209">
                  <c:v>42297</c:v>
                </c:pt>
                <c:pt idx="210">
                  <c:v>42298</c:v>
                </c:pt>
                <c:pt idx="211">
                  <c:v>42299</c:v>
                </c:pt>
                <c:pt idx="212">
                  <c:v>42300</c:v>
                </c:pt>
                <c:pt idx="213">
                  <c:v>42303</c:v>
                </c:pt>
                <c:pt idx="214">
                  <c:v>42304</c:v>
                </c:pt>
                <c:pt idx="215">
                  <c:v>42305</c:v>
                </c:pt>
                <c:pt idx="216">
                  <c:v>42306</c:v>
                </c:pt>
                <c:pt idx="217">
                  <c:v>42307</c:v>
                </c:pt>
                <c:pt idx="218">
                  <c:v>42310</c:v>
                </c:pt>
                <c:pt idx="219">
                  <c:v>42311</c:v>
                </c:pt>
                <c:pt idx="220">
                  <c:v>42312</c:v>
                </c:pt>
                <c:pt idx="221">
                  <c:v>42313</c:v>
                </c:pt>
                <c:pt idx="222">
                  <c:v>42314</c:v>
                </c:pt>
                <c:pt idx="223">
                  <c:v>42317</c:v>
                </c:pt>
                <c:pt idx="224">
                  <c:v>42318</c:v>
                </c:pt>
                <c:pt idx="225">
                  <c:v>42319</c:v>
                </c:pt>
                <c:pt idx="226">
                  <c:v>42320</c:v>
                </c:pt>
                <c:pt idx="227">
                  <c:v>42321</c:v>
                </c:pt>
                <c:pt idx="228">
                  <c:v>42324</c:v>
                </c:pt>
                <c:pt idx="229">
                  <c:v>42325</c:v>
                </c:pt>
              </c:numCache>
            </c:numRef>
          </c:cat>
          <c:val>
            <c:numRef>
              <c:f>Sheet1!$D$3:$D$232</c:f>
              <c:numCache>
                <c:formatCode>General</c:formatCode>
                <c:ptCount val="230"/>
                <c:pt idx="0">
                  <c:v>100</c:v>
                </c:pt>
                <c:pt idx="1">
                  <c:v>100</c:v>
                </c:pt>
                <c:pt idx="2">
                  <c:v>100.30354954018341</c:v>
                </c:pt>
                <c:pt idx="3">
                  <c:v>99.168287094973152</c:v>
                </c:pt>
                <c:pt idx="4">
                  <c:v>98.3545432959191</c:v>
                </c:pt>
                <c:pt idx="5">
                  <c:v>99.822875955410964</c:v>
                </c:pt>
                <c:pt idx="6">
                  <c:v>101.83541582436484</c:v>
                </c:pt>
                <c:pt idx="7">
                  <c:v>100.94081104843319</c:v>
                </c:pt>
                <c:pt idx="8">
                  <c:v>100.63726150824978</c:v>
                </c:pt>
                <c:pt idx="9">
                  <c:v>101.08071337350715</c:v>
                </c:pt>
                <c:pt idx="10">
                  <c:v>100.29777375612076</c:v>
                </c:pt>
                <c:pt idx="11">
                  <c:v>101.9226943390899</c:v>
                </c:pt>
                <c:pt idx="12">
                  <c:v>103.39487752129021</c:v>
                </c:pt>
                <c:pt idx="13">
                  <c:v>102.51054080591445</c:v>
                </c:pt>
                <c:pt idx="14">
                  <c:v>103.27679482489751</c:v>
                </c:pt>
                <c:pt idx="15">
                  <c:v>103.85950726144411</c:v>
                </c:pt>
                <c:pt idx="16">
                  <c:v>106.39764348010246</c:v>
                </c:pt>
                <c:pt idx="17">
                  <c:v>107.90961539695684</c:v>
                </c:pt>
                <c:pt idx="18">
                  <c:v>108.09700750210179</c:v>
                </c:pt>
                <c:pt idx="19">
                  <c:v>106.35336246895521</c:v>
                </c:pt>
                <c:pt idx="20">
                  <c:v>105.94649056942818</c:v>
                </c:pt>
                <c:pt idx="21">
                  <c:v>106.10179498533597</c:v>
                </c:pt>
                <c:pt idx="22">
                  <c:v>105.56272180615188</c:v>
                </c:pt>
                <c:pt idx="23">
                  <c:v>105.98050352001954</c:v>
                </c:pt>
                <c:pt idx="24">
                  <c:v>106.30972321159268</c:v>
                </c:pt>
                <c:pt idx="25">
                  <c:v>106.59145312309482</c:v>
                </c:pt>
                <c:pt idx="26">
                  <c:v>107.25053426002584</c:v>
                </c:pt>
                <c:pt idx="27">
                  <c:v>107.63879529979532</c:v>
                </c:pt>
                <c:pt idx="28">
                  <c:v>107.31085911579169</c:v>
                </c:pt>
                <c:pt idx="29">
                  <c:v>108.00395320331408</c:v>
                </c:pt>
                <c:pt idx="30">
                  <c:v>107.90640662803314</c:v>
                </c:pt>
                <c:pt idx="31">
                  <c:v>108.49425309485768</c:v>
                </c:pt>
                <c:pt idx="32">
                  <c:v>109.00637261508257</c:v>
                </c:pt>
                <c:pt idx="33">
                  <c:v>108.99225403181822</c:v>
                </c:pt>
                <c:pt idx="34">
                  <c:v>109.16296053855983</c:v>
                </c:pt>
                <c:pt idx="35">
                  <c:v>109.78161118705204</c:v>
                </c:pt>
                <c:pt idx="36">
                  <c:v>109.62566501735949</c:v>
                </c:pt>
                <c:pt idx="37">
                  <c:v>110.24046514314324</c:v>
                </c:pt>
                <c:pt idx="38">
                  <c:v>110.4926743805472</c:v>
                </c:pt>
                <c:pt idx="39">
                  <c:v>110.9784819955976</c:v>
                </c:pt>
                <c:pt idx="40">
                  <c:v>110.95217009042315</c:v>
                </c:pt>
                <c:pt idx="41">
                  <c:v>112.24466221289542</c:v>
                </c:pt>
                <c:pt idx="42">
                  <c:v>112.10732690296042</c:v>
                </c:pt>
                <c:pt idx="43">
                  <c:v>112.52061634033488</c:v>
                </c:pt>
                <c:pt idx="44">
                  <c:v>112.16444298980254</c:v>
                </c:pt>
                <c:pt idx="45">
                  <c:v>112.78758591478793</c:v>
                </c:pt>
                <c:pt idx="46">
                  <c:v>113.36195555213288</c:v>
                </c:pt>
                <c:pt idx="47">
                  <c:v>113.80989969388347</c:v>
                </c:pt>
                <c:pt idx="48">
                  <c:v>113.82401827714781</c:v>
                </c:pt>
                <c:pt idx="49">
                  <c:v>113.36901484376506</c:v>
                </c:pt>
                <c:pt idx="50">
                  <c:v>114.68075957977965</c:v>
                </c:pt>
                <c:pt idx="51">
                  <c:v>115.40529960275441</c:v>
                </c:pt>
                <c:pt idx="52">
                  <c:v>115.80382870307977</c:v>
                </c:pt>
                <c:pt idx="53">
                  <c:v>116.41092778344661</c:v>
                </c:pt>
                <c:pt idx="54">
                  <c:v>116.0252337588161</c:v>
                </c:pt>
                <c:pt idx="55">
                  <c:v>116.74849027422138</c:v>
                </c:pt>
                <c:pt idx="56">
                  <c:v>116.91342099690031</c:v>
                </c:pt>
                <c:pt idx="57">
                  <c:v>116.50269857466483</c:v>
                </c:pt>
                <c:pt idx="58">
                  <c:v>115.36551086810032</c:v>
                </c:pt>
                <c:pt idx="59">
                  <c:v>115.29555970556335</c:v>
                </c:pt>
                <c:pt idx="60">
                  <c:v>113.49993261585259</c:v>
                </c:pt>
                <c:pt idx="61">
                  <c:v>113.39532674893948</c:v>
                </c:pt>
                <c:pt idx="62">
                  <c:v>113.69759278155341</c:v>
                </c:pt>
                <c:pt idx="63">
                  <c:v>115.20763943705357</c:v>
                </c:pt>
                <c:pt idx="64">
                  <c:v>115.27117306174311</c:v>
                </c:pt>
                <c:pt idx="65">
                  <c:v>115.02666486975605</c:v>
                </c:pt>
                <c:pt idx="66">
                  <c:v>114.49721799734313</c:v>
                </c:pt>
                <c:pt idx="67">
                  <c:v>114.56845266744959</c:v>
                </c:pt>
                <c:pt idx="68">
                  <c:v>113.97097989385392</c:v>
                </c:pt>
                <c:pt idx="69">
                  <c:v>115.77944205925954</c:v>
                </c:pt>
                <c:pt idx="70">
                  <c:v>116.85694666384293</c:v>
                </c:pt>
                <c:pt idx="71">
                  <c:v>118.52293948903564</c:v>
                </c:pt>
                <c:pt idx="72">
                  <c:v>119.62611424500875</c:v>
                </c:pt>
                <c:pt idx="73">
                  <c:v>119.88474102026014</c:v>
                </c:pt>
                <c:pt idx="74">
                  <c:v>118.92403560449996</c:v>
                </c:pt>
                <c:pt idx="75">
                  <c:v>120.12411518196929</c:v>
                </c:pt>
                <c:pt idx="76">
                  <c:v>119.47979438208735</c:v>
                </c:pt>
                <c:pt idx="77">
                  <c:v>117.49934220237063</c:v>
                </c:pt>
                <c:pt idx="78">
                  <c:v>118.22901625562336</c:v>
                </c:pt>
                <c:pt idx="79">
                  <c:v>118.6448727081368</c:v>
                </c:pt>
                <c:pt idx="80">
                  <c:v>119.1948557016615</c:v>
                </c:pt>
                <c:pt idx="81">
                  <c:v>118.77835749536332</c:v>
                </c:pt>
                <c:pt idx="82">
                  <c:v>118.60765098862171</c:v>
                </c:pt>
                <c:pt idx="83">
                  <c:v>118.581980837232</c:v>
                </c:pt>
                <c:pt idx="84">
                  <c:v>117.65207960313948</c:v>
                </c:pt>
                <c:pt idx="85">
                  <c:v>115.36230209917665</c:v>
                </c:pt>
                <c:pt idx="86">
                  <c:v>113.67962367558066</c:v>
                </c:pt>
                <c:pt idx="87">
                  <c:v>114.00242582930635</c:v>
                </c:pt>
                <c:pt idx="88">
                  <c:v>114.87136045384831</c:v>
                </c:pt>
                <c:pt idx="89">
                  <c:v>113.62186583495379</c:v>
                </c:pt>
                <c:pt idx="90">
                  <c:v>111.8390738209379</c:v>
                </c:pt>
                <c:pt idx="91">
                  <c:v>112.41344345828283</c:v>
                </c:pt>
                <c:pt idx="92">
                  <c:v>114.43496788022311</c:v>
                </c:pt>
                <c:pt idx="93">
                  <c:v>114.83991451839591</c:v>
                </c:pt>
                <c:pt idx="94">
                  <c:v>113.56282448675745</c:v>
                </c:pt>
                <c:pt idx="95">
                  <c:v>112.86459636895712</c:v>
                </c:pt>
                <c:pt idx="96">
                  <c:v>113.39211798001584</c:v>
                </c:pt>
                <c:pt idx="97">
                  <c:v>113.10140351552728</c:v>
                </c:pt>
                <c:pt idx="98">
                  <c:v>113.94851851138797</c:v>
                </c:pt>
                <c:pt idx="99">
                  <c:v>116.09133439864466</c:v>
                </c:pt>
                <c:pt idx="100">
                  <c:v>116.32749979143007</c:v>
                </c:pt>
                <c:pt idx="101">
                  <c:v>116.49563928303272</c:v>
                </c:pt>
                <c:pt idx="102">
                  <c:v>117.1752565410755</c:v>
                </c:pt>
                <c:pt idx="103">
                  <c:v>117.16755549565859</c:v>
                </c:pt>
                <c:pt idx="104">
                  <c:v>117.09503731798263</c:v>
                </c:pt>
                <c:pt idx="105">
                  <c:v>117.98001578714315</c:v>
                </c:pt>
                <c:pt idx="106">
                  <c:v>117.28884696097499</c:v>
                </c:pt>
                <c:pt idx="107">
                  <c:v>116.03742708072626</c:v>
                </c:pt>
                <c:pt idx="108">
                  <c:v>116.67661385033023</c:v>
                </c:pt>
                <c:pt idx="109">
                  <c:v>114.45999627782808</c:v>
                </c:pt>
                <c:pt idx="110">
                  <c:v>113.46078563498332</c:v>
                </c:pt>
                <c:pt idx="111">
                  <c:v>112.39739961366425</c:v>
                </c:pt>
                <c:pt idx="112">
                  <c:v>113.21306867407253</c:v>
                </c:pt>
                <c:pt idx="113">
                  <c:v>111.72612515482312</c:v>
                </c:pt>
                <c:pt idx="114">
                  <c:v>111.23582526327952</c:v>
                </c:pt>
                <c:pt idx="115">
                  <c:v>112.1663682511568</c:v>
                </c:pt>
                <c:pt idx="116">
                  <c:v>113.01733376972595</c:v>
                </c:pt>
                <c:pt idx="117">
                  <c:v>112.17856157306693</c:v>
                </c:pt>
                <c:pt idx="118">
                  <c:v>111.48867625446825</c:v>
                </c:pt>
                <c:pt idx="119">
                  <c:v>111.9898859603525</c:v>
                </c:pt>
                <c:pt idx="120">
                  <c:v>111.96164879382381</c:v>
                </c:pt>
                <c:pt idx="121">
                  <c:v>111.43605244411933</c:v>
                </c:pt>
                <c:pt idx="122">
                  <c:v>111.80762788548549</c:v>
                </c:pt>
                <c:pt idx="123">
                  <c:v>112.49302092759093</c:v>
                </c:pt>
                <c:pt idx="124">
                  <c:v>114.68974413276605</c:v>
                </c:pt>
                <c:pt idx="125">
                  <c:v>114.13013483247022</c:v>
                </c:pt>
                <c:pt idx="126">
                  <c:v>113.75920114488879</c:v>
                </c:pt>
                <c:pt idx="127">
                  <c:v>113.91835608350505</c:v>
                </c:pt>
                <c:pt idx="128">
                  <c:v>111.35968374373492</c:v>
                </c:pt>
                <c:pt idx="129">
                  <c:v>111.49701905366992</c:v>
                </c:pt>
                <c:pt idx="130">
                  <c:v>112.56938962797537</c:v>
                </c:pt>
                <c:pt idx="131">
                  <c:v>112.55655455228052</c:v>
                </c:pt>
                <c:pt idx="132">
                  <c:v>112.35696912522545</c:v>
                </c:pt>
                <c:pt idx="133">
                  <c:v>111.48995976203773</c:v>
                </c:pt>
                <c:pt idx="134">
                  <c:v>112.4776188367571</c:v>
                </c:pt>
                <c:pt idx="135">
                  <c:v>109.81434063007389</c:v>
                </c:pt>
                <c:pt idx="136">
                  <c:v>110.81034250399492</c:v>
                </c:pt>
                <c:pt idx="137">
                  <c:v>111.19026074456272</c:v>
                </c:pt>
                <c:pt idx="138">
                  <c:v>113.84776316718326</c:v>
                </c:pt>
                <c:pt idx="139">
                  <c:v>114.5626768833869</c:v>
                </c:pt>
                <c:pt idx="140">
                  <c:v>114.91949198770396</c:v>
                </c:pt>
                <c:pt idx="141">
                  <c:v>116.33584259063163</c:v>
                </c:pt>
                <c:pt idx="142">
                  <c:v>116.81009863755668</c:v>
                </c:pt>
                <c:pt idx="143">
                  <c:v>116.70485101685885</c:v>
                </c:pt>
                <c:pt idx="144">
                  <c:v>115.75762243057827</c:v>
                </c:pt>
                <c:pt idx="145">
                  <c:v>115.44508833740845</c:v>
                </c:pt>
                <c:pt idx="146">
                  <c:v>114.22575614639685</c:v>
                </c:pt>
                <c:pt idx="147">
                  <c:v>113.18739852268276</c:v>
                </c:pt>
                <c:pt idx="148">
                  <c:v>110.89505400358095</c:v>
                </c:pt>
                <c:pt idx="149">
                  <c:v>112.30242005352223</c:v>
                </c:pt>
                <c:pt idx="150">
                  <c:v>113.27082651469934</c:v>
                </c:pt>
                <c:pt idx="151">
                  <c:v>114.25784383563398</c:v>
                </c:pt>
                <c:pt idx="152">
                  <c:v>113.41650462383599</c:v>
                </c:pt>
                <c:pt idx="153">
                  <c:v>113.80604917117496</c:v>
                </c:pt>
                <c:pt idx="154">
                  <c:v>113.83236107634943</c:v>
                </c:pt>
                <c:pt idx="155">
                  <c:v>115.04784274465256</c:v>
                </c:pt>
                <c:pt idx="156">
                  <c:v>113.90038697753216</c:v>
                </c:pt>
                <c:pt idx="157">
                  <c:v>113.32152506369404</c:v>
                </c:pt>
                <c:pt idx="158">
                  <c:v>114.0595419161484</c:v>
                </c:pt>
                <c:pt idx="159">
                  <c:v>112.27739165591726</c:v>
                </c:pt>
                <c:pt idx="160">
                  <c:v>110.25137495748378</c:v>
                </c:pt>
                <c:pt idx="161">
                  <c:v>110.90532206413684</c:v>
                </c:pt>
                <c:pt idx="162">
                  <c:v>111.19346951348645</c:v>
                </c:pt>
                <c:pt idx="163">
                  <c:v>111.76463038190766</c:v>
                </c:pt>
                <c:pt idx="164">
                  <c:v>111.82302997631928</c:v>
                </c:pt>
                <c:pt idx="165">
                  <c:v>110.46187019887948</c:v>
                </c:pt>
                <c:pt idx="166">
                  <c:v>107.28454721061716</c:v>
                </c:pt>
                <c:pt idx="167">
                  <c:v>103.35765580177508</c:v>
                </c:pt>
                <c:pt idx="168">
                  <c:v>97.149971441956566</c:v>
                </c:pt>
                <c:pt idx="169">
                  <c:v>98.436046026581423</c:v>
                </c:pt>
                <c:pt idx="170">
                  <c:v>100.32344390751042</c:v>
                </c:pt>
                <c:pt idx="171">
                  <c:v>104.27408020638801</c:v>
                </c:pt>
                <c:pt idx="172">
                  <c:v>104.7432022230351</c:v>
                </c:pt>
                <c:pt idx="173">
                  <c:v>104.16369855541222</c:v>
                </c:pt>
                <c:pt idx="174">
                  <c:v>100.91257388190446</c:v>
                </c:pt>
                <c:pt idx="175">
                  <c:v>101.97018411916083</c:v>
                </c:pt>
                <c:pt idx="176">
                  <c:v>103.68944250848719</c:v>
                </c:pt>
                <c:pt idx="177">
                  <c:v>101.78535902915486</c:v>
                </c:pt>
                <c:pt idx="178">
                  <c:v>101.43496146268521</c:v>
                </c:pt>
                <c:pt idx="179">
                  <c:v>102.98800562176314</c:v>
                </c:pt>
                <c:pt idx="180">
                  <c:v>103.46354517625765</c:v>
                </c:pt>
                <c:pt idx="181">
                  <c:v>102.74478093734555</c:v>
                </c:pt>
                <c:pt idx="182">
                  <c:v>102.23972070875287</c:v>
                </c:pt>
                <c:pt idx="183">
                  <c:v>101.87520455901887</c:v>
                </c:pt>
                <c:pt idx="184">
                  <c:v>102.80767280825037</c:v>
                </c:pt>
                <c:pt idx="185">
                  <c:v>103.94742752995384</c:v>
                </c:pt>
                <c:pt idx="186">
                  <c:v>103.75811016345469</c:v>
                </c:pt>
                <c:pt idx="187">
                  <c:v>101.99072024027262</c:v>
                </c:pt>
                <c:pt idx="188">
                  <c:v>103.37305789260891</c:v>
                </c:pt>
                <c:pt idx="189">
                  <c:v>102.23779544739864</c:v>
                </c:pt>
                <c:pt idx="190">
                  <c:v>101.70128928335353</c:v>
                </c:pt>
                <c:pt idx="191">
                  <c:v>99.803623341868644</c:v>
                </c:pt>
                <c:pt idx="192">
                  <c:v>101.29377563004176</c:v>
                </c:pt>
                <c:pt idx="193">
                  <c:v>98.970626929272299</c:v>
                </c:pt>
                <c:pt idx="194">
                  <c:v>98.269831796333008</c:v>
                </c:pt>
                <c:pt idx="195">
                  <c:v>100.77588032575422</c:v>
                </c:pt>
                <c:pt idx="196">
                  <c:v>100.81887782933198</c:v>
                </c:pt>
                <c:pt idx="197">
                  <c:v>101.3553839933771</c:v>
                </c:pt>
                <c:pt idx="198">
                  <c:v>103.89352021203547</c:v>
                </c:pt>
                <c:pt idx="199">
                  <c:v>103.71062038338371</c:v>
                </c:pt>
                <c:pt idx="200">
                  <c:v>104.94535466522915</c:v>
                </c:pt>
                <c:pt idx="201">
                  <c:v>105.12440397117244</c:v>
                </c:pt>
                <c:pt idx="202">
                  <c:v>105.12055344846398</c:v>
                </c:pt>
                <c:pt idx="203">
                  <c:v>105.06151210026765</c:v>
                </c:pt>
                <c:pt idx="204">
                  <c:v>104.17460836975289</c:v>
                </c:pt>
                <c:pt idx="205">
                  <c:v>103.09068622732205</c:v>
                </c:pt>
                <c:pt idx="206">
                  <c:v>105.01017179748818</c:v>
                </c:pt>
                <c:pt idx="207">
                  <c:v>105.54539445396381</c:v>
                </c:pt>
                <c:pt idx="208">
                  <c:v>105.99012982679066</c:v>
                </c:pt>
                <c:pt idx="209">
                  <c:v>105.52229131771304</c:v>
                </c:pt>
                <c:pt idx="210">
                  <c:v>105.08718225165732</c:v>
                </c:pt>
                <c:pt idx="211">
                  <c:v>107.85570807903838</c:v>
                </c:pt>
                <c:pt idx="212">
                  <c:v>110.25394197262278</c:v>
                </c:pt>
                <c:pt idx="213">
                  <c:v>109.98312187546124</c:v>
                </c:pt>
                <c:pt idx="214">
                  <c:v>109.40040943891465</c:v>
                </c:pt>
                <c:pt idx="215">
                  <c:v>110.26228477182441</c:v>
                </c:pt>
                <c:pt idx="216">
                  <c:v>110.70381137572755</c:v>
                </c:pt>
                <c:pt idx="217">
                  <c:v>109.81754939899756</c:v>
                </c:pt>
                <c:pt idx="218">
                  <c:v>110.51577751679788</c:v>
                </c:pt>
                <c:pt idx="219">
                  <c:v>111.61253473492357</c:v>
                </c:pt>
                <c:pt idx="220">
                  <c:v>112.45259043915208</c:v>
                </c:pt>
                <c:pt idx="221">
                  <c:v>112.21000750851924</c:v>
                </c:pt>
                <c:pt idx="222">
                  <c:v>112.96214294423798</c:v>
                </c:pt>
                <c:pt idx="223">
                  <c:v>112.05791186153516</c:v>
                </c:pt>
                <c:pt idx="224">
                  <c:v>112.42050274991492</c:v>
                </c:pt>
                <c:pt idx="225">
                  <c:v>112.14005634598226</c:v>
                </c:pt>
                <c:pt idx="226">
                  <c:v>110.67493245541409</c:v>
                </c:pt>
                <c:pt idx="227">
                  <c:v>109.72770386913351</c:v>
                </c:pt>
                <c:pt idx="228">
                  <c:v>110.57289360363997</c:v>
                </c:pt>
                <c:pt idx="229">
                  <c:v>111.93597864243398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938728"/>
        <c:axId val="849941080"/>
      </c:lineChart>
      <c:dateAx>
        <c:axId val="84993872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41080"/>
        <c:crosses val="autoZero"/>
        <c:auto val="1"/>
        <c:lblOffset val="100"/>
        <c:baseTimeUnit val="days"/>
      </c:dateAx>
      <c:valAx>
        <c:axId val="84994108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3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316014735633217E-2"/>
          <c:y val="9.1546963124648495E-2"/>
          <c:w val="0.91330891330891362"/>
          <c:h val="0.63282900556824628"/>
        </c:manualLayout>
      </c:layout>
      <c:lineChart>
        <c:grouping val="standard"/>
        <c:varyColors val="0"/>
        <c:ser>
          <c:idx val="1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28575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Sheet1!$A$2:$A$95</c:f>
              <c:numCache>
                <c:formatCode>m/d/yyyy</c:formatCode>
                <c:ptCount val="94"/>
                <c:pt idx="0">
                  <c:v>42079</c:v>
                </c:pt>
                <c:pt idx="1">
                  <c:v>42086</c:v>
                </c:pt>
                <c:pt idx="2">
                  <c:v>42093</c:v>
                </c:pt>
                <c:pt idx="3">
                  <c:v>42100</c:v>
                </c:pt>
                <c:pt idx="4">
                  <c:v>42107</c:v>
                </c:pt>
                <c:pt idx="5">
                  <c:v>42114</c:v>
                </c:pt>
                <c:pt idx="6">
                  <c:v>42121</c:v>
                </c:pt>
                <c:pt idx="7">
                  <c:v>42128</c:v>
                </c:pt>
                <c:pt idx="8">
                  <c:v>42135</c:v>
                </c:pt>
                <c:pt idx="9">
                  <c:v>42142</c:v>
                </c:pt>
                <c:pt idx="10">
                  <c:v>42149</c:v>
                </c:pt>
                <c:pt idx="11">
                  <c:v>42156</c:v>
                </c:pt>
                <c:pt idx="12">
                  <c:v>42163</c:v>
                </c:pt>
                <c:pt idx="13">
                  <c:v>42170</c:v>
                </c:pt>
                <c:pt idx="14">
                  <c:v>42177</c:v>
                </c:pt>
                <c:pt idx="15">
                  <c:v>42184</c:v>
                </c:pt>
                <c:pt idx="16">
                  <c:v>42191</c:v>
                </c:pt>
                <c:pt idx="17">
                  <c:v>42198</c:v>
                </c:pt>
                <c:pt idx="18">
                  <c:v>42205</c:v>
                </c:pt>
                <c:pt idx="19">
                  <c:v>42212</c:v>
                </c:pt>
                <c:pt idx="20">
                  <c:v>42219</c:v>
                </c:pt>
                <c:pt idx="21">
                  <c:v>42226</c:v>
                </c:pt>
                <c:pt idx="22">
                  <c:v>42233</c:v>
                </c:pt>
                <c:pt idx="23">
                  <c:v>42240</c:v>
                </c:pt>
                <c:pt idx="24">
                  <c:v>42247</c:v>
                </c:pt>
                <c:pt idx="25">
                  <c:v>42254</c:v>
                </c:pt>
                <c:pt idx="26">
                  <c:v>42261</c:v>
                </c:pt>
                <c:pt idx="27">
                  <c:v>42268</c:v>
                </c:pt>
                <c:pt idx="28">
                  <c:v>42275</c:v>
                </c:pt>
                <c:pt idx="29">
                  <c:v>42282</c:v>
                </c:pt>
                <c:pt idx="30">
                  <c:v>42289</c:v>
                </c:pt>
                <c:pt idx="31">
                  <c:v>42296</c:v>
                </c:pt>
                <c:pt idx="32">
                  <c:v>42303</c:v>
                </c:pt>
                <c:pt idx="33">
                  <c:v>42310</c:v>
                </c:pt>
                <c:pt idx="34">
                  <c:v>42317</c:v>
                </c:pt>
                <c:pt idx="35">
                  <c:v>42324</c:v>
                </c:pt>
                <c:pt idx="36">
                  <c:v>42331</c:v>
                </c:pt>
                <c:pt idx="37">
                  <c:v>42338</c:v>
                </c:pt>
                <c:pt idx="38">
                  <c:v>42345</c:v>
                </c:pt>
                <c:pt idx="39">
                  <c:v>42352</c:v>
                </c:pt>
                <c:pt idx="40">
                  <c:v>42359</c:v>
                </c:pt>
                <c:pt idx="41">
                  <c:v>42366</c:v>
                </c:pt>
                <c:pt idx="42">
                  <c:v>42373</c:v>
                </c:pt>
                <c:pt idx="43">
                  <c:v>42380</c:v>
                </c:pt>
                <c:pt idx="44">
                  <c:v>42387</c:v>
                </c:pt>
                <c:pt idx="45">
                  <c:v>42394</c:v>
                </c:pt>
                <c:pt idx="46">
                  <c:v>42401</c:v>
                </c:pt>
                <c:pt idx="47">
                  <c:v>42408</c:v>
                </c:pt>
                <c:pt idx="48">
                  <c:v>42415</c:v>
                </c:pt>
                <c:pt idx="49">
                  <c:v>42422</c:v>
                </c:pt>
                <c:pt idx="50">
                  <c:v>42429</c:v>
                </c:pt>
                <c:pt idx="51">
                  <c:v>42436</c:v>
                </c:pt>
                <c:pt idx="52">
                  <c:v>42443</c:v>
                </c:pt>
                <c:pt idx="53">
                  <c:v>42450</c:v>
                </c:pt>
                <c:pt idx="54">
                  <c:v>42457</c:v>
                </c:pt>
                <c:pt idx="55">
                  <c:v>42464</c:v>
                </c:pt>
                <c:pt idx="56">
                  <c:v>42471</c:v>
                </c:pt>
                <c:pt idx="57">
                  <c:v>42478</c:v>
                </c:pt>
                <c:pt idx="58">
                  <c:v>42485</c:v>
                </c:pt>
                <c:pt idx="59">
                  <c:v>42492</c:v>
                </c:pt>
                <c:pt idx="60">
                  <c:v>42499</c:v>
                </c:pt>
                <c:pt idx="61">
                  <c:v>42506</c:v>
                </c:pt>
                <c:pt idx="62">
                  <c:v>42513</c:v>
                </c:pt>
                <c:pt idx="63">
                  <c:v>42520</c:v>
                </c:pt>
                <c:pt idx="64">
                  <c:v>42527</c:v>
                </c:pt>
                <c:pt idx="65">
                  <c:v>42534</c:v>
                </c:pt>
                <c:pt idx="66">
                  <c:v>42541</c:v>
                </c:pt>
                <c:pt idx="67">
                  <c:v>42548</c:v>
                </c:pt>
                <c:pt idx="68">
                  <c:v>42555</c:v>
                </c:pt>
                <c:pt idx="69">
                  <c:v>42562</c:v>
                </c:pt>
                <c:pt idx="70">
                  <c:v>42569</c:v>
                </c:pt>
                <c:pt idx="71">
                  <c:v>42576</c:v>
                </c:pt>
                <c:pt idx="72">
                  <c:v>42583</c:v>
                </c:pt>
                <c:pt idx="73">
                  <c:v>42590</c:v>
                </c:pt>
                <c:pt idx="74">
                  <c:v>42597</c:v>
                </c:pt>
                <c:pt idx="75">
                  <c:v>42604</c:v>
                </c:pt>
                <c:pt idx="76">
                  <c:v>42611</c:v>
                </c:pt>
                <c:pt idx="77">
                  <c:v>42618</c:v>
                </c:pt>
                <c:pt idx="78">
                  <c:v>42625</c:v>
                </c:pt>
                <c:pt idx="79">
                  <c:v>42632</c:v>
                </c:pt>
                <c:pt idx="80">
                  <c:v>42639</c:v>
                </c:pt>
                <c:pt idx="81">
                  <c:v>42646</c:v>
                </c:pt>
                <c:pt idx="82">
                  <c:v>42653</c:v>
                </c:pt>
                <c:pt idx="83">
                  <c:v>42660</c:v>
                </c:pt>
                <c:pt idx="84">
                  <c:v>42667</c:v>
                </c:pt>
                <c:pt idx="85">
                  <c:v>42674</c:v>
                </c:pt>
                <c:pt idx="86">
                  <c:v>42681</c:v>
                </c:pt>
                <c:pt idx="87">
                  <c:v>42688</c:v>
                </c:pt>
                <c:pt idx="88">
                  <c:v>42695</c:v>
                </c:pt>
                <c:pt idx="89">
                  <c:v>42702</c:v>
                </c:pt>
                <c:pt idx="90">
                  <c:v>42709</c:v>
                </c:pt>
                <c:pt idx="91">
                  <c:v>42716</c:v>
                </c:pt>
                <c:pt idx="92">
                  <c:v>42723</c:v>
                </c:pt>
                <c:pt idx="93">
                  <c:v>42730</c:v>
                </c:pt>
              </c:numCache>
            </c:numRef>
          </c:cat>
          <c:val>
            <c:numRef>
              <c:f>Sheet1!$D$2:$D$95</c:f>
              <c:numCache>
                <c:formatCode>General</c:formatCode>
                <c:ptCount val="94"/>
                <c:pt idx="16" formatCode="0.00%">
                  <c:v>2.5000000000000001E-3</c:v>
                </c:pt>
                <c:pt idx="17" formatCode="0.00%">
                  <c:v>2.5000000000000001E-3</c:v>
                </c:pt>
                <c:pt idx="18" formatCode="0.00%">
                  <c:v>2.5000000000000001E-3</c:v>
                </c:pt>
                <c:pt idx="19" formatCode="0.00%">
                  <c:v>2.5000000000000001E-3</c:v>
                </c:pt>
                <c:pt idx="20" formatCode="0.00%">
                  <c:v>2.5000000000000001E-3</c:v>
                </c:pt>
                <c:pt idx="21" formatCode="0.00%">
                  <c:v>2.5000000000000001E-3</c:v>
                </c:pt>
                <c:pt idx="22" formatCode="0.00%">
                  <c:v>2.5000000000000001E-3</c:v>
                </c:pt>
                <c:pt idx="23" formatCode="0.00%">
                  <c:v>2.5000000000000001E-3</c:v>
                </c:pt>
                <c:pt idx="24" formatCode="0.00%">
                  <c:v>2.5000000000000001E-3</c:v>
                </c:pt>
                <c:pt idx="25" formatCode="0.00%">
                  <c:v>2.5000000000000001E-3</c:v>
                </c:pt>
                <c:pt idx="26" formatCode="0.00%">
                  <c:v>2.5000000000000001E-3</c:v>
                </c:pt>
                <c:pt idx="27" formatCode="0.00%">
                  <c:v>2.5000000000000001E-3</c:v>
                </c:pt>
                <c:pt idx="28" formatCode="0.00%">
                  <c:v>2.5000000000000001E-3</c:v>
                </c:pt>
                <c:pt idx="29" formatCode="0.00%">
                  <c:v>2.5000000000000001E-3</c:v>
                </c:pt>
                <c:pt idx="30" formatCode="0.00%">
                  <c:v>2.5000000000000001E-3</c:v>
                </c:pt>
                <c:pt idx="31" formatCode="0.00%">
                  <c:v>2.5000000000000001E-3</c:v>
                </c:pt>
                <c:pt idx="32" formatCode="0.00%">
                  <c:v>2.5000000000000001E-3</c:v>
                </c:pt>
                <c:pt idx="33" formatCode="0.00%">
                  <c:v>2.5000000000000001E-3</c:v>
                </c:pt>
                <c:pt idx="34" formatCode="0.00%">
                  <c:v>2.5000000000000001E-3</c:v>
                </c:pt>
                <c:pt idx="35" formatCode="0.00%">
                  <c:v>2.5000000000000001E-3</c:v>
                </c:pt>
                <c:pt idx="36" formatCode="0.00%">
                  <c:v>2.5000000000000001E-3</c:v>
                </c:pt>
                <c:pt idx="37" formatCode="0.00%">
                  <c:v>2.5000000000000001E-3</c:v>
                </c:pt>
                <c:pt idx="38" formatCode="0.00%">
                  <c:v>2.5000000000000001E-3</c:v>
                </c:pt>
                <c:pt idx="39" formatCode="0.00%">
                  <c:v>5.0000000000000001E-3</c:v>
                </c:pt>
                <c:pt idx="40" formatCode="0.00%">
                  <c:v>5.0000000000000001E-3</c:v>
                </c:pt>
                <c:pt idx="41" formatCode="0.00%">
                  <c:v>5.0000000000000001E-3</c:v>
                </c:pt>
                <c:pt idx="42" formatCode="0.00%">
                  <c:v>5.0000000000000001E-3</c:v>
                </c:pt>
                <c:pt idx="43" formatCode="0.00%">
                  <c:v>5.0000000000000001E-3</c:v>
                </c:pt>
                <c:pt idx="44" formatCode="0.00%">
                  <c:v>5.0000000000000001E-3</c:v>
                </c:pt>
                <c:pt idx="45" formatCode="0.00%">
                  <c:v>5.0000000000000001E-3</c:v>
                </c:pt>
                <c:pt idx="46" formatCode="0.00%">
                  <c:v>5.0000000000000001E-3</c:v>
                </c:pt>
                <c:pt idx="47" formatCode="0.00%">
                  <c:v>5.0000000000000001E-3</c:v>
                </c:pt>
                <c:pt idx="48" formatCode="0.00%">
                  <c:v>5.0000000000000001E-3</c:v>
                </c:pt>
                <c:pt idx="49" formatCode="0.00%">
                  <c:v>5.0000000000000001E-3</c:v>
                </c:pt>
                <c:pt idx="50" formatCode="0.00%">
                  <c:v>5.0000000000000001E-3</c:v>
                </c:pt>
                <c:pt idx="51" formatCode="0.00%">
                  <c:v>7.4999999999999997E-3</c:v>
                </c:pt>
                <c:pt idx="52" formatCode="0.00%">
                  <c:v>7.4999999999999997E-3</c:v>
                </c:pt>
                <c:pt idx="53" formatCode="0.00%">
                  <c:v>7.4999999999999997E-3</c:v>
                </c:pt>
                <c:pt idx="54" formatCode="0.00%">
                  <c:v>7.4999999999999997E-3</c:v>
                </c:pt>
                <c:pt idx="55" formatCode="0.00%">
                  <c:v>7.4999999999999997E-3</c:v>
                </c:pt>
                <c:pt idx="56" formatCode="0.00%">
                  <c:v>7.4999999999999997E-3</c:v>
                </c:pt>
                <c:pt idx="57" formatCode="0.00%">
                  <c:v>7.4999999999999997E-3</c:v>
                </c:pt>
                <c:pt idx="58" formatCode="0.00%">
                  <c:v>7.4999999999999997E-3</c:v>
                </c:pt>
                <c:pt idx="59" formatCode="0.00%">
                  <c:v>7.4999999999999997E-3</c:v>
                </c:pt>
                <c:pt idx="60" formatCode="0.00%">
                  <c:v>7.4999999999999997E-3</c:v>
                </c:pt>
                <c:pt idx="61" formatCode="0.00%">
                  <c:v>7.4999999999999997E-3</c:v>
                </c:pt>
                <c:pt idx="62" formatCode="0.00%">
                  <c:v>7.4999999999999997E-3</c:v>
                </c:pt>
                <c:pt idx="63" formatCode="0.00%">
                  <c:v>7.4999999999999997E-3</c:v>
                </c:pt>
                <c:pt idx="64" formatCode="0.00%">
                  <c:v>7.4999999999999997E-3</c:v>
                </c:pt>
                <c:pt idx="65" formatCode="0.00%">
                  <c:v>7.4999999999999997E-3</c:v>
                </c:pt>
                <c:pt idx="66" formatCode="0.00%">
                  <c:v>7.4999999999999997E-3</c:v>
                </c:pt>
                <c:pt idx="67" formatCode="0.00%">
                  <c:v>7.4999999999999997E-3</c:v>
                </c:pt>
                <c:pt idx="68" formatCode="0.00%">
                  <c:v>7.4999999999999997E-3</c:v>
                </c:pt>
                <c:pt idx="69" formatCode="0.00%">
                  <c:v>0.01</c:v>
                </c:pt>
                <c:pt idx="70" formatCode="0.00%">
                  <c:v>0.01</c:v>
                </c:pt>
                <c:pt idx="71" formatCode="0.00%">
                  <c:v>0.01</c:v>
                </c:pt>
                <c:pt idx="72" formatCode="0.00%">
                  <c:v>0.01</c:v>
                </c:pt>
                <c:pt idx="73" formatCode="0.00%">
                  <c:v>0.01</c:v>
                </c:pt>
                <c:pt idx="74" formatCode="0.00%">
                  <c:v>0.01</c:v>
                </c:pt>
                <c:pt idx="75" formatCode="0.00%">
                  <c:v>0.01</c:v>
                </c:pt>
                <c:pt idx="76" formatCode="0.00%">
                  <c:v>0.01</c:v>
                </c:pt>
                <c:pt idx="77" formatCode="0.00%">
                  <c:v>0.01</c:v>
                </c:pt>
                <c:pt idx="78" formatCode="0.00%">
                  <c:v>0.01</c:v>
                </c:pt>
                <c:pt idx="79" formatCode="0.00%">
                  <c:v>0.01</c:v>
                </c:pt>
                <c:pt idx="80" formatCode="0.00%">
                  <c:v>0.01</c:v>
                </c:pt>
                <c:pt idx="81" formatCode="0.00%">
                  <c:v>0.01</c:v>
                </c:pt>
                <c:pt idx="82" formatCode="0.00%">
                  <c:v>0.01</c:v>
                </c:pt>
                <c:pt idx="83" formatCode="0.00%">
                  <c:v>1.2500000000000001E-2</c:v>
                </c:pt>
                <c:pt idx="84" formatCode="0.00%">
                  <c:v>1.2500000000000001E-2</c:v>
                </c:pt>
                <c:pt idx="85" formatCode="0.00%">
                  <c:v>1.2500000000000001E-2</c:v>
                </c:pt>
                <c:pt idx="86" formatCode="0.00%">
                  <c:v>1.2500000000000001E-2</c:v>
                </c:pt>
                <c:pt idx="87" formatCode="0.00%">
                  <c:v>1.2500000000000001E-2</c:v>
                </c:pt>
                <c:pt idx="88" formatCode="0.00%">
                  <c:v>1.2500000000000001E-2</c:v>
                </c:pt>
                <c:pt idx="89" formatCode="0.00%">
                  <c:v>1.2500000000000001E-2</c:v>
                </c:pt>
                <c:pt idx="90" formatCode="0.00%">
                  <c:v>1.2500000000000001E-2</c:v>
                </c:pt>
                <c:pt idx="91" formatCode="0.00%">
                  <c:v>1.2500000000000001E-2</c:v>
                </c:pt>
                <c:pt idx="92" formatCode="0.00%">
                  <c:v>1.2500000000000001E-2</c:v>
                </c:pt>
                <c:pt idx="93" formatCode="0.00%">
                  <c:v>1.2500000000000001E-2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Fed funds 15</c:v>
                </c:pt>
              </c:strCache>
            </c:strRef>
          </c:tx>
          <c:spPr>
            <a:ln w="3464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Sheet1!$A$2:$A$95</c:f>
              <c:numCache>
                <c:formatCode>m/d/yyyy</c:formatCode>
                <c:ptCount val="94"/>
                <c:pt idx="0">
                  <c:v>42079</c:v>
                </c:pt>
                <c:pt idx="1">
                  <c:v>42086</c:v>
                </c:pt>
                <c:pt idx="2">
                  <c:v>42093</c:v>
                </c:pt>
                <c:pt idx="3">
                  <c:v>42100</c:v>
                </c:pt>
                <c:pt idx="4">
                  <c:v>42107</c:v>
                </c:pt>
                <c:pt idx="5">
                  <c:v>42114</c:v>
                </c:pt>
                <c:pt idx="6">
                  <c:v>42121</c:v>
                </c:pt>
                <c:pt idx="7">
                  <c:v>42128</c:v>
                </c:pt>
                <c:pt idx="8">
                  <c:v>42135</c:v>
                </c:pt>
                <c:pt idx="9">
                  <c:v>42142</c:v>
                </c:pt>
                <c:pt idx="10">
                  <c:v>42149</c:v>
                </c:pt>
                <c:pt idx="11">
                  <c:v>42156</c:v>
                </c:pt>
                <c:pt idx="12">
                  <c:v>42163</c:v>
                </c:pt>
                <c:pt idx="13">
                  <c:v>42170</c:v>
                </c:pt>
                <c:pt idx="14">
                  <c:v>42177</c:v>
                </c:pt>
                <c:pt idx="15">
                  <c:v>42184</c:v>
                </c:pt>
                <c:pt idx="16">
                  <c:v>42191</c:v>
                </c:pt>
                <c:pt idx="17">
                  <c:v>42198</c:v>
                </c:pt>
                <c:pt idx="18">
                  <c:v>42205</c:v>
                </c:pt>
                <c:pt idx="19">
                  <c:v>42212</c:v>
                </c:pt>
                <c:pt idx="20">
                  <c:v>42219</c:v>
                </c:pt>
                <c:pt idx="21">
                  <c:v>42226</c:v>
                </c:pt>
                <c:pt idx="22">
                  <c:v>42233</c:v>
                </c:pt>
                <c:pt idx="23">
                  <c:v>42240</c:v>
                </c:pt>
                <c:pt idx="24">
                  <c:v>42247</c:v>
                </c:pt>
                <c:pt idx="25">
                  <c:v>42254</c:v>
                </c:pt>
                <c:pt idx="26">
                  <c:v>42261</c:v>
                </c:pt>
                <c:pt idx="27">
                  <c:v>42268</c:v>
                </c:pt>
                <c:pt idx="28">
                  <c:v>42275</c:v>
                </c:pt>
                <c:pt idx="29">
                  <c:v>42282</c:v>
                </c:pt>
                <c:pt idx="30">
                  <c:v>42289</c:v>
                </c:pt>
                <c:pt idx="31">
                  <c:v>42296</c:v>
                </c:pt>
                <c:pt idx="32">
                  <c:v>42303</c:v>
                </c:pt>
                <c:pt idx="33">
                  <c:v>42310</c:v>
                </c:pt>
                <c:pt idx="34">
                  <c:v>42317</c:v>
                </c:pt>
                <c:pt idx="35">
                  <c:v>42324</c:v>
                </c:pt>
                <c:pt idx="36">
                  <c:v>42331</c:v>
                </c:pt>
                <c:pt idx="37">
                  <c:v>42338</c:v>
                </c:pt>
                <c:pt idx="38">
                  <c:v>42345</c:v>
                </c:pt>
                <c:pt idx="39">
                  <c:v>42352</c:v>
                </c:pt>
                <c:pt idx="40">
                  <c:v>42359</c:v>
                </c:pt>
                <c:pt idx="41">
                  <c:v>42366</c:v>
                </c:pt>
                <c:pt idx="42">
                  <c:v>42373</c:v>
                </c:pt>
                <c:pt idx="43">
                  <c:v>42380</c:v>
                </c:pt>
                <c:pt idx="44">
                  <c:v>42387</c:v>
                </c:pt>
                <c:pt idx="45">
                  <c:v>42394</c:v>
                </c:pt>
                <c:pt idx="46">
                  <c:v>42401</c:v>
                </c:pt>
                <c:pt idx="47">
                  <c:v>42408</c:v>
                </c:pt>
                <c:pt idx="48">
                  <c:v>42415</c:v>
                </c:pt>
                <c:pt idx="49">
                  <c:v>42422</c:v>
                </c:pt>
                <c:pt idx="50">
                  <c:v>42429</c:v>
                </c:pt>
                <c:pt idx="51">
                  <c:v>42436</c:v>
                </c:pt>
                <c:pt idx="52">
                  <c:v>42443</c:v>
                </c:pt>
                <c:pt idx="53">
                  <c:v>42450</c:v>
                </c:pt>
                <c:pt idx="54">
                  <c:v>42457</c:v>
                </c:pt>
                <c:pt idx="55">
                  <c:v>42464</c:v>
                </c:pt>
                <c:pt idx="56">
                  <c:v>42471</c:v>
                </c:pt>
                <c:pt idx="57">
                  <c:v>42478</c:v>
                </c:pt>
                <c:pt idx="58">
                  <c:v>42485</c:v>
                </c:pt>
                <c:pt idx="59">
                  <c:v>42492</c:v>
                </c:pt>
                <c:pt idx="60">
                  <c:v>42499</c:v>
                </c:pt>
                <c:pt idx="61">
                  <c:v>42506</c:v>
                </c:pt>
                <c:pt idx="62">
                  <c:v>42513</c:v>
                </c:pt>
                <c:pt idx="63">
                  <c:v>42520</c:v>
                </c:pt>
                <c:pt idx="64">
                  <c:v>42527</c:v>
                </c:pt>
                <c:pt idx="65">
                  <c:v>42534</c:v>
                </c:pt>
                <c:pt idx="66">
                  <c:v>42541</c:v>
                </c:pt>
                <c:pt idx="67">
                  <c:v>42548</c:v>
                </c:pt>
                <c:pt idx="68">
                  <c:v>42555</c:v>
                </c:pt>
                <c:pt idx="69">
                  <c:v>42562</c:v>
                </c:pt>
                <c:pt idx="70">
                  <c:v>42569</c:v>
                </c:pt>
                <c:pt idx="71">
                  <c:v>42576</c:v>
                </c:pt>
                <c:pt idx="72">
                  <c:v>42583</c:v>
                </c:pt>
                <c:pt idx="73">
                  <c:v>42590</c:v>
                </c:pt>
                <c:pt idx="74">
                  <c:v>42597</c:v>
                </c:pt>
                <c:pt idx="75">
                  <c:v>42604</c:v>
                </c:pt>
                <c:pt idx="76">
                  <c:v>42611</c:v>
                </c:pt>
                <c:pt idx="77">
                  <c:v>42618</c:v>
                </c:pt>
                <c:pt idx="78">
                  <c:v>42625</c:v>
                </c:pt>
                <c:pt idx="79">
                  <c:v>42632</c:v>
                </c:pt>
                <c:pt idx="80">
                  <c:v>42639</c:v>
                </c:pt>
                <c:pt idx="81">
                  <c:v>42646</c:v>
                </c:pt>
                <c:pt idx="82">
                  <c:v>42653</c:v>
                </c:pt>
                <c:pt idx="83">
                  <c:v>42660</c:v>
                </c:pt>
                <c:pt idx="84">
                  <c:v>42667</c:v>
                </c:pt>
                <c:pt idx="85">
                  <c:v>42674</c:v>
                </c:pt>
                <c:pt idx="86">
                  <c:v>42681</c:v>
                </c:pt>
                <c:pt idx="87">
                  <c:v>42688</c:v>
                </c:pt>
                <c:pt idx="88">
                  <c:v>42695</c:v>
                </c:pt>
                <c:pt idx="89">
                  <c:v>42702</c:v>
                </c:pt>
                <c:pt idx="90">
                  <c:v>42709</c:v>
                </c:pt>
                <c:pt idx="91">
                  <c:v>42716</c:v>
                </c:pt>
                <c:pt idx="92">
                  <c:v>42723</c:v>
                </c:pt>
                <c:pt idx="93">
                  <c:v>42730</c:v>
                </c:pt>
              </c:numCache>
            </c:numRef>
          </c:cat>
          <c:val>
            <c:numRef>
              <c:f>Sheet1!$B$2:$B$95</c:f>
              <c:numCache>
                <c:formatCode>0.00%</c:formatCode>
                <c:ptCount val="94"/>
                <c:pt idx="0">
                  <c:v>2.5000000000000001E-3</c:v>
                </c:pt>
                <c:pt idx="1">
                  <c:v>2.5000000000000001E-3</c:v>
                </c:pt>
                <c:pt idx="2">
                  <c:v>2.5000000000000001E-3</c:v>
                </c:pt>
                <c:pt idx="3">
                  <c:v>2.5000000000000001E-3</c:v>
                </c:pt>
                <c:pt idx="4">
                  <c:v>2.5000000000000001E-3</c:v>
                </c:pt>
                <c:pt idx="5">
                  <c:v>2.5000000000000001E-3</c:v>
                </c:pt>
                <c:pt idx="6">
                  <c:v>2.5000000000000001E-3</c:v>
                </c:pt>
                <c:pt idx="7">
                  <c:v>2.5000000000000001E-3</c:v>
                </c:pt>
                <c:pt idx="8">
                  <c:v>2.5000000000000001E-3</c:v>
                </c:pt>
                <c:pt idx="9">
                  <c:v>2.5000000000000001E-3</c:v>
                </c:pt>
                <c:pt idx="10">
                  <c:v>2.5000000000000001E-3</c:v>
                </c:pt>
                <c:pt idx="11">
                  <c:v>2.5000000000000001E-3</c:v>
                </c:pt>
                <c:pt idx="12">
                  <c:v>2.5000000000000001E-3</c:v>
                </c:pt>
                <c:pt idx="13">
                  <c:v>2.5000000000000001E-3</c:v>
                </c:pt>
                <c:pt idx="14">
                  <c:v>2.5000000000000001E-3</c:v>
                </c:pt>
                <c:pt idx="15">
                  <c:v>2.5000000000000001E-3</c:v>
                </c:pt>
                <c:pt idx="16">
                  <c:v>2.5000000000000001E-3</c:v>
                </c:pt>
                <c:pt idx="17">
                  <c:v>2.5000000000000001E-3</c:v>
                </c:pt>
                <c:pt idx="18">
                  <c:v>2.5000000000000001E-3</c:v>
                </c:pt>
                <c:pt idx="19">
                  <c:v>2.5000000000000001E-3</c:v>
                </c:pt>
                <c:pt idx="20">
                  <c:v>2.5000000000000001E-3</c:v>
                </c:pt>
                <c:pt idx="21">
                  <c:v>2.5000000000000001E-3</c:v>
                </c:pt>
                <c:pt idx="22">
                  <c:v>2.5000000000000001E-3</c:v>
                </c:pt>
                <c:pt idx="23">
                  <c:v>2.5000000000000001E-3</c:v>
                </c:pt>
                <c:pt idx="24">
                  <c:v>2.5000000000000001E-3</c:v>
                </c:pt>
                <c:pt idx="25">
                  <c:v>2.5000000000000001E-3</c:v>
                </c:pt>
                <c:pt idx="26">
                  <c:v>2.5000000000000001E-3</c:v>
                </c:pt>
                <c:pt idx="27">
                  <c:v>2.5000000000000001E-3</c:v>
                </c:pt>
                <c:pt idx="28">
                  <c:v>2.5000000000000001E-3</c:v>
                </c:pt>
                <c:pt idx="29">
                  <c:v>2.5000000000000001E-3</c:v>
                </c:pt>
                <c:pt idx="30">
                  <c:v>2.5000000000000001E-3</c:v>
                </c:pt>
                <c:pt idx="31">
                  <c:v>2.5000000000000001E-3</c:v>
                </c:pt>
                <c:pt idx="32">
                  <c:v>2.5000000000000001E-3</c:v>
                </c:pt>
                <c:pt idx="33">
                  <c:v>2.5000000000000001E-3</c:v>
                </c:pt>
                <c:pt idx="34">
                  <c:v>2.5000000000000001E-3</c:v>
                </c:pt>
                <c:pt idx="35">
                  <c:v>2.5000000000000001E-3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Sheet1!$G$1</c:f>
              <c:strCache>
                <c:ptCount val="1"/>
                <c:pt idx="0">
                  <c:v>Fed funds 04</c:v>
                </c:pt>
              </c:strCache>
            </c:strRef>
          </c:tx>
          <c:spPr>
            <a:ln>
              <a:solidFill>
                <a:srgbClr val="339966"/>
              </a:solidFill>
            </a:ln>
          </c:spPr>
          <c:marker>
            <c:symbol val="none"/>
          </c:marker>
          <c:val>
            <c:numRef>
              <c:f>Sheet1!$G$2:$G$95</c:f>
              <c:numCache>
                <c:formatCode>0.00%</c:formatCode>
                <c:ptCount val="9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1.2500000000000001E-2</c:v>
                </c:pt>
                <c:pt idx="27">
                  <c:v>1.2500000000000001E-2</c:v>
                </c:pt>
                <c:pt idx="28">
                  <c:v>1.2500000000000001E-2</c:v>
                </c:pt>
                <c:pt idx="29">
                  <c:v>1.2500000000000001E-2</c:v>
                </c:pt>
                <c:pt idx="30">
                  <c:v>1.2500000000000001E-2</c:v>
                </c:pt>
                <c:pt idx="31">
                  <c:v>1.2500000000000001E-2</c:v>
                </c:pt>
                <c:pt idx="32">
                  <c:v>1.4999999999999999E-2</c:v>
                </c:pt>
                <c:pt idx="33">
                  <c:v>1.4999999999999999E-2</c:v>
                </c:pt>
                <c:pt idx="34">
                  <c:v>1.4999999999999999E-2</c:v>
                </c:pt>
                <c:pt idx="35">
                  <c:v>1.4999999999999999E-2</c:v>
                </c:pt>
                <c:pt idx="36">
                  <c:v>1.4999999999999999E-2</c:v>
                </c:pt>
                <c:pt idx="37">
                  <c:v>1.4999999999999999E-2</c:v>
                </c:pt>
                <c:pt idx="38">
                  <c:v>1.7500000000000002E-2</c:v>
                </c:pt>
                <c:pt idx="39">
                  <c:v>1.7500000000000002E-2</c:v>
                </c:pt>
                <c:pt idx="40">
                  <c:v>1.7500000000000002E-2</c:v>
                </c:pt>
                <c:pt idx="41">
                  <c:v>1.7500000000000002E-2</c:v>
                </c:pt>
                <c:pt idx="42">
                  <c:v>1.7500000000000002E-2</c:v>
                </c:pt>
                <c:pt idx="43">
                  <c:v>1.7500000000000002E-2</c:v>
                </c:pt>
                <c:pt idx="44">
                  <c:v>1.7500000000000002E-2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2.2499999999999999E-2</c:v>
                </c:pt>
                <c:pt idx="51">
                  <c:v>2.2499999999999999E-2</c:v>
                </c:pt>
                <c:pt idx="52">
                  <c:v>2.2499999999999999E-2</c:v>
                </c:pt>
                <c:pt idx="53">
                  <c:v>2.2499999999999999E-2</c:v>
                </c:pt>
                <c:pt idx="54">
                  <c:v>2.2499999999999999E-2</c:v>
                </c:pt>
                <c:pt idx="55">
                  <c:v>2.2499999999999999E-2</c:v>
                </c:pt>
                <c:pt idx="56">
                  <c:v>2.2499999999999999E-2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2.75E-2</c:v>
                </c:pt>
                <c:pt idx="65">
                  <c:v>2.75E-2</c:v>
                </c:pt>
                <c:pt idx="66">
                  <c:v>2.75E-2</c:v>
                </c:pt>
                <c:pt idx="67">
                  <c:v>2.75E-2</c:v>
                </c:pt>
                <c:pt idx="68">
                  <c:v>2.75E-2</c:v>
                </c:pt>
                <c:pt idx="69">
                  <c:v>2.75E-2</c:v>
                </c:pt>
                <c:pt idx="70">
                  <c:v>0.03</c:v>
                </c:pt>
                <c:pt idx="71">
                  <c:v>0.03</c:v>
                </c:pt>
                <c:pt idx="72">
                  <c:v>0.03</c:v>
                </c:pt>
                <c:pt idx="73">
                  <c:v>0.03</c:v>
                </c:pt>
                <c:pt idx="74">
                  <c:v>0.03</c:v>
                </c:pt>
                <c:pt idx="75">
                  <c:v>0.03</c:v>
                </c:pt>
                <c:pt idx="76">
                  <c:v>0.03</c:v>
                </c:pt>
                <c:pt idx="77">
                  <c:v>0.03</c:v>
                </c:pt>
                <c:pt idx="78">
                  <c:v>3.2500000000000001E-2</c:v>
                </c:pt>
                <c:pt idx="79">
                  <c:v>3.2500000000000001E-2</c:v>
                </c:pt>
                <c:pt idx="80">
                  <c:v>3.2500000000000001E-2</c:v>
                </c:pt>
                <c:pt idx="81">
                  <c:v>3.2500000000000001E-2</c:v>
                </c:pt>
                <c:pt idx="82">
                  <c:v>3.2500000000000001E-2</c:v>
                </c:pt>
                <c:pt idx="83">
                  <c:v>3.2500000000000001E-2</c:v>
                </c:pt>
                <c:pt idx="84">
                  <c:v>3.5000000000000003E-2</c:v>
                </c:pt>
                <c:pt idx="85">
                  <c:v>3.5000000000000003E-2</c:v>
                </c:pt>
                <c:pt idx="86">
                  <c:v>3.5000000000000003E-2</c:v>
                </c:pt>
                <c:pt idx="87">
                  <c:v>3.5000000000000003E-2</c:v>
                </c:pt>
                <c:pt idx="88">
                  <c:v>3.5000000000000003E-2</c:v>
                </c:pt>
                <c:pt idx="89">
                  <c:v>3.5000000000000003E-2</c:v>
                </c:pt>
                <c:pt idx="90">
                  <c:v>3.7499999999999999E-2</c:v>
                </c:pt>
                <c:pt idx="91">
                  <c:v>3.7499999999999999E-2</c:v>
                </c:pt>
                <c:pt idx="92">
                  <c:v>3.7499999999999999E-2</c:v>
                </c:pt>
                <c:pt idx="93">
                  <c:v>3.7499999999999999E-2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Sheet1!$J$1</c:f>
              <c:strCache>
                <c:ptCount val="1"/>
                <c:pt idx="0">
                  <c:v>Fed funds 99</c:v>
                </c:pt>
              </c:strCache>
            </c:strRef>
          </c:tx>
          <c:spPr>
            <a:ln>
              <a:solidFill>
                <a:srgbClr val="200FF9"/>
              </a:solidFill>
            </a:ln>
          </c:spPr>
          <c:marker>
            <c:symbol val="none"/>
          </c:marker>
          <c:val>
            <c:numRef>
              <c:f>Sheet1!$J$2:$J$95</c:f>
              <c:numCache>
                <c:formatCode>0.00%</c:formatCode>
                <c:ptCount val="94"/>
                <c:pt idx="0">
                  <c:v>4.7500000000000001E-2</c:v>
                </c:pt>
                <c:pt idx="1">
                  <c:v>4.7500000000000001E-2</c:v>
                </c:pt>
                <c:pt idx="2">
                  <c:v>4.7500000000000001E-2</c:v>
                </c:pt>
                <c:pt idx="3">
                  <c:v>4.7500000000000001E-2</c:v>
                </c:pt>
                <c:pt idx="4">
                  <c:v>4.7500000000000001E-2</c:v>
                </c:pt>
                <c:pt idx="5">
                  <c:v>4.7500000000000001E-2</c:v>
                </c:pt>
                <c:pt idx="6">
                  <c:v>4.7500000000000001E-2</c:v>
                </c:pt>
                <c:pt idx="7">
                  <c:v>4.7500000000000001E-2</c:v>
                </c:pt>
                <c:pt idx="8">
                  <c:v>4.7500000000000001E-2</c:v>
                </c:pt>
                <c:pt idx="9">
                  <c:v>4.7500000000000001E-2</c:v>
                </c:pt>
                <c:pt idx="10">
                  <c:v>4.7500000000000001E-2</c:v>
                </c:pt>
                <c:pt idx="11">
                  <c:v>4.7500000000000001E-2</c:v>
                </c:pt>
                <c:pt idx="12">
                  <c:v>4.7500000000000001E-2</c:v>
                </c:pt>
                <c:pt idx="13">
                  <c:v>4.7500000000000001E-2</c:v>
                </c:pt>
                <c:pt idx="14">
                  <c:v>4.7500000000000001E-2</c:v>
                </c:pt>
                <c:pt idx="15">
                  <c:v>4.7500000000000001E-2</c:v>
                </c:pt>
                <c:pt idx="16">
                  <c:v>4.7500000000000001E-2</c:v>
                </c:pt>
                <c:pt idx="17">
                  <c:v>4.7500000000000001E-2</c:v>
                </c:pt>
                <c:pt idx="18">
                  <c:v>4.7500000000000001E-2</c:v>
                </c:pt>
                <c:pt idx="19">
                  <c:v>4.7500000000000001E-2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5.2499999999999998E-2</c:v>
                </c:pt>
                <c:pt idx="29">
                  <c:v>5.2499999999999998E-2</c:v>
                </c:pt>
                <c:pt idx="30">
                  <c:v>5.2499999999999998E-2</c:v>
                </c:pt>
                <c:pt idx="31">
                  <c:v>5.2499999999999998E-2</c:v>
                </c:pt>
                <c:pt idx="32">
                  <c:v>5.2499999999999998E-2</c:v>
                </c:pt>
                <c:pt idx="33">
                  <c:v>5.2499999999999998E-2</c:v>
                </c:pt>
                <c:pt idx="34">
                  <c:v>5.2499999999999998E-2</c:v>
                </c:pt>
                <c:pt idx="35">
                  <c:v>5.2499999999999998E-2</c:v>
                </c:pt>
                <c:pt idx="36">
                  <c:v>5.2499999999999998E-2</c:v>
                </c:pt>
                <c:pt idx="37">
                  <c:v>5.2499999999999998E-2</c:v>
                </c:pt>
                <c:pt idx="38">
                  <c:v>5.2499999999999998E-2</c:v>
                </c:pt>
                <c:pt idx="39">
                  <c:v>5.2499999999999998E-2</c:v>
                </c:pt>
                <c:pt idx="40">
                  <c:v>5.5E-2</c:v>
                </c:pt>
                <c:pt idx="41">
                  <c:v>5.5E-2</c:v>
                </c:pt>
                <c:pt idx="42">
                  <c:v>5.5E-2</c:v>
                </c:pt>
                <c:pt idx="43">
                  <c:v>5.5E-2</c:v>
                </c:pt>
                <c:pt idx="44">
                  <c:v>5.5E-2</c:v>
                </c:pt>
                <c:pt idx="45">
                  <c:v>5.5E-2</c:v>
                </c:pt>
                <c:pt idx="46">
                  <c:v>5.5E-2</c:v>
                </c:pt>
                <c:pt idx="47">
                  <c:v>5.5E-2</c:v>
                </c:pt>
                <c:pt idx="48">
                  <c:v>5.5E-2</c:v>
                </c:pt>
                <c:pt idx="49">
                  <c:v>5.5E-2</c:v>
                </c:pt>
                <c:pt idx="50">
                  <c:v>5.5E-2</c:v>
                </c:pt>
                <c:pt idx="51">
                  <c:v>5.7500000000000002E-2</c:v>
                </c:pt>
                <c:pt idx="52">
                  <c:v>5.7500000000000002E-2</c:v>
                </c:pt>
                <c:pt idx="53">
                  <c:v>5.7500000000000002E-2</c:v>
                </c:pt>
                <c:pt idx="54">
                  <c:v>5.7500000000000002E-2</c:v>
                </c:pt>
                <c:pt idx="55">
                  <c:v>5.7500000000000002E-2</c:v>
                </c:pt>
                <c:pt idx="56">
                  <c:v>5.7500000000000002E-2</c:v>
                </c:pt>
                <c:pt idx="57">
                  <c:v>5.7500000000000002E-2</c:v>
                </c:pt>
                <c:pt idx="58">
                  <c:v>0.06</c:v>
                </c:pt>
                <c:pt idx="59">
                  <c:v>0.06</c:v>
                </c:pt>
                <c:pt idx="60">
                  <c:v>0.06</c:v>
                </c:pt>
                <c:pt idx="61">
                  <c:v>0.06</c:v>
                </c:pt>
                <c:pt idx="62">
                  <c:v>0.06</c:v>
                </c:pt>
                <c:pt idx="63">
                  <c:v>0.06</c:v>
                </c:pt>
                <c:pt idx="64">
                  <c:v>0.06</c:v>
                </c:pt>
                <c:pt idx="65">
                  <c:v>0.06</c:v>
                </c:pt>
                <c:pt idx="66">
                  <c:v>6.5000000000000002E-2</c:v>
                </c:pt>
                <c:pt idx="67">
                  <c:v>6.5000000000000002E-2</c:v>
                </c:pt>
                <c:pt idx="68">
                  <c:v>6.5000000000000002E-2</c:v>
                </c:pt>
                <c:pt idx="69">
                  <c:v>6.5000000000000002E-2</c:v>
                </c:pt>
                <c:pt idx="70">
                  <c:v>6.5000000000000002E-2</c:v>
                </c:pt>
                <c:pt idx="71">
                  <c:v>6.5000000000000002E-2</c:v>
                </c:pt>
                <c:pt idx="72">
                  <c:v>6.5000000000000002E-2</c:v>
                </c:pt>
                <c:pt idx="73">
                  <c:v>6.5000000000000002E-2</c:v>
                </c:pt>
                <c:pt idx="74">
                  <c:v>6.5000000000000002E-2</c:v>
                </c:pt>
                <c:pt idx="75">
                  <c:v>6.5000000000000002E-2</c:v>
                </c:pt>
                <c:pt idx="76">
                  <c:v>6.5000000000000002E-2</c:v>
                </c:pt>
                <c:pt idx="77">
                  <c:v>6.5000000000000002E-2</c:v>
                </c:pt>
                <c:pt idx="78">
                  <c:v>6.5000000000000002E-2</c:v>
                </c:pt>
                <c:pt idx="79">
                  <c:v>6.5000000000000002E-2</c:v>
                </c:pt>
                <c:pt idx="80">
                  <c:v>6.5000000000000002E-2</c:v>
                </c:pt>
                <c:pt idx="81">
                  <c:v>6.5000000000000002E-2</c:v>
                </c:pt>
                <c:pt idx="82">
                  <c:v>6.5000000000000002E-2</c:v>
                </c:pt>
                <c:pt idx="83">
                  <c:v>6.5000000000000002E-2</c:v>
                </c:pt>
                <c:pt idx="84">
                  <c:v>6.5000000000000002E-2</c:v>
                </c:pt>
                <c:pt idx="85">
                  <c:v>6.5000000000000002E-2</c:v>
                </c:pt>
                <c:pt idx="86">
                  <c:v>6.5000000000000002E-2</c:v>
                </c:pt>
                <c:pt idx="87">
                  <c:v>6.5000000000000002E-2</c:v>
                </c:pt>
                <c:pt idx="88">
                  <c:v>6.5000000000000002E-2</c:v>
                </c:pt>
                <c:pt idx="89">
                  <c:v>6.5000000000000002E-2</c:v>
                </c:pt>
                <c:pt idx="90">
                  <c:v>6.5000000000000002E-2</c:v>
                </c:pt>
                <c:pt idx="91">
                  <c:v>6.5000000000000002E-2</c:v>
                </c:pt>
                <c:pt idx="92">
                  <c:v>6.5000000000000002E-2</c:v>
                </c:pt>
                <c:pt idx="93">
                  <c:v>6.5000000000000002E-2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944216"/>
        <c:axId val="849944608"/>
      </c:lineChart>
      <c:dateAx>
        <c:axId val="84994421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9944608"/>
        <c:crosses val="autoZero"/>
        <c:auto val="1"/>
        <c:lblOffset val="100"/>
        <c:baseTimeUnit val="days"/>
        <c:majorUnit val="3"/>
        <c:majorTimeUnit val="months"/>
        <c:minorUnit val="3"/>
        <c:minorTimeUnit val="months"/>
      </c:dateAx>
      <c:valAx>
        <c:axId val="849944608"/>
        <c:scaling>
          <c:orientation val="minMax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9944216"/>
        <c:crosses val="autoZero"/>
        <c:crossBetween val="midCat"/>
        <c:majorUnit val="1.0000000000000002E-2"/>
        <c:minorUnit val="1.0000000000000002E-2"/>
      </c:valAx>
      <c:spPr>
        <a:noFill/>
        <a:ln w="11548">
          <a:solidFill>
            <a:schemeClr val="tx1"/>
          </a:solidFill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8566522982905654E-3"/>
          <c:y val="0.83063042720522284"/>
          <c:w val="0.93925960710651946"/>
          <c:h val="0.13237587122169917"/>
        </c:manualLayout>
      </c:layout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BE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noProof="0" dirty="0" smtClean="0"/>
              <a:t>Taux</a:t>
            </a:r>
            <a:r>
              <a:rPr lang="fr-BE" baseline="0" noProof="0" dirty="0" smtClean="0"/>
              <a:t> de change effectif réel </a:t>
            </a:r>
          </a:p>
          <a:p>
            <a:pPr>
              <a:defRPr lang="fr-BE" noProof="0"/>
            </a:pPr>
            <a:r>
              <a:rPr lang="fr-BE" sz="1000" baseline="0" noProof="0" dirty="0" smtClean="0"/>
              <a:t>(basé sur parité pouvoir d’achat)</a:t>
            </a:r>
            <a:endParaRPr lang="fr-BE" sz="1000" noProof="0" dirty="0"/>
          </a:p>
        </c:rich>
      </c:tx>
      <c:layout>
        <c:manualLayout>
          <c:xMode val="edge"/>
          <c:yMode val="edge"/>
          <c:x val="0.25208388996122122"/>
          <c:y val="4.63980463980463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BE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61592300962381E-2"/>
          <c:y val="3.2824074074074075E-2"/>
          <c:w val="0.92167746730773692"/>
          <c:h val="0.70504337237382986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PowerPoint]Sheet1'!$AC$2</c:f>
              <c:strCache>
                <c:ptCount val="1"/>
                <c:pt idx="0">
                  <c:v>BRL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PowerPoint]Sheet1'!$AC$3:$AC$135</c:f>
              <c:numCache>
                <c:formatCode>General</c:formatCode>
                <c:ptCount val="133"/>
                <c:pt idx="0">
                  <c:v>100</c:v>
                </c:pt>
                <c:pt idx="1">
                  <c:v>99.572601962790031</c:v>
                </c:pt>
                <c:pt idx="2">
                  <c:v>99.697175324346489</c:v>
                </c:pt>
                <c:pt idx="3">
                  <c:v>99.353838986398202</c:v>
                </c:pt>
                <c:pt idx="4">
                  <c:v>96.344835269453185</c:v>
                </c:pt>
                <c:pt idx="5">
                  <c:v>95.361414667247331</c:v>
                </c:pt>
                <c:pt idx="6">
                  <c:v>95.041372535118555</c:v>
                </c:pt>
                <c:pt idx="7">
                  <c:v>91.023628427033429</c:v>
                </c:pt>
                <c:pt idx="8">
                  <c:v>93.434072333573042</c:v>
                </c:pt>
                <c:pt idx="9">
                  <c:v>91.742710432765847</c:v>
                </c:pt>
                <c:pt idx="10">
                  <c:v>90.883863192116451</c:v>
                </c:pt>
                <c:pt idx="11">
                  <c:v>91.952358285141358</c:v>
                </c:pt>
                <c:pt idx="12">
                  <c:v>90.927413229083342</c:v>
                </c:pt>
                <c:pt idx="13">
                  <c:v>89.705986610895636</c:v>
                </c:pt>
                <c:pt idx="14">
                  <c:v>89.902468173025326</c:v>
                </c:pt>
                <c:pt idx="15">
                  <c:v>86.855991168457635</c:v>
                </c:pt>
                <c:pt idx="16">
                  <c:v>87.001833152718845</c:v>
                </c:pt>
                <c:pt idx="17">
                  <c:v>87.456576561977784</c:v>
                </c:pt>
                <c:pt idx="18">
                  <c:v>91.409502010391236</c:v>
                </c:pt>
                <c:pt idx="19">
                  <c:v>91.656623150389407</c:v>
                </c:pt>
                <c:pt idx="20">
                  <c:v>94.562322128482734</c:v>
                </c:pt>
                <c:pt idx="21">
                  <c:v>92.864883478331336</c:v>
                </c:pt>
                <c:pt idx="22">
                  <c:v>95.438386825607438</c:v>
                </c:pt>
                <c:pt idx="23">
                  <c:v>96.616263406828253</c:v>
                </c:pt>
                <c:pt idx="24">
                  <c:v>97.380921032642277</c:v>
                </c:pt>
                <c:pt idx="25">
                  <c:v>96.179750245601966</c:v>
                </c:pt>
                <c:pt idx="26">
                  <c:v>94.153154339305431</c:v>
                </c:pt>
                <c:pt idx="27">
                  <c:v>91.946281535797112</c:v>
                </c:pt>
                <c:pt idx="28">
                  <c:v>91.874373335223879</c:v>
                </c:pt>
                <c:pt idx="29">
                  <c:v>93.065416206690514</c:v>
                </c:pt>
                <c:pt idx="30">
                  <c:v>91.396335720145458</c:v>
                </c:pt>
                <c:pt idx="31">
                  <c:v>91.397348511702816</c:v>
                </c:pt>
                <c:pt idx="32">
                  <c:v>91.392284553915971</c:v>
                </c:pt>
                <c:pt idx="33">
                  <c:v>90.22858705449832</c:v>
                </c:pt>
                <c:pt idx="34">
                  <c:v>90.820057324002164</c:v>
                </c:pt>
                <c:pt idx="35">
                  <c:v>89.88930188277952</c:v>
                </c:pt>
                <c:pt idx="36">
                  <c:v>90.354173207612163</c:v>
                </c:pt>
                <c:pt idx="37">
                  <c:v>91.242391403425273</c:v>
                </c:pt>
                <c:pt idx="38">
                  <c:v>90.675228131298311</c:v>
                </c:pt>
                <c:pt idx="39">
                  <c:v>90.539514062610792</c:v>
                </c:pt>
                <c:pt idx="40">
                  <c:v>91.043884258180853</c:v>
                </c:pt>
                <c:pt idx="41">
                  <c:v>90.62965251121669</c:v>
                </c:pt>
                <c:pt idx="42">
                  <c:v>92.18226196866425</c:v>
                </c:pt>
                <c:pt idx="43">
                  <c:v>93.629541104145375</c:v>
                </c:pt>
                <c:pt idx="44">
                  <c:v>93.819945916930848</c:v>
                </c:pt>
                <c:pt idx="45">
                  <c:v>93.595106191194787</c:v>
                </c:pt>
                <c:pt idx="46">
                  <c:v>95.942757021177485</c:v>
                </c:pt>
                <c:pt idx="47">
                  <c:v>98.587155777469434</c:v>
                </c:pt>
                <c:pt idx="48">
                  <c:v>99.175587672301162</c:v>
                </c:pt>
                <c:pt idx="49">
                  <c:v>100.10836869663855</c:v>
                </c:pt>
                <c:pt idx="50">
                  <c:v>99.014553814679388</c:v>
                </c:pt>
                <c:pt idx="51">
                  <c:v>99.068231767219999</c:v>
                </c:pt>
                <c:pt idx="52">
                  <c:v>99.58475546147848</c:v>
                </c:pt>
                <c:pt idx="53">
                  <c:v>99.404478564266697</c:v>
                </c:pt>
                <c:pt idx="54">
                  <c:v>99.624254332215898</c:v>
                </c:pt>
                <c:pt idx="55">
                  <c:v>99.357890152627704</c:v>
                </c:pt>
                <c:pt idx="56">
                  <c:v>97.992647133293502</c:v>
                </c:pt>
                <c:pt idx="57">
                  <c:v>97.479161813707137</c:v>
                </c:pt>
                <c:pt idx="58">
                  <c:v>97.790088821819595</c:v>
                </c:pt>
                <c:pt idx="59">
                  <c:v>97.17329876338151</c:v>
                </c:pt>
                <c:pt idx="60">
                  <c:v>98.226601983045867</c:v>
                </c:pt>
                <c:pt idx="61">
                  <c:v>97.198618552315736</c:v>
                </c:pt>
                <c:pt idx="62">
                  <c:v>96.579802910762922</c:v>
                </c:pt>
                <c:pt idx="63">
                  <c:v>96.119995543717138</c:v>
                </c:pt>
                <c:pt idx="64">
                  <c:v>96.372180641502155</c:v>
                </c:pt>
                <c:pt idx="65">
                  <c:v>95.148728440199704</c:v>
                </c:pt>
                <c:pt idx="66">
                  <c:v>93.948570444716751</c:v>
                </c:pt>
                <c:pt idx="67">
                  <c:v>94.762854856841898</c:v>
                </c:pt>
                <c:pt idx="68">
                  <c:v>95.100114445445968</c:v>
                </c:pt>
                <c:pt idx="69">
                  <c:v>96.774258889777869</c:v>
                </c:pt>
                <c:pt idx="70">
                  <c:v>97.140889433545638</c:v>
                </c:pt>
                <c:pt idx="71">
                  <c:v>93.813869167586574</c:v>
                </c:pt>
                <c:pt idx="72">
                  <c:v>92.428370317104978</c:v>
                </c:pt>
                <c:pt idx="73">
                  <c:v>91.202892532687798</c:v>
                </c:pt>
                <c:pt idx="74">
                  <c:v>89.502415507864271</c:v>
                </c:pt>
                <c:pt idx="75">
                  <c:v>92.27847716661428</c:v>
                </c:pt>
                <c:pt idx="76">
                  <c:v>91.372028722768519</c:v>
                </c:pt>
                <c:pt idx="77">
                  <c:v>90.684343255314573</c:v>
                </c:pt>
                <c:pt idx="78">
                  <c:v>92.130609599238312</c:v>
                </c:pt>
                <c:pt idx="79">
                  <c:v>88.826883539098745</c:v>
                </c:pt>
                <c:pt idx="80">
                  <c:v>88.339730800003991</c:v>
                </c:pt>
                <c:pt idx="81">
                  <c:v>91.489512543423373</c:v>
                </c:pt>
                <c:pt idx="82">
                  <c:v>90.295431297284637</c:v>
                </c:pt>
                <c:pt idx="83">
                  <c:v>90.087809028023884</c:v>
                </c:pt>
                <c:pt idx="84">
                  <c:v>87.866757142712402</c:v>
                </c:pt>
                <c:pt idx="85">
                  <c:v>89.198578040653388</c:v>
                </c:pt>
                <c:pt idx="86">
                  <c:v>88.886638240983544</c:v>
                </c:pt>
                <c:pt idx="87">
                  <c:v>89.282639739915055</c:v>
                </c:pt>
                <c:pt idx="88">
                  <c:v>91.858168670305886</c:v>
                </c:pt>
                <c:pt idx="89">
                  <c:v>93.212270982508997</c:v>
                </c:pt>
                <c:pt idx="90">
                  <c:v>95.210508725199162</c:v>
                </c:pt>
                <c:pt idx="91">
                  <c:v>92.064778148009253</c:v>
                </c:pt>
                <c:pt idx="92">
                  <c:v>89.024377892785793</c:v>
                </c:pt>
                <c:pt idx="93">
                  <c:v>86.763827136736893</c:v>
                </c:pt>
                <c:pt idx="94">
                  <c:v>85.702421584613575</c:v>
                </c:pt>
                <c:pt idx="95">
                  <c:v>86.484296666902878</c:v>
                </c:pt>
                <c:pt idx="96">
                  <c:v>81.956105613903517</c:v>
                </c:pt>
                <c:pt idx="97">
                  <c:v>78.004192957047437</c:v>
                </c:pt>
                <c:pt idx="98">
                  <c:v>78.119651194587561</c:v>
                </c:pt>
                <c:pt idx="99">
                  <c:v>77.724662487213436</c:v>
                </c:pt>
                <c:pt idx="100">
                  <c:v>80.420713612931266</c:v>
                </c:pt>
                <c:pt idx="101">
                  <c:v>82.714686490373367</c:v>
                </c:pt>
                <c:pt idx="102">
                  <c:v>82.732916738406033</c:v>
                </c:pt>
                <c:pt idx="103">
                  <c:v>85.383392244042213</c:v>
                </c:pt>
                <c:pt idx="104">
                  <c:v>83.369962627991484</c:v>
                </c:pt>
                <c:pt idx="105">
                  <c:v>84.056635303888058</c:v>
                </c:pt>
                <c:pt idx="106">
                  <c:v>83.559354649219586</c:v>
                </c:pt>
                <c:pt idx="107">
                  <c:v>82.121190637754779</c:v>
                </c:pt>
                <c:pt idx="108">
                  <c:v>79.706695564985708</c:v>
                </c:pt>
                <c:pt idx="109">
                  <c:v>80.397419407111755</c:v>
                </c:pt>
                <c:pt idx="110">
                  <c:v>81.583398320791517</c:v>
                </c:pt>
                <c:pt idx="111">
                  <c:v>81.821404336773369</c:v>
                </c:pt>
                <c:pt idx="112">
                  <c:v>81.622897191528935</c:v>
                </c:pt>
                <c:pt idx="113">
                  <c:v>82.27716053758968</c:v>
                </c:pt>
                <c:pt idx="114">
                  <c:v>80.684039417847345</c:v>
                </c:pt>
                <c:pt idx="115">
                  <c:v>81.376788843088136</c:v>
                </c:pt>
                <c:pt idx="116">
                  <c:v>77.989001083686901</c:v>
                </c:pt>
                <c:pt idx="117">
                  <c:v>76.222692607634357</c:v>
                </c:pt>
                <c:pt idx="118">
                  <c:v>74.017845387240783</c:v>
                </c:pt>
                <c:pt idx="119">
                  <c:v>75.663631667966342</c:v>
                </c:pt>
                <c:pt idx="120">
                  <c:v>75.594761842065211</c:v>
                </c:pt>
                <c:pt idx="121">
                  <c:v>73.898335983471171</c:v>
                </c:pt>
                <c:pt idx="122">
                  <c:v>70.088214144646827</c:v>
                </c:pt>
                <c:pt idx="123">
                  <c:v>68.865774734901748</c:v>
                </c:pt>
                <c:pt idx="124">
                  <c:v>68.068707779251895</c:v>
                </c:pt>
                <c:pt idx="125">
                  <c:v>68.712843209738935</c:v>
                </c:pt>
                <c:pt idx="126">
                  <c:v>68.648024550067291</c:v>
                </c:pt>
                <c:pt idx="127">
                  <c:v>72.83591763979048</c:v>
                </c:pt>
                <c:pt idx="128">
                  <c:v>71.209374398654944</c:v>
                </c:pt>
                <c:pt idx="129">
                  <c:v>71.649938726110705</c:v>
                </c:pt>
                <c:pt idx="130">
                  <c:v>72.945299127986388</c:v>
                </c:pt>
                <c:pt idx="131">
                  <c:v>74.918217081742327</c:v>
                </c:pt>
                <c:pt idx="132">
                  <c:v>75.333461620263847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PowerPoint]Sheet1'!$AD$2</c:f>
              <c:strCache>
                <c:ptCount val="1"/>
                <c:pt idx="0">
                  <c:v>TRY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PowerPoint]Sheet1'!$AD$3:$AD$135</c:f>
              <c:numCache>
                <c:formatCode>General</c:formatCode>
                <c:ptCount val="133"/>
                <c:pt idx="0">
                  <c:v>100</c:v>
                </c:pt>
                <c:pt idx="1">
                  <c:v>100.80386373213186</c:v>
                </c:pt>
                <c:pt idx="2">
                  <c:v>99.756896048750448</c:v>
                </c:pt>
                <c:pt idx="3">
                  <c:v>99.657493544239529</c:v>
                </c:pt>
                <c:pt idx="4">
                  <c:v>98.859032122135432</c:v>
                </c:pt>
                <c:pt idx="5">
                  <c:v>97.749397642431916</c:v>
                </c:pt>
                <c:pt idx="6">
                  <c:v>98.575951076680411</c:v>
                </c:pt>
                <c:pt idx="7">
                  <c:v>95.959072099229658</c:v>
                </c:pt>
                <c:pt idx="8">
                  <c:v>97.170270007455215</c:v>
                </c:pt>
                <c:pt idx="9">
                  <c:v>96.517670956100858</c:v>
                </c:pt>
                <c:pt idx="10">
                  <c:v>95.943945631151919</c:v>
                </c:pt>
                <c:pt idx="11">
                  <c:v>97.455511976921372</c:v>
                </c:pt>
                <c:pt idx="12">
                  <c:v>96.460406469806514</c:v>
                </c:pt>
                <c:pt idx="13">
                  <c:v>96.507946798050881</c:v>
                </c:pt>
                <c:pt idx="14">
                  <c:v>96.54576296824527</c:v>
                </c:pt>
                <c:pt idx="15">
                  <c:v>95.52688729700823</c:v>
                </c:pt>
                <c:pt idx="16">
                  <c:v>92.946744027746291</c:v>
                </c:pt>
                <c:pt idx="17">
                  <c:v>91.866282022192706</c:v>
                </c:pt>
                <c:pt idx="18">
                  <c:v>91.751753049604019</c:v>
                </c:pt>
                <c:pt idx="19">
                  <c:v>91.751753049604019</c:v>
                </c:pt>
                <c:pt idx="20">
                  <c:v>93.225503225179096</c:v>
                </c:pt>
                <c:pt idx="21">
                  <c:v>91.062418290060847</c:v>
                </c:pt>
                <c:pt idx="22">
                  <c:v>92.984560197940652</c:v>
                </c:pt>
                <c:pt idx="23">
                  <c:v>93.752768683889229</c:v>
                </c:pt>
                <c:pt idx="24">
                  <c:v>94.088792367616392</c:v>
                </c:pt>
                <c:pt idx="25">
                  <c:v>93.083962702451558</c:v>
                </c:pt>
                <c:pt idx="26">
                  <c:v>93.009410824068354</c:v>
                </c:pt>
                <c:pt idx="27">
                  <c:v>92.697157304463374</c:v>
                </c:pt>
                <c:pt idx="28">
                  <c:v>92.972675115879554</c:v>
                </c:pt>
                <c:pt idx="29">
                  <c:v>93.88674597257787</c:v>
                </c:pt>
                <c:pt idx="30">
                  <c:v>93.222261839162428</c:v>
                </c:pt>
                <c:pt idx="31">
                  <c:v>92.658260672263452</c:v>
                </c:pt>
                <c:pt idx="32">
                  <c:v>92.035914557064601</c:v>
                </c:pt>
                <c:pt idx="33">
                  <c:v>90.683176126111533</c:v>
                </c:pt>
                <c:pt idx="34">
                  <c:v>88.038205136516382</c:v>
                </c:pt>
                <c:pt idx="35">
                  <c:v>88.460665780687833</c:v>
                </c:pt>
                <c:pt idx="36">
                  <c:v>89.582185342452433</c:v>
                </c:pt>
                <c:pt idx="37">
                  <c:v>88.168941039188368</c:v>
                </c:pt>
                <c:pt idx="38">
                  <c:v>84.62934750899484</c:v>
                </c:pt>
                <c:pt idx="39">
                  <c:v>88.244573379577105</c:v>
                </c:pt>
                <c:pt idx="40">
                  <c:v>90.013289682668301</c:v>
                </c:pt>
                <c:pt idx="41">
                  <c:v>90.915475457305519</c:v>
                </c:pt>
                <c:pt idx="42">
                  <c:v>91.249338217021574</c:v>
                </c:pt>
                <c:pt idx="43">
                  <c:v>90.396853694639802</c:v>
                </c:pt>
                <c:pt idx="44">
                  <c:v>90.176439445506858</c:v>
                </c:pt>
                <c:pt idx="45">
                  <c:v>89.358529707302807</c:v>
                </c:pt>
                <c:pt idx="46">
                  <c:v>89.92361133620733</c:v>
                </c:pt>
                <c:pt idx="47">
                  <c:v>91.424373061921244</c:v>
                </c:pt>
                <c:pt idx="48">
                  <c:v>95.009345996348003</c:v>
                </c:pt>
                <c:pt idx="49">
                  <c:v>94.124447613799617</c:v>
                </c:pt>
                <c:pt idx="50">
                  <c:v>93.555044136872908</c:v>
                </c:pt>
                <c:pt idx="51">
                  <c:v>93.340032197767741</c:v>
                </c:pt>
                <c:pt idx="52">
                  <c:v>94.478839151621216</c:v>
                </c:pt>
                <c:pt idx="53">
                  <c:v>95.523645910991519</c:v>
                </c:pt>
                <c:pt idx="54">
                  <c:v>94.844035309498324</c:v>
                </c:pt>
                <c:pt idx="55">
                  <c:v>95.815370652490998</c:v>
                </c:pt>
                <c:pt idx="56">
                  <c:v>95.156288829103318</c:v>
                </c:pt>
                <c:pt idx="57">
                  <c:v>95.924497315051909</c:v>
                </c:pt>
                <c:pt idx="58">
                  <c:v>94.24870074443831</c:v>
                </c:pt>
                <c:pt idx="59">
                  <c:v>93.40269899408986</c:v>
                </c:pt>
                <c:pt idx="60">
                  <c:v>93.928883990794446</c:v>
                </c:pt>
                <c:pt idx="61">
                  <c:v>94.058539431460886</c:v>
                </c:pt>
                <c:pt idx="62">
                  <c:v>94.614977364320978</c:v>
                </c:pt>
                <c:pt idx="63">
                  <c:v>95.094702494786759</c:v>
                </c:pt>
                <c:pt idx="64">
                  <c:v>96.961740840383328</c:v>
                </c:pt>
                <c:pt idx="65">
                  <c:v>95.408036476397285</c:v>
                </c:pt>
                <c:pt idx="66">
                  <c:v>94.764081121087372</c:v>
                </c:pt>
                <c:pt idx="67">
                  <c:v>94.198999492182836</c:v>
                </c:pt>
                <c:pt idx="68">
                  <c:v>94.923989497909304</c:v>
                </c:pt>
                <c:pt idx="69">
                  <c:v>96.095210311929378</c:v>
                </c:pt>
                <c:pt idx="70">
                  <c:v>97.219971259710647</c:v>
                </c:pt>
                <c:pt idx="71">
                  <c:v>95.223277473447638</c:v>
                </c:pt>
                <c:pt idx="72">
                  <c:v>95.164932525147748</c:v>
                </c:pt>
                <c:pt idx="73">
                  <c:v>94.959644744092572</c:v>
                </c:pt>
                <c:pt idx="74">
                  <c:v>94.943437814009272</c:v>
                </c:pt>
                <c:pt idx="75">
                  <c:v>95.556059771158147</c:v>
                </c:pt>
                <c:pt idx="76">
                  <c:v>96.876384341944615</c:v>
                </c:pt>
                <c:pt idx="77">
                  <c:v>97.815305824770675</c:v>
                </c:pt>
                <c:pt idx="78">
                  <c:v>98.867675818179862</c:v>
                </c:pt>
                <c:pt idx="79">
                  <c:v>98.130800730392338</c:v>
                </c:pt>
                <c:pt idx="80">
                  <c:v>99.018940498957349</c:v>
                </c:pt>
                <c:pt idx="81">
                  <c:v>99.806597301005908</c:v>
                </c:pt>
                <c:pt idx="82">
                  <c:v>100.05726448629434</c:v>
                </c:pt>
                <c:pt idx="83">
                  <c:v>99.246917982129162</c:v>
                </c:pt>
                <c:pt idx="84">
                  <c:v>97.289120828066075</c:v>
                </c:pt>
                <c:pt idx="85">
                  <c:v>98.164295052564469</c:v>
                </c:pt>
                <c:pt idx="86">
                  <c:v>98.258295247047627</c:v>
                </c:pt>
                <c:pt idx="87">
                  <c:v>98.523008438408269</c:v>
                </c:pt>
                <c:pt idx="88">
                  <c:v>101.91457867384094</c:v>
                </c:pt>
                <c:pt idx="89">
                  <c:v>101.36030166499195</c:v>
                </c:pt>
                <c:pt idx="90">
                  <c:v>102.3975451903234</c:v>
                </c:pt>
                <c:pt idx="91">
                  <c:v>99.293377848367967</c:v>
                </c:pt>
                <c:pt idx="92">
                  <c:v>98.626732790941404</c:v>
                </c:pt>
                <c:pt idx="93">
                  <c:v>98.815813641913294</c:v>
                </c:pt>
                <c:pt idx="94">
                  <c:v>99.480297775328737</c:v>
                </c:pt>
                <c:pt idx="95">
                  <c:v>97.948202651453769</c:v>
                </c:pt>
                <c:pt idx="96">
                  <c:v>94.691690166715304</c:v>
                </c:pt>
                <c:pt idx="97">
                  <c:v>96.6559700928117</c:v>
                </c:pt>
                <c:pt idx="98">
                  <c:v>97.245902347843966</c:v>
                </c:pt>
                <c:pt idx="99">
                  <c:v>95.876956986807585</c:v>
                </c:pt>
                <c:pt idx="100">
                  <c:v>96.814798007628099</c:v>
                </c:pt>
                <c:pt idx="101">
                  <c:v>96.552245740278579</c:v>
                </c:pt>
                <c:pt idx="102">
                  <c:v>93.449158860328708</c:v>
                </c:pt>
                <c:pt idx="103">
                  <c:v>92.284420818341971</c:v>
                </c:pt>
                <c:pt idx="104">
                  <c:v>91.519453718410034</c:v>
                </c:pt>
                <c:pt idx="105">
                  <c:v>91.874925718237151</c:v>
                </c:pt>
                <c:pt idx="106">
                  <c:v>95.240564865536541</c:v>
                </c:pt>
                <c:pt idx="107">
                  <c:v>96.913120050133486</c:v>
                </c:pt>
                <c:pt idx="108">
                  <c:v>95.065530020636871</c:v>
                </c:pt>
                <c:pt idx="109">
                  <c:v>94.398884963210307</c:v>
                </c:pt>
                <c:pt idx="110">
                  <c:v>92.04996056313685</c:v>
                </c:pt>
                <c:pt idx="111">
                  <c:v>92.474582131319409</c:v>
                </c:pt>
                <c:pt idx="112">
                  <c:v>94.430218361371374</c:v>
                </c:pt>
                <c:pt idx="113">
                  <c:v>93.99803355914996</c:v>
                </c:pt>
                <c:pt idx="114">
                  <c:v>94.556632416021159</c:v>
                </c:pt>
                <c:pt idx="115">
                  <c:v>96.492820329973171</c:v>
                </c:pt>
                <c:pt idx="116">
                  <c:v>93.119617948634911</c:v>
                </c:pt>
                <c:pt idx="117">
                  <c:v>92.18501831383108</c:v>
                </c:pt>
                <c:pt idx="118">
                  <c:v>92.232558642075432</c:v>
                </c:pt>
                <c:pt idx="119">
                  <c:v>90.292048880101206</c:v>
                </c:pt>
                <c:pt idx="120">
                  <c:v>88.752390522187369</c:v>
                </c:pt>
                <c:pt idx="121">
                  <c:v>89.268851360841964</c:v>
                </c:pt>
                <c:pt idx="122">
                  <c:v>87.621146802372778</c:v>
                </c:pt>
                <c:pt idx="123">
                  <c:v>85.47102741132116</c:v>
                </c:pt>
                <c:pt idx="124">
                  <c:v>87.832917355461291</c:v>
                </c:pt>
                <c:pt idx="125">
                  <c:v>87.816710425377991</c:v>
                </c:pt>
                <c:pt idx="126">
                  <c:v>89.201862716497672</c:v>
                </c:pt>
                <c:pt idx="127">
                  <c:v>90.978142253627752</c:v>
                </c:pt>
                <c:pt idx="128">
                  <c:v>91.78092552375405</c:v>
                </c:pt>
                <c:pt idx="129">
                  <c:v>93.609067237150711</c:v>
                </c:pt>
                <c:pt idx="130">
                  <c:v>93.886745972577984</c:v>
                </c:pt>
                <c:pt idx="131">
                  <c:v>95.477186044752855</c:v>
                </c:pt>
                <c:pt idx="132">
                  <c:v>98.228042310892249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PowerPoint]Sheet1'!$AE$2</c:f>
              <c:strCache>
                <c:ptCount val="1"/>
                <c:pt idx="0">
                  <c:v>MYR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PowerPoint]Sheet1'!$AE$3:$AE$135</c:f>
              <c:numCache>
                <c:formatCode>General</c:formatCode>
                <c:ptCount val="133"/>
                <c:pt idx="0">
                  <c:v>100</c:v>
                </c:pt>
                <c:pt idx="1">
                  <c:v>102.10943096671765</c:v>
                </c:pt>
                <c:pt idx="2">
                  <c:v>101.48599198435593</c:v>
                </c:pt>
                <c:pt idx="3">
                  <c:v>101.27301593448081</c:v>
                </c:pt>
                <c:pt idx="4">
                  <c:v>99.715386551530514</c:v>
                </c:pt>
                <c:pt idx="5">
                  <c:v>99.40657127921159</c:v>
                </c:pt>
                <c:pt idx="6">
                  <c:v>98.679548490774252</c:v>
                </c:pt>
                <c:pt idx="7">
                  <c:v>97.401692191523537</c:v>
                </c:pt>
                <c:pt idx="8">
                  <c:v>98.844120892950471</c:v>
                </c:pt>
                <c:pt idx="9">
                  <c:v>98.503359213150276</c:v>
                </c:pt>
                <c:pt idx="10">
                  <c:v>98.158725241534185</c:v>
                </c:pt>
                <c:pt idx="11">
                  <c:v>97.496563341013371</c:v>
                </c:pt>
                <c:pt idx="12">
                  <c:v>96.848922534802213</c:v>
                </c:pt>
                <c:pt idx="13">
                  <c:v>95.921508644891475</c:v>
                </c:pt>
                <c:pt idx="14">
                  <c:v>95.482003523785536</c:v>
                </c:pt>
                <c:pt idx="15">
                  <c:v>95.296133516621794</c:v>
                </c:pt>
                <c:pt idx="16">
                  <c:v>94.86146876028576</c:v>
                </c:pt>
                <c:pt idx="17">
                  <c:v>95.481035450831556</c:v>
                </c:pt>
                <c:pt idx="18">
                  <c:v>94.038606749404622</c:v>
                </c:pt>
                <c:pt idx="19">
                  <c:v>94.670758388352141</c:v>
                </c:pt>
                <c:pt idx="20">
                  <c:v>97.756006892679423</c:v>
                </c:pt>
                <c:pt idx="21">
                  <c:v>96.146101570214327</c:v>
                </c:pt>
                <c:pt idx="22">
                  <c:v>97.447191620360499</c:v>
                </c:pt>
                <c:pt idx="23">
                  <c:v>97.852814188077204</c:v>
                </c:pt>
                <c:pt idx="24">
                  <c:v>98.183895138337618</c:v>
                </c:pt>
                <c:pt idx="25">
                  <c:v>98.483997754070742</c:v>
                </c:pt>
                <c:pt idx="26">
                  <c:v>98.508199577920195</c:v>
                </c:pt>
                <c:pt idx="27">
                  <c:v>98.686325001452104</c:v>
                </c:pt>
                <c:pt idx="28">
                  <c:v>98.039652268194914</c:v>
                </c:pt>
                <c:pt idx="29">
                  <c:v>98.176150554705785</c:v>
                </c:pt>
                <c:pt idx="30">
                  <c:v>98.299095819860952</c:v>
                </c:pt>
                <c:pt idx="31">
                  <c:v>98.180990919475661</c:v>
                </c:pt>
                <c:pt idx="32">
                  <c:v>98.49077426474858</c:v>
                </c:pt>
                <c:pt idx="33">
                  <c:v>97.443319328544575</c:v>
                </c:pt>
                <c:pt idx="34">
                  <c:v>97.420085577649104</c:v>
                </c:pt>
                <c:pt idx="35">
                  <c:v>97.66597610795948</c:v>
                </c:pt>
                <c:pt idx="36">
                  <c:v>98.160661387442147</c:v>
                </c:pt>
                <c:pt idx="37">
                  <c:v>97.703730953164623</c:v>
                </c:pt>
                <c:pt idx="38">
                  <c:v>97.031888323104013</c:v>
                </c:pt>
                <c:pt idx="39">
                  <c:v>97.371681929950228</c:v>
                </c:pt>
                <c:pt idx="40">
                  <c:v>97.921547367809637</c:v>
                </c:pt>
                <c:pt idx="41">
                  <c:v>98.486901972932685</c:v>
                </c:pt>
                <c:pt idx="42">
                  <c:v>99.319444713353619</c:v>
                </c:pt>
                <c:pt idx="43">
                  <c:v>99.870278224166995</c:v>
                </c:pt>
                <c:pt idx="44">
                  <c:v>100.4637069449554</c:v>
                </c:pt>
                <c:pt idx="45">
                  <c:v>99.767662491045357</c:v>
                </c:pt>
                <c:pt idx="46">
                  <c:v>99.331061588801361</c:v>
                </c:pt>
                <c:pt idx="47">
                  <c:v>99.781215512401062</c:v>
                </c:pt>
                <c:pt idx="48">
                  <c:v>99.103564444616595</c:v>
                </c:pt>
                <c:pt idx="49">
                  <c:v>99.408507425119595</c:v>
                </c:pt>
                <c:pt idx="50">
                  <c:v>99.307827837905904</c:v>
                </c:pt>
                <c:pt idx="51">
                  <c:v>98.583709268330509</c:v>
                </c:pt>
                <c:pt idx="52">
                  <c:v>98.404615771844618</c:v>
                </c:pt>
                <c:pt idx="53">
                  <c:v>99.296210962458176</c:v>
                </c:pt>
                <c:pt idx="54">
                  <c:v>99.217797053185976</c:v>
                </c:pt>
                <c:pt idx="55">
                  <c:v>99.781215512401047</c:v>
                </c:pt>
                <c:pt idx="56">
                  <c:v>99.656334101337904</c:v>
                </c:pt>
                <c:pt idx="57">
                  <c:v>99.6834401440493</c:v>
                </c:pt>
                <c:pt idx="58">
                  <c:v>99.316540494491704</c:v>
                </c:pt>
                <c:pt idx="59">
                  <c:v>99.182946426842776</c:v>
                </c:pt>
                <c:pt idx="60">
                  <c:v>99.197467521152447</c:v>
                </c:pt>
                <c:pt idx="61">
                  <c:v>99.704737749036823</c:v>
                </c:pt>
                <c:pt idx="62">
                  <c:v>99.710546186760681</c:v>
                </c:pt>
                <c:pt idx="63">
                  <c:v>99.859629421673276</c:v>
                </c:pt>
                <c:pt idx="64">
                  <c:v>99.920618017773876</c:v>
                </c:pt>
                <c:pt idx="65">
                  <c:v>98.925439021084671</c:v>
                </c:pt>
                <c:pt idx="66">
                  <c:v>98.771515421402199</c:v>
                </c:pt>
                <c:pt idx="67">
                  <c:v>100.01258494840175</c:v>
                </c:pt>
                <c:pt idx="68">
                  <c:v>100.19167844488763</c:v>
                </c:pt>
                <c:pt idx="69">
                  <c:v>100.51114251970031</c:v>
                </c:pt>
                <c:pt idx="70">
                  <c:v>99.906096923464176</c:v>
                </c:pt>
                <c:pt idx="71">
                  <c:v>100.08422234699609</c:v>
                </c:pt>
                <c:pt idx="72">
                  <c:v>99.426900811245147</c:v>
                </c:pt>
                <c:pt idx="73">
                  <c:v>98.8354082363647</c:v>
                </c:pt>
                <c:pt idx="74">
                  <c:v>99.331061588801347</c:v>
                </c:pt>
                <c:pt idx="75">
                  <c:v>98.726015992565223</c:v>
                </c:pt>
                <c:pt idx="76">
                  <c:v>97.750198454955594</c:v>
                </c:pt>
                <c:pt idx="77">
                  <c:v>98.065790237952342</c:v>
                </c:pt>
                <c:pt idx="78">
                  <c:v>98.693101512129985</c:v>
                </c:pt>
                <c:pt idx="79">
                  <c:v>98.00480164185177</c:v>
                </c:pt>
                <c:pt idx="80">
                  <c:v>98.464636294991223</c:v>
                </c:pt>
                <c:pt idx="81">
                  <c:v>98.110321593835351</c:v>
                </c:pt>
                <c:pt idx="82">
                  <c:v>96.981548529497218</c:v>
                </c:pt>
                <c:pt idx="83">
                  <c:v>94.633003543147041</c:v>
                </c:pt>
                <c:pt idx="84">
                  <c:v>93.048268117485364</c:v>
                </c:pt>
                <c:pt idx="85">
                  <c:v>93.958256694224502</c:v>
                </c:pt>
                <c:pt idx="86">
                  <c:v>94.099595345505264</c:v>
                </c:pt>
                <c:pt idx="87">
                  <c:v>94.037638676450669</c:v>
                </c:pt>
                <c:pt idx="88">
                  <c:v>93.169277236732583</c:v>
                </c:pt>
                <c:pt idx="89">
                  <c:v>93.508102770624802</c:v>
                </c:pt>
                <c:pt idx="90">
                  <c:v>93.037619314991602</c:v>
                </c:pt>
                <c:pt idx="91">
                  <c:v>92.95726925981144</c:v>
                </c:pt>
                <c:pt idx="92">
                  <c:v>95.406493833375308</c:v>
                </c:pt>
                <c:pt idx="93">
                  <c:v>94.402602180100317</c:v>
                </c:pt>
                <c:pt idx="94">
                  <c:v>93.37547677592984</c:v>
                </c:pt>
                <c:pt idx="95">
                  <c:v>93.520687719026526</c:v>
                </c:pt>
                <c:pt idx="96">
                  <c:v>92.925322852330183</c:v>
                </c:pt>
                <c:pt idx="97">
                  <c:v>92.497434606671987</c:v>
                </c:pt>
                <c:pt idx="98">
                  <c:v>90.214718581192301</c:v>
                </c:pt>
                <c:pt idx="99">
                  <c:v>90.954326318031363</c:v>
                </c:pt>
                <c:pt idx="100">
                  <c:v>90.690042401595406</c:v>
                </c:pt>
                <c:pt idx="101">
                  <c:v>91.514840558384506</c:v>
                </c:pt>
                <c:pt idx="102">
                  <c:v>91.71426358690394</c:v>
                </c:pt>
                <c:pt idx="103">
                  <c:v>92.108269279172916</c:v>
                </c:pt>
                <c:pt idx="104">
                  <c:v>92.101492768495064</c:v>
                </c:pt>
                <c:pt idx="105">
                  <c:v>90.703595422951111</c:v>
                </c:pt>
                <c:pt idx="106">
                  <c:v>90.543863385544768</c:v>
                </c:pt>
                <c:pt idx="107">
                  <c:v>90.944645588491568</c:v>
                </c:pt>
                <c:pt idx="108">
                  <c:v>89.583535015198748</c:v>
                </c:pt>
                <c:pt idx="109">
                  <c:v>88.600940966911267</c:v>
                </c:pt>
                <c:pt idx="110">
                  <c:v>87.110108617785443</c:v>
                </c:pt>
                <c:pt idx="111">
                  <c:v>87.219500861584933</c:v>
                </c:pt>
                <c:pt idx="112">
                  <c:v>87.036535073283119</c:v>
                </c:pt>
                <c:pt idx="113">
                  <c:v>86.698677612344866</c:v>
                </c:pt>
                <c:pt idx="114">
                  <c:v>86.256268272377</c:v>
                </c:pt>
                <c:pt idx="115">
                  <c:v>86.484733489515776</c:v>
                </c:pt>
                <c:pt idx="116">
                  <c:v>86.57186005537379</c:v>
                </c:pt>
                <c:pt idx="117">
                  <c:v>86.199151968092323</c:v>
                </c:pt>
                <c:pt idx="118">
                  <c:v>84.01517938391838</c:v>
                </c:pt>
                <c:pt idx="119">
                  <c:v>81.446881837015241</c:v>
                </c:pt>
                <c:pt idx="120">
                  <c:v>80.764390404460883</c:v>
                </c:pt>
                <c:pt idx="121">
                  <c:v>80.607562585916483</c:v>
                </c:pt>
                <c:pt idx="122">
                  <c:v>79.496214834749949</c:v>
                </c:pt>
                <c:pt idx="123">
                  <c:v>78.287091715231668</c:v>
                </c:pt>
                <c:pt idx="124">
                  <c:v>81.393637824546474</c:v>
                </c:pt>
                <c:pt idx="125">
                  <c:v>79.032507889794587</c:v>
                </c:pt>
                <c:pt idx="126">
                  <c:v>78.350984530194225</c:v>
                </c:pt>
                <c:pt idx="127">
                  <c:v>82.701504385370512</c:v>
                </c:pt>
                <c:pt idx="128">
                  <c:v>81.978353888749083</c:v>
                </c:pt>
                <c:pt idx="129">
                  <c:v>81.857344769501864</c:v>
                </c:pt>
                <c:pt idx="130">
                  <c:v>80.676295765648931</c:v>
                </c:pt>
                <c:pt idx="131">
                  <c:v>81.462371004278907</c:v>
                </c:pt>
                <c:pt idx="132">
                  <c:v>80.629828263857988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'[Chart in Microsoft PowerPoint]Sheet1'!$AF$2</c:f>
              <c:strCache>
                <c:ptCount val="1"/>
                <c:pt idx="0">
                  <c:v>KRW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PowerPoint]Sheet1'!$AF$3:$AF$135</c:f>
              <c:numCache>
                <c:formatCode>General</c:formatCode>
                <c:ptCount val="133"/>
                <c:pt idx="0">
                  <c:v>100</c:v>
                </c:pt>
                <c:pt idx="1">
                  <c:v>99.831998057781007</c:v>
                </c:pt>
                <c:pt idx="2">
                  <c:v>99.434814275309535</c:v>
                </c:pt>
                <c:pt idx="3">
                  <c:v>98.527798009225535</c:v>
                </c:pt>
                <c:pt idx="4">
                  <c:v>98.499635833940275</c:v>
                </c:pt>
                <c:pt idx="5">
                  <c:v>98.895848506919151</c:v>
                </c:pt>
                <c:pt idx="6">
                  <c:v>97.614955086185958</c:v>
                </c:pt>
                <c:pt idx="7">
                  <c:v>96.438941490653065</c:v>
                </c:pt>
                <c:pt idx="8">
                  <c:v>97.734401553775172</c:v>
                </c:pt>
                <c:pt idx="9">
                  <c:v>98.249089584850665</c:v>
                </c:pt>
                <c:pt idx="10">
                  <c:v>99.046370478271413</c:v>
                </c:pt>
                <c:pt idx="11">
                  <c:v>99.214372420490392</c:v>
                </c:pt>
                <c:pt idx="12">
                  <c:v>99.674678319980558</c:v>
                </c:pt>
                <c:pt idx="13">
                  <c:v>99.164845836368031</c:v>
                </c:pt>
                <c:pt idx="14">
                  <c:v>99.817431415392065</c:v>
                </c:pt>
                <c:pt idx="15">
                  <c:v>100.15829084729302</c:v>
                </c:pt>
                <c:pt idx="16">
                  <c:v>100.22723962126727</c:v>
                </c:pt>
                <c:pt idx="17">
                  <c:v>100.74386987132796</c:v>
                </c:pt>
                <c:pt idx="18">
                  <c:v>102.14809419762075</c:v>
                </c:pt>
                <c:pt idx="19">
                  <c:v>102.16266084000968</c:v>
                </c:pt>
                <c:pt idx="20">
                  <c:v>102.37921825685842</c:v>
                </c:pt>
                <c:pt idx="21">
                  <c:v>102.67929109007039</c:v>
                </c:pt>
                <c:pt idx="22">
                  <c:v>102.77348871085213</c:v>
                </c:pt>
                <c:pt idx="23">
                  <c:v>102.92983733915999</c:v>
                </c:pt>
                <c:pt idx="24">
                  <c:v>103.58048069919883</c:v>
                </c:pt>
                <c:pt idx="25">
                  <c:v>103.11726147123088</c:v>
                </c:pt>
                <c:pt idx="26">
                  <c:v>104.17479970866714</c:v>
                </c:pt>
                <c:pt idx="27">
                  <c:v>104.39718378247146</c:v>
                </c:pt>
                <c:pt idx="28">
                  <c:v>104.40980820587521</c:v>
                </c:pt>
                <c:pt idx="29">
                  <c:v>104.60111677591648</c:v>
                </c:pt>
                <c:pt idx="30">
                  <c:v>105.05559601845107</c:v>
                </c:pt>
                <c:pt idx="31">
                  <c:v>104.9672250546249</c:v>
                </c:pt>
                <c:pt idx="32">
                  <c:v>105.28186453022577</c:v>
                </c:pt>
                <c:pt idx="33">
                  <c:v>104.67783442583151</c:v>
                </c:pt>
                <c:pt idx="34">
                  <c:v>105.17310026705512</c:v>
                </c:pt>
                <c:pt idx="35">
                  <c:v>105.10026705511048</c:v>
                </c:pt>
                <c:pt idx="36">
                  <c:v>104.1660597232338</c:v>
                </c:pt>
                <c:pt idx="37">
                  <c:v>104.35154163631951</c:v>
                </c:pt>
                <c:pt idx="38">
                  <c:v>102.57149793639235</c:v>
                </c:pt>
                <c:pt idx="39">
                  <c:v>102.94051954357856</c:v>
                </c:pt>
                <c:pt idx="40">
                  <c:v>103.4251031803836</c:v>
                </c:pt>
                <c:pt idx="41">
                  <c:v>104.34280165088616</c:v>
                </c:pt>
                <c:pt idx="42">
                  <c:v>103.68633163389174</c:v>
                </c:pt>
                <c:pt idx="43">
                  <c:v>104.22918184025249</c:v>
                </c:pt>
                <c:pt idx="44">
                  <c:v>104.23209516873028</c:v>
                </c:pt>
                <c:pt idx="45">
                  <c:v>103.383345472202</c:v>
                </c:pt>
                <c:pt idx="46">
                  <c:v>103.12114590920127</c:v>
                </c:pt>
                <c:pt idx="47">
                  <c:v>103.66496722505464</c:v>
                </c:pt>
                <c:pt idx="48">
                  <c:v>104.86040301043944</c:v>
                </c:pt>
                <c:pt idx="49">
                  <c:v>105.88201019664969</c:v>
                </c:pt>
                <c:pt idx="50">
                  <c:v>105.84899247390146</c:v>
                </c:pt>
                <c:pt idx="51">
                  <c:v>105.85287691187183</c:v>
                </c:pt>
                <c:pt idx="52">
                  <c:v>106.99684389414909</c:v>
                </c:pt>
                <c:pt idx="53">
                  <c:v>107.49987861131346</c:v>
                </c:pt>
                <c:pt idx="54">
                  <c:v>107.65719834911388</c:v>
                </c:pt>
                <c:pt idx="55">
                  <c:v>107.85724690458851</c:v>
                </c:pt>
                <c:pt idx="56">
                  <c:v>108.56907016266086</c:v>
                </c:pt>
                <c:pt idx="57">
                  <c:v>108.86040301043946</c:v>
                </c:pt>
                <c:pt idx="58">
                  <c:v>109.08958485069195</c:v>
                </c:pt>
                <c:pt idx="59">
                  <c:v>108.84583636805053</c:v>
                </c:pt>
                <c:pt idx="60">
                  <c:v>109.27992231124063</c:v>
                </c:pt>
                <c:pt idx="61">
                  <c:v>109.76547705753828</c:v>
                </c:pt>
                <c:pt idx="62">
                  <c:v>108.42243262927899</c:v>
                </c:pt>
                <c:pt idx="63">
                  <c:v>107.53483855304691</c:v>
                </c:pt>
                <c:pt idx="64">
                  <c:v>108.1116775916485</c:v>
                </c:pt>
                <c:pt idx="65">
                  <c:v>107.46006312211706</c:v>
                </c:pt>
                <c:pt idx="66">
                  <c:v>107.61349842194711</c:v>
                </c:pt>
                <c:pt idx="67">
                  <c:v>109.30614226754072</c:v>
                </c:pt>
                <c:pt idx="68">
                  <c:v>110.05001213886871</c:v>
                </c:pt>
                <c:pt idx="69">
                  <c:v>110.36562272396219</c:v>
                </c:pt>
                <c:pt idx="70">
                  <c:v>109.49647972808941</c:v>
                </c:pt>
                <c:pt idx="71">
                  <c:v>108.7972808934208</c:v>
                </c:pt>
                <c:pt idx="72">
                  <c:v>108.37970381160483</c:v>
                </c:pt>
                <c:pt idx="73">
                  <c:v>108.82835639718387</c:v>
                </c:pt>
                <c:pt idx="74">
                  <c:v>107.71837824714746</c:v>
                </c:pt>
                <c:pt idx="75">
                  <c:v>105.94124787569807</c:v>
                </c:pt>
                <c:pt idx="76">
                  <c:v>106.69774217042979</c:v>
                </c:pt>
                <c:pt idx="77">
                  <c:v>107.95047341587772</c:v>
                </c:pt>
                <c:pt idx="78">
                  <c:v>107.1735858218015</c:v>
                </c:pt>
                <c:pt idx="79">
                  <c:v>106.83466860888574</c:v>
                </c:pt>
                <c:pt idx="80">
                  <c:v>105.72760378732711</c:v>
                </c:pt>
                <c:pt idx="81">
                  <c:v>105.03617382859926</c:v>
                </c:pt>
                <c:pt idx="82">
                  <c:v>105.24787569798504</c:v>
                </c:pt>
                <c:pt idx="83">
                  <c:v>105.45763534838562</c:v>
                </c:pt>
                <c:pt idx="84">
                  <c:v>106.63267783442593</c:v>
                </c:pt>
                <c:pt idx="85">
                  <c:v>107.68341830541404</c:v>
                </c:pt>
                <c:pt idx="86">
                  <c:v>107.76596261228465</c:v>
                </c:pt>
                <c:pt idx="87">
                  <c:v>107.55717407137666</c:v>
                </c:pt>
                <c:pt idx="88">
                  <c:v>109.32362223840751</c:v>
                </c:pt>
                <c:pt idx="89">
                  <c:v>110.3151250303473</c:v>
                </c:pt>
                <c:pt idx="90">
                  <c:v>111.16873027433856</c:v>
                </c:pt>
                <c:pt idx="91">
                  <c:v>109.18378247147379</c:v>
                </c:pt>
                <c:pt idx="92">
                  <c:v>109.97232337946117</c:v>
                </c:pt>
                <c:pt idx="93">
                  <c:v>109.9053168244721</c:v>
                </c:pt>
                <c:pt idx="94">
                  <c:v>108.78077203204674</c:v>
                </c:pt>
                <c:pt idx="95">
                  <c:v>109.89269240106836</c:v>
                </c:pt>
                <c:pt idx="96">
                  <c:v>109.66253945132327</c:v>
                </c:pt>
                <c:pt idx="97">
                  <c:v>107.79800922554031</c:v>
                </c:pt>
                <c:pt idx="98">
                  <c:v>108.74289876183553</c:v>
                </c:pt>
                <c:pt idx="99">
                  <c:v>109.30128672007781</c:v>
                </c:pt>
                <c:pt idx="100">
                  <c:v>110.41709152706981</c:v>
                </c:pt>
                <c:pt idx="101">
                  <c:v>110.55693129400353</c:v>
                </c:pt>
                <c:pt idx="102">
                  <c:v>110.90361738286005</c:v>
                </c:pt>
                <c:pt idx="103">
                  <c:v>111.28526341345</c:v>
                </c:pt>
                <c:pt idx="104">
                  <c:v>110.56858460791467</c:v>
                </c:pt>
                <c:pt idx="105">
                  <c:v>109.715950473416</c:v>
                </c:pt>
                <c:pt idx="106">
                  <c:v>109.5722262685119</c:v>
                </c:pt>
                <c:pt idx="107">
                  <c:v>109.7373148822531</c:v>
                </c:pt>
                <c:pt idx="108">
                  <c:v>108.77980092255416</c:v>
                </c:pt>
                <c:pt idx="109">
                  <c:v>108.30687059966024</c:v>
                </c:pt>
                <c:pt idx="110">
                  <c:v>108.62636562272409</c:v>
                </c:pt>
                <c:pt idx="111">
                  <c:v>109.27021121631478</c:v>
                </c:pt>
                <c:pt idx="112">
                  <c:v>107.89997572226282</c:v>
                </c:pt>
                <c:pt idx="113">
                  <c:v>108.11556202961899</c:v>
                </c:pt>
                <c:pt idx="114">
                  <c:v>107.40859431900961</c:v>
                </c:pt>
                <c:pt idx="115">
                  <c:v>106.1510075260987</c:v>
                </c:pt>
                <c:pt idx="116">
                  <c:v>104.36707938820116</c:v>
                </c:pt>
                <c:pt idx="117">
                  <c:v>105.21971352269983</c:v>
                </c:pt>
                <c:pt idx="118">
                  <c:v>105.23622238407394</c:v>
                </c:pt>
                <c:pt idx="119">
                  <c:v>105.04491381403267</c:v>
                </c:pt>
                <c:pt idx="120">
                  <c:v>104.0679776644818</c:v>
                </c:pt>
                <c:pt idx="121">
                  <c:v>105.24399126001471</c:v>
                </c:pt>
                <c:pt idx="122">
                  <c:v>103.94367564942962</c:v>
                </c:pt>
                <c:pt idx="123">
                  <c:v>105.08861374119948</c:v>
                </c:pt>
                <c:pt idx="124">
                  <c:v>106.09371206603561</c:v>
                </c:pt>
                <c:pt idx="125">
                  <c:v>104.76523428016525</c:v>
                </c:pt>
                <c:pt idx="126">
                  <c:v>105.69555717407154</c:v>
                </c:pt>
                <c:pt idx="127">
                  <c:v>107.60378732702128</c:v>
                </c:pt>
                <c:pt idx="128">
                  <c:v>109.02063607671781</c:v>
                </c:pt>
                <c:pt idx="129">
                  <c:v>109.70915270696787</c:v>
                </c:pt>
                <c:pt idx="130">
                  <c:v>109.01869385773263</c:v>
                </c:pt>
                <c:pt idx="131">
                  <c:v>109.09152706967728</c:v>
                </c:pt>
                <c:pt idx="132">
                  <c:v>107.71934935664014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'[Chart in Microsoft PowerPoint]Sheet1'!$AG$2</c:f>
              <c:strCache>
                <c:ptCount val="1"/>
                <c:pt idx="0">
                  <c:v>MXN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PowerPoint]Sheet1'!$AG$3:$AG$135</c:f>
              <c:numCache>
                <c:formatCode>General</c:formatCode>
                <c:ptCount val="133"/>
                <c:pt idx="0">
                  <c:v>100</c:v>
                </c:pt>
                <c:pt idx="1">
                  <c:v>100.04135416079252</c:v>
                </c:pt>
                <c:pt idx="2">
                  <c:v>98.874978852985976</c:v>
                </c:pt>
                <c:pt idx="3">
                  <c:v>97.332656628884024</c:v>
                </c:pt>
                <c:pt idx="4">
                  <c:v>95.871162991785567</c:v>
                </c:pt>
                <c:pt idx="5">
                  <c:v>95.920975958194717</c:v>
                </c:pt>
                <c:pt idx="6">
                  <c:v>96.229252429556951</c:v>
                </c:pt>
                <c:pt idx="7">
                  <c:v>91.962254929603944</c:v>
                </c:pt>
                <c:pt idx="8">
                  <c:v>94.65779431944209</c:v>
                </c:pt>
                <c:pt idx="9">
                  <c:v>94.74332224289931</c:v>
                </c:pt>
                <c:pt idx="10">
                  <c:v>95.62115829244911</c:v>
                </c:pt>
                <c:pt idx="11">
                  <c:v>97.602398541325968</c:v>
                </c:pt>
                <c:pt idx="12">
                  <c:v>96.113648752796109</c:v>
                </c:pt>
                <c:pt idx="13">
                  <c:v>96.607079080433849</c:v>
                </c:pt>
                <c:pt idx="14">
                  <c:v>96.884339931201708</c:v>
                </c:pt>
                <c:pt idx="15">
                  <c:v>95.002725615143149</c:v>
                </c:pt>
                <c:pt idx="16">
                  <c:v>94.435985638827816</c:v>
                </c:pt>
                <c:pt idx="17">
                  <c:v>92.287449012199502</c:v>
                </c:pt>
                <c:pt idx="18">
                  <c:v>93.26773059643979</c:v>
                </c:pt>
                <c:pt idx="19">
                  <c:v>94.077896201056419</c:v>
                </c:pt>
                <c:pt idx="20">
                  <c:v>95.718904490685915</c:v>
                </c:pt>
                <c:pt idx="21">
                  <c:v>93.063779394349524</c:v>
                </c:pt>
                <c:pt idx="22">
                  <c:v>93.300625951615643</c:v>
                </c:pt>
                <c:pt idx="23">
                  <c:v>93.774319066147868</c:v>
                </c:pt>
                <c:pt idx="24">
                  <c:v>95.342017707099785</c:v>
                </c:pt>
                <c:pt idx="25">
                  <c:v>94.832609635519489</c:v>
                </c:pt>
                <c:pt idx="26">
                  <c:v>93.871125397093948</c:v>
                </c:pt>
                <c:pt idx="27">
                  <c:v>93.013026560649649</c:v>
                </c:pt>
                <c:pt idx="28">
                  <c:v>95.176601063929795</c:v>
                </c:pt>
                <c:pt idx="29">
                  <c:v>94.865504990695328</c:v>
                </c:pt>
                <c:pt idx="30">
                  <c:v>94.116430759976708</c:v>
                </c:pt>
                <c:pt idx="31">
                  <c:v>95.298783811725798</c:v>
                </c:pt>
                <c:pt idx="32">
                  <c:v>95.191638940581598</c:v>
                </c:pt>
                <c:pt idx="33">
                  <c:v>95.403109080997794</c:v>
                </c:pt>
                <c:pt idx="34">
                  <c:v>94.326021165811412</c:v>
                </c:pt>
                <c:pt idx="35">
                  <c:v>94.046880580462073</c:v>
                </c:pt>
                <c:pt idx="36">
                  <c:v>94.729224233538261</c:v>
                </c:pt>
                <c:pt idx="37">
                  <c:v>92.849489652061166</c:v>
                </c:pt>
                <c:pt idx="38">
                  <c:v>91.853230323878307</c:v>
                </c:pt>
                <c:pt idx="39">
                  <c:v>93.076937536419877</c:v>
                </c:pt>
                <c:pt idx="40">
                  <c:v>93.129570104701244</c:v>
                </c:pt>
                <c:pt idx="41">
                  <c:v>93.667174195003668</c:v>
                </c:pt>
                <c:pt idx="42">
                  <c:v>93.667174195003668</c:v>
                </c:pt>
                <c:pt idx="43">
                  <c:v>93.841989511081053</c:v>
                </c:pt>
                <c:pt idx="44">
                  <c:v>93.966051993458549</c:v>
                </c:pt>
                <c:pt idx="45">
                  <c:v>93.451004718133831</c:v>
                </c:pt>
                <c:pt idx="46">
                  <c:v>93.767739995112706</c:v>
                </c:pt>
                <c:pt idx="47">
                  <c:v>94.434105904246337</c:v>
                </c:pt>
                <c:pt idx="48">
                  <c:v>94.658734186732858</c:v>
                </c:pt>
                <c:pt idx="49">
                  <c:v>93.81849282881258</c:v>
                </c:pt>
                <c:pt idx="50">
                  <c:v>94.139927442245167</c:v>
                </c:pt>
                <c:pt idx="51">
                  <c:v>93.836350307336616</c:v>
                </c:pt>
                <c:pt idx="52">
                  <c:v>94.920017293558146</c:v>
                </c:pt>
                <c:pt idx="53">
                  <c:v>95.076035263820756</c:v>
                </c:pt>
                <c:pt idx="54">
                  <c:v>95.764018120641367</c:v>
                </c:pt>
                <c:pt idx="55">
                  <c:v>96.222673358521774</c:v>
                </c:pt>
                <c:pt idx="56">
                  <c:v>96.232072031429155</c:v>
                </c:pt>
                <c:pt idx="57">
                  <c:v>95.858004849715215</c:v>
                </c:pt>
                <c:pt idx="58">
                  <c:v>94.93411530291921</c:v>
                </c:pt>
                <c:pt idx="59">
                  <c:v>95.017763491794938</c:v>
                </c:pt>
                <c:pt idx="60">
                  <c:v>94.881482734637842</c:v>
                </c:pt>
                <c:pt idx="61">
                  <c:v>95.129607699392835</c:v>
                </c:pt>
                <c:pt idx="62">
                  <c:v>95.038440572191192</c:v>
                </c:pt>
                <c:pt idx="63">
                  <c:v>95.430365232429168</c:v>
                </c:pt>
                <c:pt idx="64">
                  <c:v>95.732062632756254</c:v>
                </c:pt>
                <c:pt idx="65">
                  <c:v>94.236733773191233</c:v>
                </c:pt>
                <c:pt idx="66">
                  <c:v>94.239553375063451</c:v>
                </c:pt>
                <c:pt idx="67">
                  <c:v>95.285625669655445</c:v>
                </c:pt>
                <c:pt idx="68">
                  <c:v>95.273407394875832</c:v>
                </c:pt>
                <c:pt idx="69">
                  <c:v>95.693528073835964</c:v>
                </c:pt>
                <c:pt idx="70">
                  <c:v>95.920036090903949</c:v>
                </c:pt>
                <c:pt idx="71">
                  <c:v>94.829790033647228</c:v>
                </c:pt>
                <c:pt idx="72">
                  <c:v>95.170961860185329</c:v>
                </c:pt>
                <c:pt idx="73">
                  <c:v>94.060038722532369</c:v>
                </c:pt>
                <c:pt idx="74">
                  <c:v>94.335419838718749</c:v>
                </c:pt>
                <c:pt idx="75">
                  <c:v>94.57978533431077</c:v>
                </c:pt>
                <c:pt idx="76">
                  <c:v>93.853267918569884</c:v>
                </c:pt>
                <c:pt idx="77">
                  <c:v>94.031842703810213</c:v>
                </c:pt>
                <c:pt idx="78">
                  <c:v>94.935055170209949</c:v>
                </c:pt>
                <c:pt idx="79">
                  <c:v>95.007424951596818</c:v>
                </c:pt>
                <c:pt idx="80">
                  <c:v>95.54314930731779</c:v>
                </c:pt>
                <c:pt idx="81">
                  <c:v>95.120209026485441</c:v>
                </c:pt>
                <c:pt idx="82">
                  <c:v>93.605142953814905</c:v>
                </c:pt>
                <c:pt idx="83">
                  <c:v>91.58818774788999</c:v>
                </c:pt>
                <c:pt idx="84">
                  <c:v>88.867271941201878</c:v>
                </c:pt>
                <c:pt idx="85">
                  <c:v>90.213161901539479</c:v>
                </c:pt>
                <c:pt idx="86">
                  <c:v>90.19060508656176</c:v>
                </c:pt>
                <c:pt idx="87">
                  <c:v>89.824996710464475</c:v>
                </c:pt>
                <c:pt idx="88">
                  <c:v>91.380477076636765</c:v>
                </c:pt>
                <c:pt idx="89">
                  <c:v>91.337243181262778</c:v>
                </c:pt>
                <c:pt idx="90">
                  <c:v>91.778980807909889</c:v>
                </c:pt>
                <c:pt idx="91">
                  <c:v>90.274253275437474</c:v>
                </c:pt>
                <c:pt idx="92">
                  <c:v>90.930280644372999</c:v>
                </c:pt>
                <c:pt idx="93">
                  <c:v>91.302468091505474</c:v>
                </c:pt>
                <c:pt idx="94">
                  <c:v>90.410534032594597</c:v>
                </c:pt>
                <c:pt idx="95">
                  <c:v>91.383296678508998</c:v>
                </c:pt>
                <c:pt idx="96">
                  <c:v>89.059004868512559</c:v>
                </c:pt>
                <c:pt idx="97">
                  <c:v>89.564653470929898</c:v>
                </c:pt>
                <c:pt idx="98">
                  <c:v>91.70473129194157</c:v>
                </c:pt>
                <c:pt idx="99">
                  <c:v>90.862610199439828</c:v>
                </c:pt>
                <c:pt idx="100">
                  <c:v>92.9077614240869</c:v>
                </c:pt>
                <c:pt idx="101">
                  <c:v>91.346641854170173</c:v>
                </c:pt>
                <c:pt idx="102">
                  <c:v>90.075941277091658</c:v>
                </c:pt>
                <c:pt idx="103">
                  <c:v>89.397357093178428</c:v>
                </c:pt>
                <c:pt idx="104">
                  <c:v>88.051467132840827</c:v>
                </c:pt>
                <c:pt idx="105">
                  <c:v>90.431211112990823</c:v>
                </c:pt>
                <c:pt idx="106">
                  <c:v>90.844752720915793</c:v>
                </c:pt>
                <c:pt idx="107">
                  <c:v>89.760145867403509</c:v>
                </c:pt>
                <c:pt idx="108">
                  <c:v>89.686836218725901</c:v>
                </c:pt>
                <c:pt idx="109">
                  <c:v>88.126656516099914</c:v>
                </c:pt>
                <c:pt idx="110">
                  <c:v>89.474426211018994</c:v>
                </c:pt>
                <c:pt idx="111">
                  <c:v>89.721611308483247</c:v>
                </c:pt>
                <c:pt idx="112">
                  <c:v>88.864452339329688</c:v>
                </c:pt>
                <c:pt idx="113">
                  <c:v>88.359743604203089</c:v>
                </c:pt>
                <c:pt idx="114">
                  <c:v>88.354104400458652</c:v>
                </c:pt>
                <c:pt idx="115">
                  <c:v>87.902968100904147</c:v>
                </c:pt>
                <c:pt idx="116">
                  <c:v>86.351247203894815</c:v>
                </c:pt>
                <c:pt idx="117">
                  <c:v>87.297693565668524</c:v>
                </c:pt>
                <c:pt idx="118">
                  <c:v>86.975319084945212</c:v>
                </c:pt>
                <c:pt idx="119">
                  <c:v>86.431135923607584</c:v>
                </c:pt>
                <c:pt idx="120">
                  <c:v>83.49781010921258</c:v>
                </c:pt>
                <c:pt idx="121">
                  <c:v>84.467753153254748</c:v>
                </c:pt>
                <c:pt idx="122">
                  <c:v>84.198951108103515</c:v>
                </c:pt>
                <c:pt idx="123">
                  <c:v>84.327712926934694</c:v>
                </c:pt>
                <c:pt idx="124">
                  <c:v>86.533581458298073</c:v>
                </c:pt>
                <c:pt idx="125">
                  <c:v>85.164194815691999</c:v>
                </c:pt>
                <c:pt idx="126">
                  <c:v>85.813643113592349</c:v>
                </c:pt>
                <c:pt idx="127">
                  <c:v>87.510103573375432</c:v>
                </c:pt>
                <c:pt idx="128">
                  <c:v>87.830598319517279</c:v>
                </c:pt>
                <c:pt idx="129">
                  <c:v>87.675520216545408</c:v>
                </c:pt>
                <c:pt idx="130">
                  <c:v>87.944322261696627</c:v>
                </c:pt>
                <c:pt idx="131">
                  <c:v>87.041109795296876</c:v>
                </c:pt>
                <c:pt idx="132">
                  <c:v>88.149213331077618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'[Chart in Microsoft PowerPoint]Sheet1'!$AH$2</c:f>
              <c:strCache>
                <c:ptCount val="1"/>
                <c:pt idx="0">
                  <c:v>INR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PowerPoint]Sheet1'!$AH$3:$AH$135</c:f>
              <c:numCache>
                <c:formatCode>General</c:formatCode>
                <c:ptCount val="133"/>
                <c:pt idx="0">
                  <c:v>100</c:v>
                </c:pt>
                <c:pt idx="1">
                  <c:v>98.810453653078881</c:v>
                </c:pt>
                <c:pt idx="2">
                  <c:v>99.474361951404873</c:v>
                </c:pt>
                <c:pt idx="3">
                  <c:v>98.052606024783103</c:v>
                </c:pt>
                <c:pt idx="4">
                  <c:v>97.340144814337904</c:v>
                </c:pt>
                <c:pt idx="5">
                  <c:v>95.87300246986554</c:v>
                </c:pt>
                <c:pt idx="6">
                  <c:v>95.011716028793998</c:v>
                </c:pt>
                <c:pt idx="7">
                  <c:v>93.776783264022299</c:v>
                </c:pt>
                <c:pt idx="8">
                  <c:v>93.651178991366038</c:v>
                </c:pt>
                <c:pt idx="9">
                  <c:v>93.165649870173738</c:v>
                </c:pt>
                <c:pt idx="10">
                  <c:v>93.34402904730743</c:v>
                </c:pt>
                <c:pt idx="11">
                  <c:v>94.182094530408889</c:v>
                </c:pt>
                <c:pt idx="12">
                  <c:v>94.85022482109305</c:v>
                </c:pt>
                <c:pt idx="13">
                  <c:v>92.49540858331045</c:v>
                </c:pt>
                <c:pt idx="14">
                  <c:v>93.161427877815541</c:v>
                </c:pt>
                <c:pt idx="15">
                  <c:v>92.413079732325684</c:v>
                </c:pt>
                <c:pt idx="16">
                  <c:v>90.353802959616644</c:v>
                </c:pt>
                <c:pt idx="17">
                  <c:v>87.423740263030112</c:v>
                </c:pt>
                <c:pt idx="18">
                  <c:v>88.017985687445901</c:v>
                </c:pt>
                <c:pt idx="19">
                  <c:v>90.23875366785586</c:v>
                </c:pt>
                <c:pt idx="20">
                  <c:v>91.152815013404833</c:v>
                </c:pt>
                <c:pt idx="21">
                  <c:v>90.937493403136955</c:v>
                </c:pt>
                <c:pt idx="22">
                  <c:v>92.382470287728793</c:v>
                </c:pt>
                <c:pt idx="23">
                  <c:v>93.101264486711287</c:v>
                </c:pt>
                <c:pt idx="24">
                  <c:v>92.368748812564647</c:v>
                </c:pt>
                <c:pt idx="25">
                  <c:v>92.211479597221924</c:v>
                </c:pt>
                <c:pt idx="26">
                  <c:v>92.823668489160028</c:v>
                </c:pt>
                <c:pt idx="27">
                  <c:v>92.313862911908132</c:v>
                </c:pt>
                <c:pt idx="28">
                  <c:v>91.642566126955302</c:v>
                </c:pt>
                <c:pt idx="29">
                  <c:v>91.616178674716608</c:v>
                </c:pt>
                <c:pt idx="30">
                  <c:v>91.724894977940082</c:v>
                </c:pt>
                <c:pt idx="31">
                  <c:v>92.554516476325162</c:v>
                </c:pt>
                <c:pt idx="32">
                  <c:v>90.961769859196536</c:v>
                </c:pt>
                <c:pt idx="33">
                  <c:v>91.269975301344687</c:v>
                </c:pt>
                <c:pt idx="34">
                  <c:v>90.972324840092028</c:v>
                </c:pt>
                <c:pt idx="35">
                  <c:v>90.64934242469019</c:v>
                </c:pt>
                <c:pt idx="36">
                  <c:v>90.743281754660018</c:v>
                </c:pt>
                <c:pt idx="37">
                  <c:v>91.447298980388823</c:v>
                </c:pt>
                <c:pt idx="38">
                  <c:v>89.907327267737642</c:v>
                </c:pt>
                <c:pt idx="39">
                  <c:v>90.450908783855098</c:v>
                </c:pt>
                <c:pt idx="40">
                  <c:v>90.834054590361191</c:v>
                </c:pt>
                <c:pt idx="41">
                  <c:v>91.098984610837846</c:v>
                </c:pt>
                <c:pt idx="42">
                  <c:v>91.047265204449985</c:v>
                </c:pt>
                <c:pt idx="43">
                  <c:v>91.60879018808977</c:v>
                </c:pt>
                <c:pt idx="44">
                  <c:v>92.522851533638729</c:v>
                </c:pt>
                <c:pt idx="45">
                  <c:v>92.400413755251108</c:v>
                </c:pt>
                <c:pt idx="46">
                  <c:v>93.480188300859183</c:v>
                </c:pt>
                <c:pt idx="47">
                  <c:v>94.702455088556292</c:v>
                </c:pt>
                <c:pt idx="48">
                  <c:v>94.305587806886081</c:v>
                </c:pt>
                <c:pt idx="49">
                  <c:v>93.462244833336854</c:v>
                </c:pt>
                <c:pt idx="50">
                  <c:v>93.568850140381244</c:v>
                </c:pt>
                <c:pt idx="51">
                  <c:v>93.435857381098131</c:v>
                </c:pt>
                <c:pt idx="52">
                  <c:v>94.263367883304113</c:v>
                </c:pt>
                <c:pt idx="53">
                  <c:v>94.875556775242217</c:v>
                </c:pt>
                <c:pt idx="54">
                  <c:v>97.286314411770888</c:v>
                </c:pt>
                <c:pt idx="55">
                  <c:v>97.791897996664588</c:v>
                </c:pt>
                <c:pt idx="56">
                  <c:v>96.984441958160019</c:v>
                </c:pt>
                <c:pt idx="57">
                  <c:v>97.125878702159511</c:v>
                </c:pt>
                <c:pt idx="58">
                  <c:v>96.505245825505014</c:v>
                </c:pt>
                <c:pt idx="59">
                  <c:v>95.771674653268846</c:v>
                </c:pt>
                <c:pt idx="60">
                  <c:v>96.032382681387304</c:v>
                </c:pt>
                <c:pt idx="61">
                  <c:v>96.760676363175733</c:v>
                </c:pt>
                <c:pt idx="62">
                  <c:v>96.391252031833773</c:v>
                </c:pt>
                <c:pt idx="63">
                  <c:v>96.620295117265783</c:v>
                </c:pt>
                <c:pt idx="64">
                  <c:v>97.326423339173687</c:v>
                </c:pt>
                <c:pt idx="65">
                  <c:v>96.07143611070056</c:v>
                </c:pt>
                <c:pt idx="66">
                  <c:v>96.464081400012589</c:v>
                </c:pt>
                <c:pt idx="67">
                  <c:v>97.183931097084638</c:v>
                </c:pt>
                <c:pt idx="68">
                  <c:v>98.000886618395143</c:v>
                </c:pt>
                <c:pt idx="69">
                  <c:v>97.823562939351021</c:v>
                </c:pt>
                <c:pt idx="70">
                  <c:v>98.361866965020724</c:v>
                </c:pt>
                <c:pt idx="71">
                  <c:v>98.176099301260194</c:v>
                </c:pt>
                <c:pt idx="72">
                  <c:v>98.359755968841625</c:v>
                </c:pt>
                <c:pt idx="73">
                  <c:v>98.365033459289364</c:v>
                </c:pt>
                <c:pt idx="74">
                  <c:v>98.513858689915693</c:v>
                </c:pt>
                <c:pt idx="75">
                  <c:v>98.623630491228738</c:v>
                </c:pt>
                <c:pt idx="76">
                  <c:v>98.024107576365211</c:v>
                </c:pt>
                <c:pt idx="77">
                  <c:v>98.547634628781253</c:v>
                </c:pt>
                <c:pt idx="78">
                  <c:v>98.565578096303582</c:v>
                </c:pt>
                <c:pt idx="79">
                  <c:v>99.051107217495883</c:v>
                </c:pt>
                <c:pt idx="80">
                  <c:v>98.669016909079346</c:v>
                </c:pt>
                <c:pt idx="81">
                  <c:v>98.641573958751067</c:v>
                </c:pt>
                <c:pt idx="82">
                  <c:v>98.048384032424835</c:v>
                </c:pt>
                <c:pt idx="83">
                  <c:v>99.143991049376126</c:v>
                </c:pt>
                <c:pt idx="84">
                  <c:v>97.829895927888316</c:v>
                </c:pt>
                <c:pt idx="85">
                  <c:v>97.408752190158481</c:v>
                </c:pt>
                <c:pt idx="86">
                  <c:v>97.151210656308663</c:v>
                </c:pt>
                <c:pt idx="87">
                  <c:v>98.281649110215071</c:v>
                </c:pt>
                <c:pt idx="88">
                  <c:v>100.2490975491334</c:v>
                </c:pt>
                <c:pt idx="89">
                  <c:v>101.46819784256186</c:v>
                </c:pt>
                <c:pt idx="90">
                  <c:v>102.5363619091849</c:v>
                </c:pt>
                <c:pt idx="91">
                  <c:v>101.93683899432138</c:v>
                </c:pt>
                <c:pt idx="92">
                  <c:v>101.57796964387491</c:v>
                </c:pt>
                <c:pt idx="93">
                  <c:v>100.97950222710092</c:v>
                </c:pt>
                <c:pt idx="94">
                  <c:v>100.95628126913084</c:v>
                </c:pt>
                <c:pt idx="95">
                  <c:v>102.23237845939494</c:v>
                </c:pt>
                <c:pt idx="96">
                  <c:v>102.05822127461944</c:v>
                </c:pt>
                <c:pt idx="97">
                  <c:v>102.2798758734246</c:v>
                </c:pt>
                <c:pt idx="98">
                  <c:v>102.00861286441065</c:v>
                </c:pt>
                <c:pt idx="99">
                  <c:v>101.43442190369629</c:v>
                </c:pt>
                <c:pt idx="100">
                  <c:v>101.55580418399437</c:v>
                </c:pt>
                <c:pt idx="101">
                  <c:v>102.28515336387234</c:v>
                </c:pt>
                <c:pt idx="102">
                  <c:v>101.00061218889186</c:v>
                </c:pt>
                <c:pt idx="103">
                  <c:v>99.141880053197028</c:v>
                </c:pt>
                <c:pt idx="104">
                  <c:v>98.722847311646277</c:v>
                </c:pt>
                <c:pt idx="105">
                  <c:v>98.599354035169114</c:v>
                </c:pt>
                <c:pt idx="106">
                  <c:v>98.701737349855321</c:v>
                </c:pt>
                <c:pt idx="107">
                  <c:v>100.03588693504456</c:v>
                </c:pt>
                <c:pt idx="108">
                  <c:v>100.45386417850574</c:v>
                </c:pt>
                <c:pt idx="109">
                  <c:v>100.63118785754988</c:v>
                </c:pt>
                <c:pt idx="110">
                  <c:v>99.649574634269811</c:v>
                </c:pt>
                <c:pt idx="111">
                  <c:v>100.23326507779012</c:v>
                </c:pt>
                <c:pt idx="112">
                  <c:v>100.59846741677387</c:v>
                </c:pt>
                <c:pt idx="113">
                  <c:v>100.89717337611609</c:v>
                </c:pt>
                <c:pt idx="114">
                  <c:v>100.80006755187763</c:v>
                </c:pt>
                <c:pt idx="115">
                  <c:v>101.42808891515897</c:v>
                </c:pt>
                <c:pt idx="116">
                  <c:v>100.62485486901259</c:v>
                </c:pt>
                <c:pt idx="117">
                  <c:v>100.84334297354913</c:v>
                </c:pt>
                <c:pt idx="118">
                  <c:v>101.58641362859126</c:v>
                </c:pt>
                <c:pt idx="119">
                  <c:v>100.18893415802911</c:v>
                </c:pt>
                <c:pt idx="120">
                  <c:v>99.219986911823625</c:v>
                </c:pt>
                <c:pt idx="121">
                  <c:v>99.40575457558414</c:v>
                </c:pt>
                <c:pt idx="122">
                  <c:v>98.845285090033912</c:v>
                </c:pt>
                <c:pt idx="123">
                  <c:v>98.892782504063604</c:v>
                </c:pt>
                <c:pt idx="124">
                  <c:v>99.807899347702119</c:v>
                </c:pt>
                <c:pt idx="125">
                  <c:v>100.29026197462576</c:v>
                </c:pt>
                <c:pt idx="126">
                  <c:v>101.14838192142867</c:v>
                </c:pt>
                <c:pt idx="127">
                  <c:v>101.05444259145885</c:v>
                </c:pt>
                <c:pt idx="128">
                  <c:v>101.11143948829448</c:v>
                </c:pt>
                <c:pt idx="129">
                  <c:v>102.01705684912706</c:v>
                </c:pt>
                <c:pt idx="130">
                  <c:v>101.25709822465217</c:v>
                </c:pt>
                <c:pt idx="131">
                  <c:v>101.45130987312908</c:v>
                </c:pt>
                <c:pt idx="132">
                  <c:v>101.77640328471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'[Chart in Microsoft PowerPoint]Sheet1'!$AI$2</c:f>
              <c:strCache>
                <c:ptCount val="1"/>
                <c:pt idx="0">
                  <c:v>ZAR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PowerPoint]Sheet1'!$AI$3:$AI$135</c:f>
              <c:numCache>
                <c:formatCode>General</c:formatCode>
                <c:ptCount val="133"/>
                <c:pt idx="0">
                  <c:v>100</c:v>
                </c:pt>
                <c:pt idx="1">
                  <c:v>98.885696580474345</c:v>
                </c:pt>
                <c:pt idx="2">
                  <c:v>96.658216438510507</c:v>
                </c:pt>
                <c:pt idx="3">
                  <c:v>94.892682102416771</c:v>
                </c:pt>
                <c:pt idx="4">
                  <c:v>90.711509210748673</c:v>
                </c:pt>
                <c:pt idx="5">
                  <c:v>90.844459467072269</c:v>
                </c:pt>
                <c:pt idx="6">
                  <c:v>90.68446848064896</c:v>
                </c:pt>
                <c:pt idx="7">
                  <c:v>89.867613092220139</c:v>
                </c:pt>
                <c:pt idx="8">
                  <c:v>93.207143259534661</c:v>
                </c:pt>
                <c:pt idx="9">
                  <c:v>91.425835164216082</c:v>
                </c:pt>
                <c:pt idx="10">
                  <c:v>92.301278801194272</c:v>
                </c:pt>
                <c:pt idx="11">
                  <c:v>93.290518844008758</c:v>
                </c:pt>
                <c:pt idx="12">
                  <c:v>93.715283645991761</c:v>
                </c:pt>
                <c:pt idx="13">
                  <c:v>93.622894484817735</c:v>
                </c:pt>
                <c:pt idx="14">
                  <c:v>94.073573319812965</c:v>
                </c:pt>
                <c:pt idx="15">
                  <c:v>92.143541208945962</c:v>
                </c:pt>
                <c:pt idx="16">
                  <c:v>90.628133626274561</c:v>
                </c:pt>
                <c:pt idx="17">
                  <c:v>90.823052222409984</c:v>
                </c:pt>
                <c:pt idx="18">
                  <c:v>92.843220100276042</c:v>
                </c:pt>
                <c:pt idx="19">
                  <c:v>92.928849078925126</c:v>
                </c:pt>
                <c:pt idx="20">
                  <c:v>92.953636414849868</c:v>
                </c:pt>
                <c:pt idx="21">
                  <c:v>91.283871331192614</c:v>
                </c:pt>
                <c:pt idx="22">
                  <c:v>91.974536645822766</c:v>
                </c:pt>
                <c:pt idx="23">
                  <c:v>93.208269956622146</c:v>
                </c:pt>
                <c:pt idx="24">
                  <c:v>94.256098247986003</c:v>
                </c:pt>
                <c:pt idx="25">
                  <c:v>93.458396710044482</c:v>
                </c:pt>
                <c:pt idx="26">
                  <c:v>91.255703904005387</c:v>
                </c:pt>
                <c:pt idx="27">
                  <c:v>90.257450284491</c:v>
                </c:pt>
                <c:pt idx="28">
                  <c:v>91.607233395301648</c:v>
                </c:pt>
                <c:pt idx="29">
                  <c:v>92.390287871105841</c:v>
                </c:pt>
                <c:pt idx="30">
                  <c:v>91.405554616641282</c:v>
                </c:pt>
                <c:pt idx="31">
                  <c:v>89.605092670835418</c:v>
                </c:pt>
                <c:pt idx="32">
                  <c:v>89.961128950481623</c:v>
                </c:pt>
                <c:pt idx="33">
                  <c:v>90.094079206805219</c:v>
                </c:pt>
                <c:pt idx="34">
                  <c:v>88.853585713480882</c:v>
                </c:pt>
                <c:pt idx="35">
                  <c:v>87.636752858993816</c:v>
                </c:pt>
                <c:pt idx="36">
                  <c:v>87.519576361895062</c:v>
                </c:pt>
                <c:pt idx="37">
                  <c:v>86.476254858881148</c:v>
                </c:pt>
                <c:pt idx="38">
                  <c:v>84.881978480085593</c:v>
                </c:pt>
                <c:pt idx="39">
                  <c:v>85.332657315080795</c:v>
                </c:pt>
                <c:pt idx="40">
                  <c:v>85.935440256886906</c:v>
                </c:pt>
                <c:pt idx="41">
                  <c:v>87.257055940510369</c:v>
                </c:pt>
                <c:pt idx="42">
                  <c:v>87.032843220100233</c:v>
                </c:pt>
                <c:pt idx="43">
                  <c:v>88.785983888231613</c:v>
                </c:pt>
                <c:pt idx="44">
                  <c:v>88.956115148442308</c:v>
                </c:pt>
                <c:pt idx="45">
                  <c:v>89.112726043603132</c:v>
                </c:pt>
                <c:pt idx="46">
                  <c:v>88.702608303757501</c:v>
                </c:pt>
                <c:pt idx="47">
                  <c:v>90.789251309785314</c:v>
                </c:pt>
                <c:pt idx="48">
                  <c:v>91.581319362289406</c:v>
                </c:pt>
                <c:pt idx="49">
                  <c:v>91.425835164216053</c:v>
                </c:pt>
                <c:pt idx="50">
                  <c:v>91.769477775899901</c:v>
                </c:pt>
                <c:pt idx="51">
                  <c:v>90.516590614613222</c:v>
                </c:pt>
                <c:pt idx="52">
                  <c:v>92.000450678834952</c:v>
                </c:pt>
                <c:pt idx="53">
                  <c:v>92.914202016787755</c:v>
                </c:pt>
                <c:pt idx="54">
                  <c:v>93.311926088671015</c:v>
                </c:pt>
                <c:pt idx="55">
                  <c:v>94.085966987775294</c:v>
                </c:pt>
                <c:pt idx="56">
                  <c:v>91.741310348712702</c:v>
                </c:pt>
                <c:pt idx="57">
                  <c:v>91.777364655512315</c:v>
                </c:pt>
                <c:pt idx="58">
                  <c:v>91.050645034082521</c:v>
                </c:pt>
                <c:pt idx="59">
                  <c:v>91.244436933130459</c:v>
                </c:pt>
                <c:pt idx="60">
                  <c:v>91.734550166187745</c:v>
                </c:pt>
                <c:pt idx="61">
                  <c:v>90.811785251535071</c:v>
                </c:pt>
                <c:pt idx="62">
                  <c:v>91.065292096219864</c:v>
                </c:pt>
                <c:pt idx="63">
                  <c:v>92.039885076896994</c:v>
                </c:pt>
                <c:pt idx="64">
                  <c:v>93.469663680919311</c:v>
                </c:pt>
                <c:pt idx="65">
                  <c:v>92.208889640020217</c:v>
                </c:pt>
                <c:pt idx="66">
                  <c:v>92.578446284716307</c:v>
                </c:pt>
                <c:pt idx="67">
                  <c:v>93.138414737197863</c:v>
                </c:pt>
                <c:pt idx="68">
                  <c:v>92.856740465325856</c:v>
                </c:pt>
                <c:pt idx="69">
                  <c:v>93.340093515858214</c:v>
                </c:pt>
                <c:pt idx="70">
                  <c:v>93.577826601318193</c:v>
                </c:pt>
                <c:pt idx="71">
                  <c:v>91.369500309841641</c:v>
                </c:pt>
                <c:pt idx="72">
                  <c:v>91.211762717593317</c:v>
                </c:pt>
                <c:pt idx="73">
                  <c:v>90.595459410737362</c:v>
                </c:pt>
                <c:pt idx="74">
                  <c:v>90.7712241563855</c:v>
                </c:pt>
                <c:pt idx="75">
                  <c:v>92.684355810940161</c:v>
                </c:pt>
                <c:pt idx="76">
                  <c:v>92.573939496366336</c:v>
                </c:pt>
                <c:pt idx="77">
                  <c:v>94.232437609148704</c:v>
                </c:pt>
                <c:pt idx="78">
                  <c:v>94.063433046025509</c:v>
                </c:pt>
                <c:pt idx="79">
                  <c:v>93.027998422624009</c:v>
                </c:pt>
                <c:pt idx="80">
                  <c:v>94.520872063545625</c:v>
                </c:pt>
                <c:pt idx="81">
                  <c:v>96.48357838994977</c:v>
                </c:pt>
                <c:pt idx="82">
                  <c:v>95.665596304433464</c:v>
                </c:pt>
                <c:pt idx="83">
                  <c:v>94.234691003323675</c:v>
                </c:pt>
                <c:pt idx="84">
                  <c:v>91.522731113739994</c:v>
                </c:pt>
                <c:pt idx="85">
                  <c:v>92.955889809024754</c:v>
                </c:pt>
                <c:pt idx="86">
                  <c:v>93.10799391583565</c:v>
                </c:pt>
                <c:pt idx="87">
                  <c:v>92.572812799278822</c:v>
                </c:pt>
                <c:pt idx="88">
                  <c:v>94.660582502394163</c:v>
                </c:pt>
                <c:pt idx="89">
                  <c:v>93.993577826601253</c:v>
                </c:pt>
                <c:pt idx="90">
                  <c:v>96.432877021012828</c:v>
                </c:pt>
                <c:pt idx="91">
                  <c:v>94.944510168441141</c:v>
                </c:pt>
                <c:pt idx="92">
                  <c:v>96.127542110303565</c:v>
                </c:pt>
                <c:pt idx="93">
                  <c:v>95.053799785927467</c:v>
                </c:pt>
                <c:pt idx="94">
                  <c:v>95.573207143259452</c:v>
                </c:pt>
                <c:pt idx="95">
                  <c:v>96.032899554954568</c:v>
                </c:pt>
                <c:pt idx="96">
                  <c:v>94.732691115993376</c:v>
                </c:pt>
                <c:pt idx="97">
                  <c:v>93.3479803954706</c:v>
                </c:pt>
                <c:pt idx="98">
                  <c:v>95.578840628696895</c:v>
                </c:pt>
                <c:pt idx="99">
                  <c:v>95.453777251985713</c:v>
                </c:pt>
                <c:pt idx="100">
                  <c:v>96.897076221057887</c:v>
                </c:pt>
                <c:pt idx="101">
                  <c:v>96.589487916173667</c:v>
                </c:pt>
                <c:pt idx="102">
                  <c:v>95.338854149061945</c:v>
                </c:pt>
                <c:pt idx="103">
                  <c:v>94.860007886879529</c:v>
                </c:pt>
                <c:pt idx="104">
                  <c:v>94.63241507520695</c:v>
                </c:pt>
                <c:pt idx="105">
                  <c:v>95.640808968508736</c:v>
                </c:pt>
                <c:pt idx="106">
                  <c:v>96.330347586051417</c:v>
                </c:pt>
                <c:pt idx="107">
                  <c:v>97.167483522055008</c:v>
                </c:pt>
                <c:pt idx="108">
                  <c:v>95.622781815108937</c:v>
                </c:pt>
                <c:pt idx="109">
                  <c:v>92.321559348769</c:v>
                </c:pt>
                <c:pt idx="110">
                  <c:v>93.027998422624009</c:v>
                </c:pt>
                <c:pt idx="111">
                  <c:v>94.612134527632165</c:v>
                </c:pt>
                <c:pt idx="112">
                  <c:v>95.008731902427954</c:v>
                </c:pt>
                <c:pt idx="113">
                  <c:v>94.794659455805231</c:v>
                </c:pt>
                <c:pt idx="114">
                  <c:v>93.43811616246964</c:v>
                </c:pt>
                <c:pt idx="115">
                  <c:v>95.382795335473972</c:v>
                </c:pt>
                <c:pt idx="116">
                  <c:v>93.373894428482814</c:v>
                </c:pt>
                <c:pt idx="117">
                  <c:v>93.28713875274623</c:v>
                </c:pt>
                <c:pt idx="118">
                  <c:v>93.895555179989771</c:v>
                </c:pt>
                <c:pt idx="119">
                  <c:v>92.991944115824367</c:v>
                </c:pt>
                <c:pt idx="120">
                  <c:v>92.064672412821722</c:v>
                </c:pt>
                <c:pt idx="121">
                  <c:v>90.010703622331036</c:v>
                </c:pt>
                <c:pt idx="122">
                  <c:v>86.988902033688163</c:v>
                </c:pt>
                <c:pt idx="123">
                  <c:v>87.963495014365307</c:v>
                </c:pt>
                <c:pt idx="124">
                  <c:v>90.096332600980148</c:v>
                </c:pt>
                <c:pt idx="125">
                  <c:v>87.339304827896939</c:v>
                </c:pt>
                <c:pt idx="126">
                  <c:v>87.59055827840676</c:v>
                </c:pt>
                <c:pt idx="127">
                  <c:v>90.027604078643364</c:v>
                </c:pt>
                <c:pt idx="128">
                  <c:v>91.549771843839693</c:v>
                </c:pt>
                <c:pt idx="129">
                  <c:v>89.273843727113885</c:v>
                </c:pt>
                <c:pt idx="130">
                  <c:v>88.287983775561855</c:v>
                </c:pt>
                <c:pt idx="131">
                  <c:v>87.205227874485857</c:v>
                </c:pt>
                <c:pt idx="132">
                  <c:v>86.286969748183125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'[Chart in Microsoft PowerPoint]Sheet1'!$AJ$2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PowerPoint]Sheet1'!$A$3:$A$135</c:f>
              <c:numCache>
                <c:formatCode>m/d/yyyy</c:formatCode>
                <c:ptCount val="133"/>
                <c:pt idx="0">
                  <c:v>41397</c:v>
                </c:pt>
                <c:pt idx="1">
                  <c:v>41404</c:v>
                </c:pt>
                <c:pt idx="2">
                  <c:v>41411</c:v>
                </c:pt>
                <c:pt idx="3">
                  <c:v>41418</c:v>
                </c:pt>
                <c:pt idx="4">
                  <c:v>41425</c:v>
                </c:pt>
                <c:pt idx="5">
                  <c:v>41432</c:v>
                </c:pt>
                <c:pt idx="6">
                  <c:v>41439</c:v>
                </c:pt>
                <c:pt idx="7">
                  <c:v>41446</c:v>
                </c:pt>
                <c:pt idx="8">
                  <c:v>41453</c:v>
                </c:pt>
                <c:pt idx="9">
                  <c:v>41460</c:v>
                </c:pt>
                <c:pt idx="10">
                  <c:v>41467</c:v>
                </c:pt>
                <c:pt idx="11">
                  <c:v>41474</c:v>
                </c:pt>
                <c:pt idx="12">
                  <c:v>41481</c:v>
                </c:pt>
                <c:pt idx="13">
                  <c:v>41488</c:v>
                </c:pt>
                <c:pt idx="14">
                  <c:v>41495</c:v>
                </c:pt>
                <c:pt idx="15">
                  <c:v>41502</c:v>
                </c:pt>
                <c:pt idx="16">
                  <c:v>41509</c:v>
                </c:pt>
                <c:pt idx="17">
                  <c:v>41516</c:v>
                </c:pt>
                <c:pt idx="18">
                  <c:v>41523</c:v>
                </c:pt>
                <c:pt idx="19">
                  <c:v>41530</c:v>
                </c:pt>
                <c:pt idx="20">
                  <c:v>41537</c:v>
                </c:pt>
                <c:pt idx="21">
                  <c:v>41544</c:v>
                </c:pt>
                <c:pt idx="22">
                  <c:v>41551</c:v>
                </c:pt>
                <c:pt idx="23">
                  <c:v>41558</c:v>
                </c:pt>
                <c:pt idx="24">
                  <c:v>41565</c:v>
                </c:pt>
                <c:pt idx="25">
                  <c:v>41572</c:v>
                </c:pt>
                <c:pt idx="26">
                  <c:v>41579</c:v>
                </c:pt>
                <c:pt idx="27">
                  <c:v>41586</c:v>
                </c:pt>
                <c:pt idx="28">
                  <c:v>41593</c:v>
                </c:pt>
                <c:pt idx="29">
                  <c:v>41600</c:v>
                </c:pt>
                <c:pt idx="30">
                  <c:v>41607</c:v>
                </c:pt>
                <c:pt idx="31">
                  <c:v>41614</c:v>
                </c:pt>
                <c:pt idx="32">
                  <c:v>41621</c:v>
                </c:pt>
                <c:pt idx="33">
                  <c:v>41628</c:v>
                </c:pt>
                <c:pt idx="34">
                  <c:v>41635</c:v>
                </c:pt>
                <c:pt idx="35">
                  <c:v>41642</c:v>
                </c:pt>
                <c:pt idx="36">
                  <c:v>41649</c:v>
                </c:pt>
                <c:pt idx="37">
                  <c:v>41656</c:v>
                </c:pt>
                <c:pt idx="38">
                  <c:v>41663</c:v>
                </c:pt>
                <c:pt idx="39">
                  <c:v>41670</c:v>
                </c:pt>
                <c:pt idx="40">
                  <c:v>41677</c:v>
                </c:pt>
                <c:pt idx="41">
                  <c:v>41684</c:v>
                </c:pt>
                <c:pt idx="42">
                  <c:v>41691</c:v>
                </c:pt>
                <c:pt idx="43">
                  <c:v>41698</c:v>
                </c:pt>
                <c:pt idx="44">
                  <c:v>41705</c:v>
                </c:pt>
                <c:pt idx="45">
                  <c:v>41712</c:v>
                </c:pt>
                <c:pt idx="46">
                  <c:v>41719</c:v>
                </c:pt>
                <c:pt idx="47">
                  <c:v>41726</c:v>
                </c:pt>
                <c:pt idx="48">
                  <c:v>41733</c:v>
                </c:pt>
                <c:pt idx="49">
                  <c:v>41740</c:v>
                </c:pt>
                <c:pt idx="50">
                  <c:v>41747</c:v>
                </c:pt>
                <c:pt idx="51">
                  <c:v>41754</c:v>
                </c:pt>
                <c:pt idx="52">
                  <c:v>41761</c:v>
                </c:pt>
                <c:pt idx="53">
                  <c:v>41768</c:v>
                </c:pt>
                <c:pt idx="54">
                  <c:v>41775</c:v>
                </c:pt>
                <c:pt idx="55">
                  <c:v>41782</c:v>
                </c:pt>
                <c:pt idx="56">
                  <c:v>41789</c:v>
                </c:pt>
                <c:pt idx="57">
                  <c:v>41796</c:v>
                </c:pt>
                <c:pt idx="58">
                  <c:v>41803</c:v>
                </c:pt>
                <c:pt idx="59">
                  <c:v>41810</c:v>
                </c:pt>
                <c:pt idx="60">
                  <c:v>41817</c:v>
                </c:pt>
                <c:pt idx="61">
                  <c:v>41824</c:v>
                </c:pt>
                <c:pt idx="62">
                  <c:v>41831</c:v>
                </c:pt>
                <c:pt idx="63">
                  <c:v>41838</c:v>
                </c:pt>
                <c:pt idx="64">
                  <c:v>41845</c:v>
                </c:pt>
                <c:pt idx="65">
                  <c:v>41852</c:v>
                </c:pt>
                <c:pt idx="66">
                  <c:v>41859</c:v>
                </c:pt>
                <c:pt idx="67">
                  <c:v>41866</c:v>
                </c:pt>
                <c:pt idx="68">
                  <c:v>41873</c:v>
                </c:pt>
                <c:pt idx="69">
                  <c:v>41880</c:v>
                </c:pt>
                <c:pt idx="70">
                  <c:v>41887</c:v>
                </c:pt>
                <c:pt idx="71">
                  <c:v>41894</c:v>
                </c:pt>
                <c:pt idx="72">
                  <c:v>41901</c:v>
                </c:pt>
                <c:pt idx="73">
                  <c:v>41908</c:v>
                </c:pt>
                <c:pt idx="74">
                  <c:v>41915</c:v>
                </c:pt>
                <c:pt idx="75">
                  <c:v>41922</c:v>
                </c:pt>
                <c:pt idx="76">
                  <c:v>41929</c:v>
                </c:pt>
                <c:pt idx="77">
                  <c:v>41936</c:v>
                </c:pt>
                <c:pt idx="78">
                  <c:v>41943</c:v>
                </c:pt>
                <c:pt idx="79">
                  <c:v>41950</c:v>
                </c:pt>
                <c:pt idx="80">
                  <c:v>41957</c:v>
                </c:pt>
                <c:pt idx="81">
                  <c:v>41964</c:v>
                </c:pt>
                <c:pt idx="82">
                  <c:v>41971</c:v>
                </c:pt>
                <c:pt idx="83">
                  <c:v>41978</c:v>
                </c:pt>
                <c:pt idx="84">
                  <c:v>41985</c:v>
                </c:pt>
                <c:pt idx="85">
                  <c:v>41992</c:v>
                </c:pt>
                <c:pt idx="86">
                  <c:v>41999</c:v>
                </c:pt>
                <c:pt idx="87">
                  <c:v>42006</c:v>
                </c:pt>
                <c:pt idx="88">
                  <c:v>42013</c:v>
                </c:pt>
                <c:pt idx="89">
                  <c:v>42020</c:v>
                </c:pt>
                <c:pt idx="90">
                  <c:v>42027</c:v>
                </c:pt>
                <c:pt idx="91">
                  <c:v>42034</c:v>
                </c:pt>
                <c:pt idx="92">
                  <c:v>42041</c:v>
                </c:pt>
                <c:pt idx="93">
                  <c:v>42048</c:v>
                </c:pt>
                <c:pt idx="94">
                  <c:v>42055</c:v>
                </c:pt>
                <c:pt idx="95">
                  <c:v>42062</c:v>
                </c:pt>
                <c:pt idx="96">
                  <c:v>42069</c:v>
                </c:pt>
                <c:pt idx="97">
                  <c:v>42076</c:v>
                </c:pt>
                <c:pt idx="98">
                  <c:v>42083</c:v>
                </c:pt>
                <c:pt idx="99">
                  <c:v>42090</c:v>
                </c:pt>
                <c:pt idx="100">
                  <c:v>42097</c:v>
                </c:pt>
                <c:pt idx="101">
                  <c:v>42104</c:v>
                </c:pt>
                <c:pt idx="102">
                  <c:v>42111</c:v>
                </c:pt>
                <c:pt idx="103">
                  <c:v>42118</c:v>
                </c:pt>
                <c:pt idx="104">
                  <c:v>42125</c:v>
                </c:pt>
                <c:pt idx="105">
                  <c:v>42132</c:v>
                </c:pt>
                <c:pt idx="106">
                  <c:v>42139</c:v>
                </c:pt>
                <c:pt idx="107">
                  <c:v>42146</c:v>
                </c:pt>
                <c:pt idx="108">
                  <c:v>42153</c:v>
                </c:pt>
                <c:pt idx="109">
                  <c:v>42160</c:v>
                </c:pt>
                <c:pt idx="110">
                  <c:v>42167</c:v>
                </c:pt>
                <c:pt idx="111">
                  <c:v>42174</c:v>
                </c:pt>
                <c:pt idx="112">
                  <c:v>42181</c:v>
                </c:pt>
                <c:pt idx="113">
                  <c:v>42188</c:v>
                </c:pt>
                <c:pt idx="114">
                  <c:v>42195</c:v>
                </c:pt>
                <c:pt idx="115">
                  <c:v>42202</c:v>
                </c:pt>
                <c:pt idx="116">
                  <c:v>42209</c:v>
                </c:pt>
                <c:pt idx="117">
                  <c:v>42216</c:v>
                </c:pt>
                <c:pt idx="118">
                  <c:v>42223</c:v>
                </c:pt>
                <c:pt idx="119">
                  <c:v>42230</c:v>
                </c:pt>
                <c:pt idx="120">
                  <c:v>42237</c:v>
                </c:pt>
                <c:pt idx="121">
                  <c:v>42244</c:v>
                </c:pt>
                <c:pt idx="122">
                  <c:v>42251</c:v>
                </c:pt>
                <c:pt idx="123">
                  <c:v>42258</c:v>
                </c:pt>
                <c:pt idx="124">
                  <c:v>42265</c:v>
                </c:pt>
                <c:pt idx="125">
                  <c:v>42272</c:v>
                </c:pt>
                <c:pt idx="126">
                  <c:v>42279</c:v>
                </c:pt>
                <c:pt idx="127">
                  <c:v>42286</c:v>
                </c:pt>
                <c:pt idx="128">
                  <c:v>42293</c:v>
                </c:pt>
                <c:pt idx="129">
                  <c:v>42300</c:v>
                </c:pt>
                <c:pt idx="130">
                  <c:v>42307</c:v>
                </c:pt>
                <c:pt idx="131">
                  <c:v>42314</c:v>
                </c:pt>
                <c:pt idx="132">
                  <c:v>42321</c:v>
                </c:pt>
              </c:numCache>
            </c:numRef>
          </c:cat>
          <c:val>
            <c:numRef>
              <c:f>'[Chart in Microsoft PowerPoint]Sheet1'!$AJ$3:$AJ$135</c:f>
              <c:numCache>
                <c:formatCode>General</c:formatCode>
                <c:ptCount val="13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199696"/>
        <c:axId val="659202048"/>
      </c:lineChart>
      <c:dateAx>
        <c:axId val="659199696"/>
        <c:scaling>
          <c:orientation val="minMax"/>
        </c:scaling>
        <c:delete val="0"/>
        <c:axPos val="b"/>
        <c:numFmt formatCode="mm/yy" sourceLinked="0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02048"/>
        <c:crosses val="autoZero"/>
        <c:auto val="1"/>
        <c:lblOffset val="100"/>
        <c:baseTimeUnit val="days"/>
      </c:dateAx>
      <c:valAx>
        <c:axId val="659202048"/>
        <c:scaling>
          <c:orientation val="minMax"/>
          <c:max val="130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19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2.9061853993914209E-3"/>
          <c:y val="0.92268402925990678"/>
          <c:w val="0.99709381460060853"/>
          <c:h val="7.6367611201094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Forages pétroliers actifs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rig!$I$155:$I$513</c:f>
              <c:numCache>
                <c:formatCode>m/d/yyyy</c:formatCode>
                <c:ptCount val="359"/>
                <c:pt idx="0">
                  <c:v>39815</c:v>
                </c:pt>
                <c:pt idx="1">
                  <c:v>39822</c:v>
                </c:pt>
                <c:pt idx="2">
                  <c:v>39829</c:v>
                </c:pt>
                <c:pt idx="3">
                  <c:v>39836</c:v>
                </c:pt>
                <c:pt idx="4">
                  <c:v>39843</c:v>
                </c:pt>
                <c:pt idx="5">
                  <c:v>39850</c:v>
                </c:pt>
                <c:pt idx="6">
                  <c:v>39857</c:v>
                </c:pt>
                <c:pt idx="7">
                  <c:v>39864</c:v>
                </c:pt>
                <c:pt idx="8">
                  <c:v>39871</c:v>
                </c:pt>
                <c:pt idx="9">
                  <c:v>39878</c:v>
                </c:pt>
                <c:pt idx="10">
                  <c:v>39885</c:v>
                </c:pt>
                <c:pt idx="11">
                  <c:v>39892</c:v>
                </c:pt>
                <c:pt idx="12">
                  <c:v>39899</c:v>
                </c:pt>
                <c:pt idx="13">
                  <c:v>39906</c:v>
                </c:pt>
                <c:pt idx="14">
                  <c:v>39913</c:v>
                </c:pt>
                <c:pt idx="15">
                  <c:v>39920</c:v>
                </c:pt>
                <c:pt idx="16">
                  <c:v>39927</c:v>
                </c:pt>
                <c:pt idx="17">
                  <c:v>39934</c:v>
                </c:pt>
                <c:pt idx="18">
                  <c:v>39941</c:v>
                </c:pt>
                <c:pt idx="19">
                  <c:v>39948</c:v>
                </c:pt>
                <c:pt idx="20">
                  <c:v>39955</c:v>
                </c:pt>
                <c:pt idx="21">
                  <c:v>39962</c:v>
                </c:pt>
                <c:pt idx="22">
                  <c:v>39969</c:v>
                </c:pt>
                <c:pt idx="23">
                  <c:v>39976</c:v>
                </c:pt>
                <c:pt idx="24">
                  <c:v>39983</c:v>
                </c:pt>
                <c:pt idx="25">
                  <c:v>39990</c:v>
                </c:pt>
                <c:pt idx="26">
                  <c:v>39997</c:v>
                </c:pt>
                <c:pt idx="27">
                  <c:v>40004</c:v>
                </c:pt>
                <c:pt idx="28">
                  <c:v>40011</c:v>
                </c:pt>
                <c:pt idx="29">
                  <c:v>40018</c:v>
                </c:pt>
                <c:pt idx="30">
                  <c:v>40025</c:v>
                </c:pt>
                <c:pt idx="31">
                  <c:v>40032</c:v>
                </c:pt>
                <c:pt idx="32">
                  <c:v>40039</c:v>
                </c:pt>
                <c:pt idx="33">
                  <c:v>40046</c:v>
                </c:pt>
                <c:pt idx="34">
                  <c:v>40053</c:v>
                </c:pt>
                <c:pt idx="35">
                  <c:v>40060</c:v>
                </c:pt>
                <c:pt idx="36">
                  <c:v>40067</c:v>
                </c:pt>
                <c:pt idx="37">
                  <c:v>40074</c:v>
                </c:pt>
                <c:pt idx="38">
                  <c:v>40081</c:v>
                </c:pt>
                <c:pt idx="39">
                  <c:v>40088</c:v>
                </c:pt>
                <c:pt idx="40">
                  <c:v>40095</c:v>
                </c:pt>
                <c:pt idx="41">
                  <c:v>40102</c:v>
                </c:pt>
                <c:pt idx="42">
                  <c:v>40109</c:v>
                </c:pt>
                <c:pt idx="43">
                  <c:v>40116</c:v>
                </c:pt>
                <c:pt idx="44">
                  <c:v>40123</c:v>
                </c:pt>
                <c:pt idx="45">
                  <c:v>40130</c:v>
                </c:pt>
                <c:pt idx="46">
                  <c:v>40137</c:v>
                </c:pt>
                <c:pt idx="47">
                  <c:v>40144</c:v>
                </c:pt>
                <c:pt idx="48">
                  <c:v>40151</c:v>
                </c:pt>
                <c:pt idx="49">
                  <c:v>40158</c:v>
                </c:pt>
                <c:pt idx="50">
                  <c:v>40165</c:v>
                </c:pt>
                <c:pt idx="51">
                  <c:v>40172</c:v>
                </c:pt>
                <c:pt idx="52">
                  <c:v>40179</c:v>
                </c:pt>
                <c:pt idx="53">
                  <c:v>40186</c:v>
                </c:pt>
                <c:pt idx="54">
                  <c:v>40193</c:v>
                </c:pt>
                <c:pt idx="55">
                  <c:v>40200</c:v>
                </c:pt>
                <c:pt idx="56">
                  <c:v>40207</c:v>
                </c:pt>
                <c:pt idx="57">
                  <c:v>40214</c:v>
                </c:pt>
                <c:pt idx="58">
                  <c:v>40221</c:v>
                </c:pt>
                <c:pt idx="59">
                  <c:v>40228</c:v>
                </c:pt>
                <c:pt idx="60">
                  <c:v>40235</c:v>
                </c:pt>
                <c:pt idx="61">
                  <c:v>40242</c:v>
                </c:pt>
                <c:pt idx="62">
                  <c:v>40249</c:v>
                </c:pt>
                <c:pt idx="63">
                  <c:v>40256</c:v>
                </c:pt>
                <c:pt idx="64">
                  <c:v>40263</c:v>
                </c:pt>
                <c:pt idx="65">
                  <c:v>40270</c:v>
                </c:pt>
                <c:pt idx="66">
                  <c:v>40277</c:v>
                </c:pt>
                <c:pt idx="67">
                  <c:v>40284</c:v>
                </c:pt>
                <c:pt idx="68">
                  <c:v>40291</c:v>
                </c:pt>
                <c:pt idx="69">
                  <c:v>40298</c:v>
                </c:pt>
                <c:pt idx="70">
                  <c:v>40305</c:v>
                </c:pt>
                <c:pt idx="71">
                  <c:v>40312</c:v>
                </c:pt>
                <c:pt idx="72">
                  <c:v>40319</c:v>
                </c:pt>
                <c:pt idx="73">
                  <c:v>40326</c:v>
                </c:pt>
                <c:pt idx="74">
                  <c:v>40333</c:v>
                </c:pt>
                <c:pt idx="75">
                  <c:v>40340</c:v>
                </c:pt>
                <c:pt idx="76">
                  <c:v>40347</c:v>
                </c:pt>
                <c:pt idx="77">
                  <c:v>40354</c:v>
                </c:pt>
                <c:pt idx="78">
                  <c:v>40361</c:v>
                </c:pt>
                <c:pt idx="79">
                  <c:v>40368</c:v>
                </c:pt>
                <c:pt idx="80">
                  <c:v>40375</c:v>
                </c:pt>
                <c:pt idx="81">
                  <c:v>40382</c:v>
                </c:pt>
                <c:pt idx="82">
                  <c:v>40389</c:v>
                </c:pt>
                <c:pt idx="83">
                  <c:v>40396</c:v>
                </c:pt>
                <c:pt idx="84">
                  <c:v>40403</c:v>
                </c:pt>
                <c:pt idx="85">
                  <c:v>40410</c:v>
                </c:pt>
                <c:pt idx="86">
                  <c:v>40417</c:v>
                </c:pt>
                <c:pt idx="87">
                  <c:v>40424</c:v>
                </c:pt>
                <c:pt idx="88">
                  <c:v>40431</c:v>
                </c:pt>
                <c:pt idx="89">
                  <c:v>40438</c:v>
                </c:pt>
                <c:pt idx="90">
                  <c:v>40445</c:v>
                </c:pt>
                <c:pt idx="91">
                  <c:v>40452</c:v>
                </c:pt>
                <c:pt idx="92">
                  <c:v>40459</c:v>
                </c:pt>
                <c:pt idx="93">
                  <c:v>40466</c:v>
                </c:pt>
                <c:pt idx="94">
                  <c:v>40473</c:v>
                </c:pt>
                <c:pt idx="95">
                  <c:v>40480</c:v>
                </c:pt>
                <c:pt idx="96">
                  <c:v>40487</c:v>
                </c:pt>
                <c:pt idx="97">
                  <c:v>40494</c:v>
                </c:pt>
                <c:pt idx="98">
                  <c:v>40501</c:v>
                </c:pt>
                <c:pt idx="99">
                  <c:v>40508</c:v>
                </c:pt>
                <c:pt idx="100">
                  <c:v>40515</c:v>
                </c:pt>
                <c:pt idx="101">
                  <c:v>40522</c:v>
                </c:pt>
                <c:pt idx="102">
                  <c:v>40529</c:v>
                </c:pt>
                <c:pt idx="103">
                  <c:v>40536</c:v>
                </c:pt>
                <c:pt idx="104">
                  <c:v>40543</c:v>
                </c:pt>
                <c:pt idx="105">
                  <c:v>40550</c:v>
                </c:pt>
                <c:pt idx="106">
                  <c:v>40557</c:v>
                </c:pt>
                <c:pt idx="107">
                  <c:v>40564</c:v>
                </c:pt>
                <c:pt idx="108">
                  <c:v>40571</c:v>
                </c:pt>
                <c:pt idx="109">
                  <c:v>40578</c:v>
                </c:pt>
                <c:pt idx="110">
                  <c:v>40585</c:v>
                </c:pt>
                <c:pt idx="111">
                  <c:v>40592</c:v>
                </c:pt>
                <c:pt idx="112">
                  <c:v>40599</c:v>
                </c:pt>
                <c:pt idx="113">
                  <c:v>40606</c:v>
                </c:pt>
                <c:pt idx="114">
                  <c:v>40613</c:v>
                </c:pt>
                <c:pt idx="115">
                  <c:v>40620</c:v>
                </c:pt>
                <c:pt idx="116">
                  <c:v>40627</c:v>
                </c:pt>
                <c:pt idx="117">
                  <c:v>40634</c:v>
                </c:pt>
                <c:pt idx="118">
                  <c:v>40641</c:v>
                </c:pt>
                <c:pt idx="119">
                  <c:v>40648</c:v>
                </c:pt>
                <c:pt idx="120">
                  <c:v>40655</c:v>
                </c:pt>
                <c:pt idx="121">
                  <c:v>40662</c:v>
                </c:pt>
                <c:pt idx="122">
                  <c:v>40669</c:v>
                </c:pt>
                <c:pt idx="123">
                  <c:v>40676</c:v>
                </c:pt>
                <c:pt idx="124">
                  <c:v>40683</c:v>
                </c:pt>
                <c:pt idx="125">
                  <c:v>40690</c:v>
                </c:pt>
                <c:pt idx="126">
                  <c:v>40697</c:v>
                </c:pt>
                <c:pt idx="127">
                  <c:v>40704</c:v>
                </c:pt>
                <c:pt idx="128">
                  <c:v>40711</c:v>
                </c:pt>
                <c:pt idx="129">
                  <c:v>40718</c:v>
                </c:pt>
                <c:pt idx="130">
                  <c:v>40725</c:v>
                </c:pt>
                <c:pt idx="131">
                  <c:v>40732</c:v>
                </c:pt>
                <c:pt idx="132">
                  <c:v>40739</c:v>
                </c:pt>
                <c:pt idx="133">
                  <c:v>40746</c:v>
                </c:pt>
                <c:pt idx="134">
                  <c:v>40753</c:v>
                </c:pt>
                <c:pt idx="135">
                  <c:v>40760</c:v>
                </c:pt>
                <c:pt idx="136">
                  <c:v>40767</c:v>
                </c:pt>
                <c:pt idx="137">
                  <c:v>40774</c:v>
                </c:pt>
                <c:pt idx="138">
                  <c:v>40781</c:v>
                </c:pt>
                <c:pt idx="139">
                  <c:v>40788</c:v>
                </c:pt>
                <c:pt idx="140">
                  <c:v>40795</c:v>
                </c:pt>
                <c:pt idx="141">
                  <c:v>40802</c:v>
                </c:pt>
                <c:pt idx="142">
                  <c:v>40809</c:v>
                </c:pt>
                <c:pt idx="143">
                  <c:v>40816</c:v>
                </c:pt>
                <c:pt idx="144">
                  <c:v>40823</c:v>
                </c:pt>
                <c:pt idx="145">
                  <c:v>40830</c:v>
                </c:pt>
                <c:pt idx="146">
                  <c:v>40837</c:v>
                </c:pt>
                <c:pt idx="147">
                  <c:v>40844</c:v>
                </c:pt>
                <c:pt idx="148">
                  <c:v>40851</c:v>
                </c:pt>
                <c:pt idx="149">
                  <c:v>40858</c:v>
                </c:pt>
                <c:pt idx="150">
                  <c:v>40865</c:v>
                </c:pt>
                <c:pt idx="151">
                  <c:v>40872</c:v>
                </c:pt>
                <c:pt idx="152">
                  <c:v>40879</c:v>
                </c:pt>
                <c:pt idx="153">
                  <c:v>40886</c:v>
                </c:pt>
                <c:pt idx="154">
                  <c:v>40893</c:v>
                </c:pt>
                <c:pt idx="155">
                  <c:v>40900</c:v>
                </c:pt>
                <c:pt idx="156">
                  <c:v>40907</c:v>
                </c:pt>
                <c:pt idx="157">
                  <c:v>40914</c:v>
                </c:pt>
                <c:pt idx="158">
                  <c:v>40921</c:v>
                </c:pt>
                <c:pt idx="159">
                  <c:v>40928</c:v>
                </c:pt>
                <c:pt idx="160">
                  <c:v>40935</c:v>
                </c:pt>
                <c:pt idx="161">
                  <c:v>40942</c:v>
                </c:pt>
                <c:pt idx="162">
                  <c:v>40949</c:v>
                </c:pt>
                <c:pt idx="163">
                  <c:v>40956</c:v>
                </c:pt>
                <c:pt idx="164">
                  <c:v>40963</c:v>
                </c:pt>
                <c:pt idx="165">
                  <c:v>40970</c:v>
                </c:pt>
                <c:pt idx="166">
                  <c:v>40977</c:v>
                </c:pt>
                <c:pt idx="167">
                  <c:v>40984</c:v>
                </c:pt>
                <c:pt idx="168">
                  <c:v>40991</c:v>
                </c:pt>
                <c:pt idx="169">
                  <c:v>40998</c:v>
                </c:pt>
                <c:pt idx="170">
                  <c:v>41005</c:v>
                </c:pt>
                <c:pt idx="171">
                  <c:v>41012</c:v>
                </c:pt>
                <c:pt idx="172">
                  <c:v>41019</c:v>
                </c:pt>
                <c:pt idx="173">
                  <c:v>41026</c:v>
                </c:pt>
                <c:pt idx="174">
                  <c:v>41033</c:v>
                </c:pt>
                <c:pt idx="175">
                  <c:v>41040</c:v>
                </c:pt>
                <c:pt idx="176">
                  <c:v>41047</c:v>
                </c:pt>
                <c:pt idx="177">
                  <c:v>41054</c:v>
                </c:pt>
                <c:pt idx="178">
                  <c:v>41061</c:v>
                </c:pt>
                <c:pt idx="179">
                  <c:v>41068</c:v>
                </c:pt>
                <c:pt idx="180">
                  <c:v>41075</c:v>
                </c:pt>
                <c:pt idx="181">
                  <c:v>41082</c:v>
                </c:pt>
                <c:pt idx="182">
                  <c:v>41089</c:v>
                </c:pt>
                <c:pt idx="183">
                  <c:v>41096</c:v>
                </c:pt>
                <c:pt idx="184">
                  <c:v>41103</c:v>
                </c:pt>
                <c:pt idx="185">
                  <c:v>41110</c:v>
                </c:pt>
                <c:pt idx="186">
                  <c:v>41117</c:v>
                </c:pt>
                <c:pt idx="187">
                  <c:v>41124</c:v>
                </c:pt>
                <c:pt idx="188">
                  <c:v>41131</c:v>
                </c:pt>
                <c:pt idx="189">
                  <c:v>41138</c:v>
                </c:pt>
                <c:pt idx="190">
                  <c:v>41145</c:v>
                </c:pt>
                <c:pt idx="191">
                  <c:v>41152</c:v>
                </c:pt>
                <c:pt idx="192">
                  <c:v>41159</c:v>
                </c:pt>
                <c:pt idx="193">
                  <c:v>41166</c:v>
                </c:pt>
                <c:pt idx="194">
                  <c:v>41173</c:v>
                </c:pt>
                <c:pt idx="195">
                  <c:v>41180</c:v>
                </c:pt>
                <c:pt idx="196">
                  <c:v>41187</c:v>
                </c:pt>
                <c:pt idx="197">
                  <c:v>41194</c:v>
                </c:pt>
                <c:pt idx="198">
                  <c:v>41201</c:v>
                </c:pt>
                <c:pt idx="199">
                  <c:v>41208</c:v>
                </c:pt>
                <c:pt idx="200">
                  <c:v>41215</c:v>
                </c:pt>
                <c:pt idx="201">
                  <c:v>41222</c:v>
                </c:pt>
                <c:pt idx="202">
                  <c:v>41229</c:v>
                </c:pt>
                <c:pt idx="203">
                  <c:v>41236</c:v>
                </c:pt>
                <c:pt idx="204">
                  <c:v>41243</c:v>
                </c:pt>
                <c:pt idx="205">
                  <c:v>41250</c:v>
                </c:pt>
                <c:pt idx="206">
                  <c:v>41257</c:v>
                </c:pt>
                <c:pt idx="207">
                  <c:v>41264</c:v>
                </c:pt>
                <c:pt idx="208">
                  <c:v>41271</c:v>
                </c:pt>
                <c:pt idx="209">
                  <c:v>41278</c:v>
                </c:pt>
                <c:pt idx="210">
                  <c:v>41285</c:v>
                </c:pt>
                <c:pt idx="211">
                  <c:v>41292</c:v>
                </c:pt>
                <c:pt idx="212">
                  <c:v>41299</c:v>
                </c:pt>
                <c:pt idx="213">
                  <c:v>41306</c:v>
                </c:pt>
                <c:pt idx="214">
                  <c:v>41313</c:v>
                </c:pt>
                <c:pt idx="215">
                  <c:v>41320</c:v>
                </c:pt>
                <c:pt idx="216">
                  <c:v>41327</c:v>
                </c:pt>
                <c:pt idx="217">
                  <c:v>41334</c:v>
                </c:pt>
                <c:pt idx="218">
                  <c:v>41341</c:v>
                </c:pt>
                <c:pt idx="219">
                  <c:v>41348</c:v>
                </c:pt>
                <c:pt idx="220">
                  <c:v>41355</c:v>
                </c:pt>
                <c:pt idx="221">
                  <c:v>41362</c:v>
                </c:pt>
                <c:pt idx="222">
                  <c:v>41369</c:v>
                </c:pt>
                <c:pt idx="223">
                  <c:v>41376</c:v>
                </c:pt>
                <c:pt idx="224">
                  <c:v>41383</c:v>
                </c:pt>
                <c:pt idx="225">
                  <c:v>41390</c:v>
                </c:pt>
                <c:pt idx="226">
                  <c:v>41397</c:v>
                </c:pt>
                <c:pt idx="227">
                  <c:v>41404</c:v>
                </c:pt>
                <c:pt idx="228">
                  <c:v>41411</c:v>
                </c:pt>
                <c:pt idx="229">
                  <c:v>41418</c:v>
                </c:pt>
                <c:pt idx="230">
                  <c:v>41425</c:v>
                </c:pt>
                <c:pt idx="231">
                  <c:v>41432</c:v>
                </c:pt>
                <c:pt idx="232">
                  <c:v>41439</c:v>
                </c:pt>
                <c:pt idx="233">
                  <c:v>41446</c:v>
                </c:pt>
                <c:pt idx="234">
                  <c:v>41453</c:v>
                </c:pt>
                <c:pt idx="235">
                  <c:v>41460</c:v>
                </c:pt>
                <c:pt idx="236">
                  <c:v>41467</c:v>
                </c:pt>
                <c:pt idx="237">
                  <c:v>41474</c:v>
                </c:pt>
                <c:pt idx="238">
                  <c:v>41481</c:v>
                </c:pt>
                <c:pt idx="239">
                  <c:v>41488</c:v>
                </c:pt>
                <c:pt idx="240">
                  <c:v>41495</c:v>
                </c:pt>
                <c:pt idx="241">
                  <c:v>41502</c:v>
                </c:pt>
                <c:pt idx="242">
                  <c:v>41509</c:v>
                </c:pt>
                <c:pt idx="243">
                  <c:v>41516</c:v>
                </c:pt>
                <c:pt idx="244">
                  <c:v>41523</c:v>
                </c:pt>
                <c:pt idx="245">
                  <c:v>41530</c:v>
                </c:pt>
                <c:pt idx="246">
                  <c:v>41537</c:v>
                </c:pt>
                <c:pt idx="247">
                  <c:v>41544</c:v>
                </c:pt>
                <c:pt idx="248">
                  <c:v>41551</c:v>
                </c:pt>
                <c:pt idx="249">
                  <c:v>41558</c:v>
                </c:pt>
                <c:pt idx="250">
                  <c:v>41565</c:v>
                </c:pt>
                <c:pt idx="251">
                  <c:v>41572</c:v>
                </c:pt>
                <c:pt idx="252">
                  <c:v>41579</c:v>
                </c:pt>
                <c:pt idx="253">
                  <c:v>41586</c:v>
                </c:pt>
                <c:pt idx="254">
                  <c:v>41593</c:v>
                </c:pt>
                <c:pt idx="255">
                  <c:v>41600</c:v>
                </c:pt>
                <c:pt idx="256">
                  <c:v>41607</c:v>
                </c:pt>
                <c:pt idx="257">
                  <c:v>41614</c:v>
                </c:pt>
                <c:pt idx="258">
                  <c:v>41621</c:v>
                </c:pt>
                <c:pt idx="259">
                  <c:v>41628</c:v>
                </c:pt>
                <c:pt idx="260">
                  <c:v>41635</c:v>
                </c:pt>
                <c:pt idx="261">
                  <c:v>41642</c:v>
                </c:pt>
                <c:pt idx="262">
                  <c:v>41649</c:v>
                </c:pt>
                <c:pt idx="263">
                  <c:v>41656</c:v>
                </c:pt>
                <c:pt idx="264">
                  <c:v>41663</c:v>
                </c:pt>
                <c:pt idx="265">
                  <c:v>41670</c:v>
                </c:pt>
                <c:pt idx="266">
                  <c:v>41677</c:v>
                </c:pt>
                <c:pt idx="267">
                  <c:v>41684</c:v>
                </c:pt>
                <c:pt idx="268">
                  <c:v>41691</c:v>
                </c:pt>
                <c:pt idx="269">
                  <c:v>41698</c:v>
                </c:pt>
                <c:pt idx="270">
                  <c:v>41705</c:v>
                </c:pt>
                <c:pt idx="271">
                  <c:v>41712</c:v>
                </c:pt>
                <c:pt idx="272">
                  <c:v>41719</c:v>
                </c:pt>
                <c:pt idx="273">
                  <c:v>41726</c:v>
                </c:pt>
                <c:pt idx="274">
                  <c:v>41733</c:v>
                </c:pt>
                <c:pt idx="275">
                  <c:v>41740</c:v>
                </c:pt>
                <c:pt idx="276">
                  <c:v>41747</c:v>
                </c:pt>
                <c:pt idx="277">
                  <c:v>41754</c:v>
                </c:pt>
                <c:pt idx="278">
                  <c:v>41761</c:v>
                </c:pt>
                <c:pt idx="279">
                  <c:v>41768</c:v>
                </c:pt>
                <c:pt idx="280">
                  <c:v>41775</c:v>
                </c:pt>
                <c:pt idx="281">
                  <c:v>41782</c:v>
                </c:pt>
                <c:pt idx="282">
                  <c:v>41789</c:v>
                </c:pt>
                <c:pt idx="283">
                  <c:v>41796</c:v>
                </c:pt>
                <c:pt idx="284">
                  <c:v>41803</c:v>
                </c:pt>
                <c:pt idx="285">
                  <c:v>41810</c:v>
                </c:pt>
                <c:pt idx="286">
                  <c:v>41817</c:v>
                </c:pt>
                <c:pt idx="287">
                  <c:v>41824</c:v>
                </c:pt>
                <c:pt idx="288">
                  <c:v>41831</c:v>
                </c:pt>
                <c:pt idx="289">
                  <c:v>41838</c:v>
                </c:pt>
                <c:pt idx="290">
                  <c:v>41845</c:v>
                </c:pt>
                <c:pt idx="291">
                  <c:v>41852</c:v>
                </c:pt>
                <c:pt idx="292">
                  <c:v>41859</c:v>
                </c:pt>
                <c:pt idx="293">
                  <c:v>41866</c:v>
                </c:pt>
                <c:pt idx="294">
                  <c:v>41873</c:v>
                </c:pt>
                <c:pt idx="295">
                  <c:v>41880</c:v>
                </c:pt>
                <c:pt idx="296">
                  <c:v>41887</c:v>
                </c:pt>
                <c:pt idx="297">
                  <c:v>41894</c:v>
                </c:pt>
                <c:pt idx="298">
                  <c:v>41901</c:v>
                </c:pt>
                <c:pt idx="299">
                  <c:v>41908</c:v>
                </c:pt>
                <c:pt idx="300">
                  <c:v>41915</c:v>
                </c:pt>
                <c:pt idx="301">
                  <c:v>41922</c:v>
                </c:pt>
                <c:pt idx="302">
                  <c:v>41929</c:v>
                </c:pt>
                <c:pt idx="303">
                  <c:v>41936</c:v>
                </c:pt>
                <c:pt idx="304">
                  <c:v>41943</c:v>
                </c:pt>
                <c:pt idx="305">
                  <c:v>41950</c:v>
                </c:pt>
                <c:pt idx="306">
                  <c:v>41957</c:v>
                </c:pt>
                <c:pt idx="307">
                  <c:v>41964</c:v>
                </c:pt>
                <c:pt idx="308">
                  <c:v>41971</c:v>
                </c:pt>
                <c:pt idx="309">
                  <c:v>41978</c:v>
                </c:pt>
                <c:pt idx="310">
                  <c:v>41985</c:v>
                </c:pt>
                <c:pt idx="311">
                  <c:v>41992</c:v>
                </c:pt>
                <c:pt idx="312">
                  <c:v>41999</c:v>
                </c:pt>
                <c:pt idx="313">
                  <c:v>42006</c:v>
                </c:pt>
                <c:pt idx="314">
                  <c:v>42013</c:v>
                </c:pt>
                <c:pt idx="315">
                  <c:v>42020</c:v>
                </c:pt>
                <c:pt idx="316">
                  <c:v>42027</c:v>
                </c:pt>
                <c:pt idx="317">
                  <c:v>42034</c:v>
                </c:pt>
                <c:pt idx="318">
                  <c:v>42041</c:v>
                </c:pt>
                <c:pt idx="319">
                  <c:v>42048</c:v>
                </c:pt>
                <c:pt idx="320">
                  <c:v>42055</c:v>
                </c:pt>
                <c:pt idx="321">
                  <c:v>42062</c:v>
                </c:pt>
                <c:pt idx="322">
                  <c:v>42069</c:v>
                </c:pt>
                <c:pt idx="323">
                  <c:v>42076</c:v>
                </c:pt>
                <c:pt idx="324">
                  <c:v>42083</c:v>
                </c:pt>
                <c:pt idx="325">
                  <c:v>42090</c:v>
                </c:pt>
                <c:pt idx="326">
                  <c:v>42097</c:v>
                </c:pt>
                <c:pt idx="327">
                  <c:v>42104</c:v>
                </c:pt>
                <c:pt idx="328">
                  <c:v>42111</c:v>
                </c:pt>
                <c:pt idx="329">
                  <c:v>42118</c:v>
                </c:pt>
                <c:pt idx="330">
                  <c:v>42125</c:v>
                </c:pt>
                <c:pt idx="331">
                  <c:v>42132</c:v>
                </c:pt>
                <c:pt idx="332">
                  <c:v>42139</c:v>
                </c:pt>
                <c:pt idx="333">
                  <c:v>42146</c:v>
                </c:pt>
                <c:pt idx="334">
                  <c:v>42153</c:v>
                </c:pt>
                <c:pt idx="335">
                  <c:v>42160</c:v>
                </c:pt>
                <c:pt idx="336">
                  <c:v>42167</c:v>
                </c:pt>
                <c:pt idx="337">
                  <c:v>42174</c:v>
                </c:pt>
                <c:pt idx="338">
                  <c:v>42181</c:v>
                </c:pt>
                <c:pt idx="339">
                  <c:v>42188</c:v>
                </c:pt>
                <c:pt idx="340">
                  <c:v>42195</c:v>
                </c:pt>
                <c:pt idx="341">
                  <c:v>42202</c:v>
                </c:pt>
                <c:pt idx="342">
                  <c:v>42209</c:v>
                </c:pt>
                <c:pt idx="343">
                  <c:v>42216</c:v>
                </c:pt>
                <c:pt idx="344">
                  <c:v>42223</c:v>
                </c:pt>
                <c:pt idx="345">
                  <c:v>42230</c:v>
                </c:pt>
                <c:pt idx="346">
                  <c:v>42237</c:v>
                </c:pt>
                <c:pt idx="347">
                  <c:v>42244</c:v>
                </c:pt>
                <c:pt idx="348">
                  <c:v>42251</c:v>
                </c:pt>
                <c:pt idx="349">
                  <c:v>42258</c:v>
                </c:pt>
                <c:pt idx="350">
                  <c:v>42265</c:v>
                </c:pt>
                <c:pt idx="351">
                  <c:v>42272</c:v>
                </c:pt>
                <c:pt idx="352">
                  <c:v>42279</c:v>
                </c:pt>
                <c:pt idx="353">
                  <c:v>42286</c:v>
                </c:pt>
                <c:pt idx="354">
                  <c:v>42293</c:v>
                </c:pt>
                <c:pt idx="355">
                  <c:v>42300</c:v>
                </c:pt>
                <c:pt idx="356">
                  <c:v>42307</c:v>
                </c:pt>
                <c:pt idx="357">
                  <c:v>42314</c:v>
                </c:pt>
                <c:pt idx="358">
                  <c:v>42321</c:v>
                </c:pt>
              </c:numCache>
            </c:numRef>
          </c:cat>
          <c:val>
            <c:numRef>
              <c:f>rig!$J$155:$J$513</c:f>
              <c:numCache>
                <c:formatCode>General</c:formatCode>
                <c:ptCount val="359"/>
                <c:pt idx="0">
                  <c:v>346</c:v>
                </c:pt>
                <c:pt idx="1">
                  <c:v>341</c:v>
                </c:pt>
                <c:pt idx="2">
                  <c:v>324</c:v>
                </c:pt>
                <c:pt idx="3">
                  <c:v>318</c:v>
                </c:pt>
                <c:pt idx="4">
                  <c:v>309</c:v>
                </c:pt>
                <c:pt idx="5">
                  <c:v>283</c:v>
                </c:pt>
                <c:pt idx="6">
                  <c:v>273</c:v>
                </c:pt>
                <c:pt idx="7">
                  <c:v>269</c:v>
                </c:pt>
                <c:pt idx="8">
                  <c:v>260</c:v>
                </c:pt>
                <c:pt idx="9">
                  <c:v>241</c:v>
                </c:pt>
                <c:pt idx="10">
                  <c:v>228</c:v>
                </c:pt>
                <c:pt idx="11">
                  <c:v>215</c:v>
                </c:pt>
                <c:pt idx="12">
                  <c:v>217</c:v>
                </c:pt>
                <c:pt idx="13">
                  <c:v>224</c:v>
                </c:pt>
                <c:pt idx="14">
                  <c:v>204</c:v>
                </c:pt>
                <c:pt idx="15">
                  <c:v>205</c:v>
                </c:pt>
                <c:pt idx="16">
                  <c:v>202</c:v>
                </c:pt>
                <c:pt idx="17">
                  <c:v>196</c:v>
                </c:pt>
                <c:pt idx="18">
                  <c:v>190</c:v>
                </c:pt>
                <c:pt idx="19">
                  <c:v>181</c:v>
                </c:pt>
                <c:pt idx="20">
                  <c:v>180</c:v>
                </c:pt>
                <c:pt idx="21">
                  <c:v>187</c:v>
                </c:pt>
                <c:pt idx="22">
                  <c:v>179</c:v>
                </c:pt>
                <c:pt idx="23">
                  <c:v>183</c:v>
                </c:pt>
                <c:pt idx="24">
                  <c:v>196</c:v>
                </c:pt>
                <c:pt idx="25">
                  <c:v>219</c:v>
                </c:pt>
                <c:pt idx="26">
                  <c:v>229</c:v>
                </c:pt>
                <c:pt idx="27">
                  <c:v>234</c:v>
                </c:pt>
                <c:pt idx="28">
                  <c:v>244</c:v>
                </c:pt>
                <c:pt idx="29">
                  <c:v>257</c:v>
                </c:pt>
                <c:pt idx="30">
                  <c:v>261</c:v>
                </c:pt>
                <c:pt idx="31">
                  <c:v>277</c:v>
                </c:pt>
                <c:pt idx="32">
                  <c:v>272</c:v>
                </c:pt>
                <c:pt idx="33">
                  <c:v>280</c:v>
                </c:pt>
                <c:pt idx="34">
                  <c:v>286</c:v>
                </c:pt>
                <c:pt idx="35">
                  <c:v>295</c:v>
                </c:pt>
                <c:pt idx="36">
                  <c:v>288</c:v>
                </c:pt>
                <c:pt idx="37">
                  <c:v>293</c:v>
                </c:pt>
                <c:pt idx="38">
                  <c:v>297</c:v>
                </c:pt>
                <c:pt idx="39">
                  <c:v>303</c:v>
                </c:pt>
                <c:pt idx="40">
                  <c:v>305</c:v>
                </c:pt>
                <c:pt idx="41">
                  <c:v>309</c:v>
                </c:pt>
                <c:pt idx="42">
                  <c:v>312</c:v>
                </c:pt>
                <c:pt idx="43">
                  <c:v>330</c:v>
                </c:pt>
                <c:pt idx="44">
                  <c:v>332</c:v>
                </c:pt>
                <c:pt idx="45">
                  <c:v>361</c:v>
                </c:pt>
                <c:pt idx="46">
                  <c:v>375</c:v>
                </c:pt>
                <c:pt idx="47">
                  <c:v>379</c:v>
                </c:pt>
                <c:pt idx="48">
                  <c:v>383</c:v>
                </c:pt>
                <c:pt idx="49">
                  <c:v>393</c:v>
                </c:pt>
                <c:pt idx="50">
                  <c:v>409</c:v>
                </c:pt>
                <c:pt idx="51">
                  <c:v>416</c:v>
                </c:pt>
                <c:pt idx="52">
                  <c:v>418</c:v>
                </c:pt>
                <c:pt idx="53">
                  <c:v>427</c:v>
                </c:pt>
                <c:pt idx="54">
                  <c:v>425</c:v>
                </c:pt>
                <c:pt idx="55">
                  <c:v>437</c:v>
                </c:pt>
                <c:pt idx="56">
                  <c:v>444</c:v>
                </c:pt>
                <c:pt idx="57">
                  <c:v>445</c:v>
                </c:pt>
                <c:pt idx="58">
                  <c:v>443</c:v>
                </c:pt>
                <c:pt idx="59">
                  <c:v>440</c:v>
                </c:pt>
                <c:pt idx="60">
                  <c:v>456</c:v>
                </c:pt>
                <c:pt idx="61">
                  <c:v>456</c:v>
                </c:pt>
                <c:pt idx="62">
                  <c:v>466</c:v>
                </c:pt>
                <c:pt idx="63">
                  <c:v>474</c:v>
                </c:pt>
                <c:pt idx="64">
                  <c:v>489</c:v>
                </c:pt>
                <c:pt idx="65">
                  <c:v>502</c:v>
                </c:pt>
                <c:pt idx="66">
                  <c:v>505</c:v>
                </c:pt>
                <c:pt idx="67">
                  <c:v>506</c:v>
                </c:pt>
                <c:pt idx="68">
                  <c:v>514</c:v>
                </c:pt>
                <c:pt idx="69">
                  <c:v>513</c:v>
                </c:pt>
                <c:pt idx="70">
                  <c:v>528</c:v>
                </c:pt>
                <c:pt idx="71">
                  <c:v>544</c:v>
                </c:pt>
                <c:pt idx="72">
                  <c:v>538</c:v>
                </c:pt>
                <c:pt idx="73">
                  <c:v>555</c:v>
                </c:pt>
                <c:pt idx="74">
                  <c:v>545</c:v>
                </c:pt>
                <c:pt idx="75">
                  <c:v>561</c:v>
                </c:pt>
                <c:pt idx="76">
                  <c:v>574</c:v>
                </c:pt>
                <c:pt idx="77">
                  <c:v>583</c:v>
                </c:pt>
                <c:pt idx="78">
                  <c:v>587</c:v>
                </c:pt>
                <c:pt idx="79">
                  <c:v>592</c:v>
                </c:pt>
                <c:pt idx="80">
                  <c:v>580</c:v>
                </c:pt>
                <c:pt idx="81">
                  <c:v>591</c:v>
                </c:pt>
                <c:pt idx="82">
                  <c:v>603</c:v>
                </c:pt>
                <c:pt idx="83">
                  <c:v>611</c:v>
                </c:pt>
                <c:pt idx="84">
                  <c:v>636</c:v>
                </c:pt>
                <c:pt idx="85">
                  <c:v>655</c:v>
                </c:pt>
                <c:pt idx="86">
                  <c:v>672</c:v>
                </c:pt>
                <c:pt idx="87">
                  <c:v>665</c:v>
                </c:pt>
                <c:pt idx="88">
                  <c:v>663</c:v>
                </c:pt>
                <c:pt idx="89">
                  <c:v>670</c:v>
                </c:pt>
                <c:pt idx="90">
                  <c:v>673</c:v>
                </c:pt>
                <c:pt idx="91">
                  <c:v>687</c:v>
                </c:pt>
                <c:pt idx="92">
                  <c:v>690</c:v>
                </c:pt>
                <c:pt idx="93">
                  <c:v>695</c:v>
                </c:pt>
                <c:pt idx="94">
                  <c:v>695</c:v>
                </c:pt>
                <c:pt idx="95">
                  <c:v>696</c:v>
                </c:pt>
                <c:pt idx="96">
                  <c:v>718</c:v>
                </c:pt>
                <c:pt idx="97">
                  <c:v>720</c:v>
                </c:pt>
                <c:pt idx="98">
                  <c:v>731</c:v>
                </c:pt>
                <c:pt idx="99">
                  <c:v>724</c:v>
                </c:pt>
                <c:pt idx="100">
                  <c:v>742</c:v>
                </c:pt>
                <c:pt idx="101">
                  <c:v>763</c:v>
                </c:pt>
                <c:pt idx="102">
                  <c:v>756</c:v>
                </c:pt>
                <c:pt idx="103">
                  <c:v>771</c:v>
                </c:pt>
                <c:pt idx="104">
                  <c:v>765</c:v>
                </c:pt>
                <c:pt idx="105">
                  <c:v>777</c:v>
                </c:pt>
                <c:pt idx="106">
                  <c:v>789</c:v>
                </c:pt>
                <c:pt idx="107">
                  <c:v>798</c:v>
                </c:pt>
                <c:pt idx="108">
                  <c:v>809</c:v>
                </c:pt>
                <c:pt idx="109">
                  <c:v>818</c:v>
                </c:pt>
                <c:pt idx="110">
                  <c:v>805</c:v>
                </c:pt>
                <c:pt idx="111">
                  <c:v>798</c:v>
                </c:pt>
                <c:pt idx="112">
                  <c:v>783</c:v>
                </c:pt>
                <c:pt idx="113">
                  <c:v>801</c:v>
                </c:pt>
                <c:pt idx="114">
                  <c:v>827</c:v>
                </c:pt>
                <c:pt idx="115">
                  <c:v>839</c:v>
                </c:pt>
                <c:pt idx="116">
                  <c:v>851</c:v>
                </c:pt>
                <c:pt idx="117">
                  <c:v>877</c:v>
                </c:pt>
                <c:pt idx="118">
                  <c:v>886</c:v>
                </c:pt>
                <c:pt idx="119">
                  <c:v>880</c:v>
                </c:pt>
                <c:pt idx="120">
                  <c:v>913</c:v>
                </c:pt>
                <c:pt idx="121">
                  <c:v>926</c:v>
                </c:pt>
                <c:pt idx="122">
                  <c:v>934</c:v>
                </c:pt>
                <c:pt idx="123">
                  <c:v>947</c:v>
                </c:pt>
                <c:pt idx="124">
                  <c:v>954</c:v>
                </c:pt>
                <c:pt idx="125">
                  <c:v>958</c:v>
                </c:pt>
                <c:pt idx="126">
                  <c:v>959</c:v>
                </c:pt>
                <c:pt idx="127">
                  <c:v>969</c:v>
                </c:pt>
                <c:pt idx="128">
                  <c:v>984</c:v>
                </c:pt>
                <c:pt idx="129">
                  <c:v>1003</c:v>
                </c:pt>
                <c:pt idx="130">
                  <c:v>1006</c:v>
                </c:pt>
                <c:pt idx="131">
                  <c:v>1007</c:v>
                </c:pt>
                <c:pt idx="132">
                  <c:v>1013</c:v>
                </c:pt>
                <c:pt idx="133">
                  <c:v>1021</c:v>
                </c:pt>
                <c:pt idx="134">
                  <c:v>1025</c:v>
                </c:pt>
                <c:pt idx="135">
                  <c:v>1031</c:v>
                </c:pt>
                <c:pt idx="136">
                  <c:v>1055</c:v>
                </c:pt>
                <c:pt idx="137">
                  <c:v>1066</c:v>
                </c:pt>
                <c:pt idx="138">
                  <c:v>1069</c:v>
                </c:pt>
                <c:pt idx="139">
                  <c:v>1064</c:v>
                </c:pt>
                <c:pt idx="140">
                  <c:v>1057</c:v>
                </c:pt>
                <c:pt idx="141">
                  <c:v>1062</c:v>
                </c:pt>
                <c:pt idx="142">
                  <c:v>1071</c:v>
                </c:pt>
                <c:pt idx="143">
                  <c:v>1060</c:v>
                </c:pt>
                <c:pt idx="144">
                  <c:v>1070</c:v>
                </c:pt>
                <c:pt idx="145">
                  <c:v>1080</c:v>
                </c:pt>
                <c:pt idx="146">
                  <c:v>1079</c:v>
                </c:pt>
                <c:pt idx="147">
                  <c:v>1078</c:v>
                </c:pt>
                <c:pt idx="148">
                  <c:v>1112</c:v>
                </c:pt>
                <c:pt idx="149">
                  <c:v>1133</c:v>
                </c:pt>
                <c:pt idx="150">
                  <c:v>1125</c:v>
                </c:pt>
                <c:pt idx="151">
                  <c:v>1130</c:v>
                </c:pt>
                <c:pt idx="152">
                  <c:v>1132</c:v>
                </c:pt>
                <c:pt idx="153">
                  <c:v>1161</c:v>
                </c:pt>
                <c:pt idx="154">
                  <c:v>1196</c:v>
                </c:pt>
                <c:pt idx="155">
                  <c:v>1201</c:v>
                </c:pt>
                <c:pt idx="156">
                  <c:v>1193</c:v>
                </c:pt>
                <c:pt idx="157">
                  <c:v>1191</c:v>
                </c:pt>
                <c:pt idx="158">
                  <c:v>1191</c:v>
                </c:pt>
                <c:pt idx="159">
                  <c:v>1223</c:v>
                </c:pt>
                <c:pt idx="160">
                  <c:v>1225</c:v>
                </c:pt>
                <c:pt idx="161">
                  <c:v>1245</c:v>
                </c:pt>
                <c:pt idx="162">
                  <c:v>1263</c:v>
                </c:pt>
                <c:pt idx="163">
                  <c:v>1272</c:v>
                </c:pt>
                <c:pt idx="164">
                  <c:v>1265</c:v>
                </c:pt>
                <c:pt idx="165">
                  <c:v>1293</c:v>
                </c:pt>
                <c:pt idx="166">
                  <c:v>1296</c:v>
                </c:pt>
                <c:pt idx="167">
                  <c:v>1317</c:v>
                </c:pt>
                <c:pt idx="168">
                  <c:v>1313</c:v>
                </c:pt>
                <c:pt idx="169">
                  <c:v>1318</c:v>
                </c:pt>
                <c:pt idx="170">
                  <c:v>1329</c:v>
                </c:pt>
                <c:pt idx="171">
                  <c:v>1322</c:v>
                </c:pt>
                <c:pt idx="172">
                  <c:v>1337</c:v>
                </c:pt>
                <c:pt idx="173">
                  <c:v>1328</c:v>
                </c:pt>
                <c:pt idx="174">
                  <c:v>1355</c:v>
                </c:pt>
                <c:pt idx="175">
                  <c:v>1372</c:v>
                </c:pt>
                <c:pt idx="176">
                  <c:v>1382</c:v>
                </c:pt>
                <c:pt idx="177">
                  <c:v>1383</c:v>
                </c:pt>
                <c:pt idx="178">
                  <c:v>1386</c:v>
                </c:pt>
                <c:pt idx="179">
                  <c:v>1414</c:v>
                </c:pt>
                <c:pt idx="180">
                  <c:v>1405</c:v>
                </c:pt>
                <c:pt idx="181">
                  <c:v>1421</c:v>
                </c:pt>
                <c:pt idx="182">
                  <c:v>1421</c:v>
                </c:pt>
                <c:pt idx="183">
                  <c:v>1419</c:v>
                </c:pt>
                <c:pt idx="184">
                  <c:v>1427</c:v>
                </c:pt>
                <c:pt idx="185">
                  <c:v>1414</c:v>
                </c:pt>
                <c:pt idx="186">
                  <c:v>1416</c:v>
                </c:pt>
                <c:pt idx="187">
                  <c:v>1429</c:v>
                </c:pt>
                <c:pt idx="188">
                  <c:v>1432</c:v>
                </c:pt>
                <c:pt idx="189">
                  <c:v>1425</c:v>
                </c:pt>
                <c:pt idx="190">
                  <c:v>1408</c:v>
                </c:pt>
                <c:pt idx="191">
                  <c:v>1419</c:v>
                </c:pt>
                <c:pt idx="192">
                  <c:v>1409</c:v>
                </c:pt>
                <c:pt idx="193">
                  <c:v>1413</c:v>
                </c:pt>
                <c:pt idx="194">
                  <c:v>1402</c:v>
                </c:pt>
                <c:pt idx="195">
                  <c:v>1410</c:v>
                </c:pt>
                <c:pt idx="196">
                  <c:v>1398</c:v>
                </c:pt>
                <c:pt idx="197">
                  <c:v>1411</c:v>
                </c:pt>
                <c:pt idx="198">
                  <c:v>1410</c:v>
                </c:pt>
                <c:pt idx="199">
                  <c:v>1408</c:v>
                </c:pt>
                <c:pt idx="200">
                  <c:v>1373</c:v>
                </c:pt>
                <c:pt idx="201">
                  <c:v>1389</c:v>
                </c:pt>
                <c:pt idx="202">
                  <c:v>1390</c:v>
                </c:pt>
                <c:pt idx="203">
                  <c:v>1388</c:v>
                </c:pt>
                <c:pt idx="204">
                  <c:v>1386</c:v>
                </c:pt>
                <c:pt idx="205">
                  <c:v>1382</c:v>
                </c:pt>
                <c:pt idx="206">
                  <c:v>1381</c:v>
                </c:pt>
                <c:pt idx="207">
                  <c:v>1340</c:v>
                </c:pt>
                <c:pt idx="208">
                  <c:v>1327</c:v>
                </c:pt>
                <c:pt idx="209">
                  <c:v>1318</c:v>
                </c:pt>
                <c:pt idx="210">
                  <c:v>1323</c:v>
                </c:pt>
                <c:pt idx="211">
                  <c:v>1316</c:v>
                </c:pt>
                <c:pt idx="212">
                  <c:v>1315</c:v>
                </c:pt>
                <c:pt idx="213">
                  <c:v>1332</c:v>
                </c:pt>
                <c:pt idx="214">
                  <c:v>1330</c:v>
                </c:pt>
                <c:pt idx="215">
                  <c:v>1337</c:v>
                </c:pt>
                <c:pt idx="216">
                  <c:v>1329</c:v>
                </c:pt>
                <c:pt idx="217">
                  <c:v>1333</c:v>
                </c:pt>
                <c:pt idx="218">
                  <c:v>1341</c:v>
                </c:pt>
                <c:pt idx="219">
                  <c:v>1341</c:v>
                </c:pt>
                <c:pt idx="220">
                  <c:v>1324</c:v>
                </c:pt>
                <c:pt idx="221">
                  <c:v>1354</c:v>
                </c:pt>
                <c:pt idx="222">
                  <c:v>1357</c:v>
                </c:pt>
                <c:pt idx="223">
                  <c:v>1387</c:v>
                </c:pt>
                <c:pt idx="224">
                  <c:v>1371</c:v>
                </c:pt>
                <c:pt idx="225">
                  <c:v>1381</c:v>
                </c:pt>
                <c:pt idx="226">
                  <c:v>1403</c:v>
                </c:pt>
                <c:pt idx="227">
                  <c:v>1412</c:v>
                </c:pt>
                <c:pt idx="228">
                  <c:v>1408</c:v>
                </c:pt>
                <c:pt idx="229">
                  <c:v>1402</c:v>
                </c:pt>
                <c:pt idx="230">
                  <c:v>1410</c:v>
                </c:pt>
                <c:pt idx="231">
                  <c:v>1406</c:v>
                </c:pt>
                <c:pt idx="232">
                  <c:v>1413</c:v>
                </c:pt>
                <c:pt idx="233">
                  <c:v>1405</c:v>
                </c:pt>
                <c:pt idx="234">
                  <c:v>1390</c:v>
                </c:pt>
                <c:pt idx="235">
                  <c:v>1395</c:v>
                </c:pt>
                <c:pt idx="236">
                  <c:v>1391</c:v>
                </c:pt>
                <c:pt idx="237">
                  <c:v>1395</c:v>
                </c:pt>
                <c:pt idx="238">
                  <c:v>1401</c:v>
                </c:pt>
                <c:pt idx="239">
                  <c:v>1388</c:v>
                </c:pt>
                <c:pt idx="240">
                  <c:v>1385</c:v>
                </c:pt>
                <c:pt idx="241">
                  <c:v>1397</c:v>
                </c:pt>
                <c:pt idx="242">
                  <c:v>1382</c:v>
                </c:pt>
                <c:pt idx="243">
                  <c:v>1388</c:v>
                </c:pt>
                <c:pt idx="244">
                  <c:v>1365</c:v>
                </c:pt>
                <c:pt idx="245">
                  <c:v>1361</c:v>
                </c:pt>
                <c:pt idx="246">
                  <c:v>1369</c:v>
                </c:pt>
                <c:pt idx="247">
                  <c:v>1362</c:v>
                </c:pt>
                <c:pt idx="248">
                  <c:v>1372</c:v>
                </c:pt>
                <c:pt idx="249">
                  <c:v>1367</c:v>
                </c:pt>
                <c:pt idx="250">
                  <c:v>1361</c:v>
                </c:pt>
                <c:pt idx="251">
                  <c:v>1357</c:v>
                </c:pt>
                <c:pt idx="252">
                  <c:v>1376</c:v>
                </c:pt>
                <c:pt idx="253">
                  <c:v>1383</c:v>
                </c:pt>
                <c:pt idx="254">
                  <c:v>1385</c:v>
                </c:pt>
                <c:pt idx="255">
                  <c:v>1387</c:v>
                </c:pt>
                <c:pt idx="256">
                  <c:v>1391</c:v>
                </c:pt>
                <c:pt idx="257">
                  <c:v>1397</c:v>
                </c:pt>
                <c:pt idx="258">
                  <c:v>1411</c:v>
                </c:pt>
                <c:pt idx="259">
                  <c:v>1395</c:v>
                </c:pt>
                <c:pt idx="260">
                  <c:v>1382</c:v>
                </c:pt>
                <c:pt idx="261">
                  <c:v>1378</c:v>
                </c:pt>
                <c:pt idx="262">
                  <c:v>1393</c:v>
                </c:pt>
                <c:pt idx="263">
                  <c:v>1408</c:v>
                </c:pt>
                <c:pt idx="264">
                  <c:v>1416</c:v>
                </c:pt>
                <c:pt idx="265">
                  <c:v>1422</c:v>
                </c:pt>
                <c:pt idx="266">
                  <c:v>1416</c:v>
                </c:pt>
                <c:pt idx="267">
                  <c:v>1423</c:v>
                </c:pt>
                <c:pt idx="268">
                  <c:v>1425</c:v>
                </c:pt>
                <c:pt idx="269">
                  <c:v>1430</c:v>
                </c:pt>
                <c:pt idx="270">
                  <c:v>1443</c:v>
                </c:pt>
                <c:pt idx="271">
                  <c:v>1461</c:v>
                </c:pt>
                <c:pt idx="272">
                  <c:v>1473</c:v>
                </c:pt>
                <c:pt idx="273">
                  <c:v>1487</c:v>
                </c:pt>
                <c:pt idx="274">
                  <c:v>1498</c:v>
                </c:pt>
                <c:pt idx="275">
                  <c:v>1517</c:v>
                </c:pt>
                <c:pt idx="276">
                  <c:v>1510</c:v>
                </c:pt>
                <c:pt idx="277">
                  <c:v>1534</c:v>
                </c:pt>
                <c:pt idx="278">
                  <c:v>1527</c:v>
                </c:pt>
                <c:pt idx="279">
                  <c:v>1528</c:v>
                </c:pt>
                <c:pt idx="280">
                  <c:v>1531</c:v>
                </c:pt>
                <c:pt idx="281">
                  <c:v>1528</c:v>
                </c:pt>
                <c:pt idx="282">
                  <c:v>1536</c:v>
                </c:pt>
                <c:pt idx="283">
                  <c:v>1536</c:v>
                </c:pt>
                <c:pt idx="284">
                  <c:v>1542</c:v>
                </c:pt>
                <c:pt idx="285">
                  <c:v>1545</c:v>
                </c:pt>
                <c:pt idx="286">
                  <c:v>1558</c:v>
                </c:pt>
                <c:pt idx="287">
                  <c:v>1562</c:v>
                </c:pt>
                <c:pt idx="288">
                  <c:v>1563</c:v>
                </c:pt>
                <c:pt idx="289">
                  <c:v>1554</c:v>
                </c:pt>
                <c:pt idx="290">
                  <c:v>1562</c:v>
                </c:pt>
                <c:pt idx="291">
                  <c:v>1573</c:v>
                </c:pt>
                <c:pt idx="292">
                  <c:v>1588</c:v>
                </c:pt>
                <c:pt idx="293">
                  <c:v>1589</c:v>
                </c:pt>
                <c:pt idx="294">
                  <c:v>1564</c:v>
                </c:pt>
                <c:pt idx="295">
                  <c:v>1575</c:v>
                </c:pt>
                <c:pt idx="296">
                  <c:v>1584</c:v>
                </c:pt>
                <c:pt idx="297">
                  <c:v>1592</c:v>
                </c:pt>
                <c:pt idx="298">
                  <c:v>1601</c:v>
                </c:pt>
                <c:pt idx="299">
                  <c:v>1592</c:v>
                </c:pt>
                <c:pt idx="300">
                  <c:v>1591</c:v>
                </c:pt>
                <c:pt idx="301">
                  <c:v>1609</c:v>
                </c:pt>
                <c:pt idx="302">
                  <c:v>1590</c:v>
                </c:pt>
                <c:pt idx="303">
                  <c:v>1595</c:v>
                </c:pt>
                <c:pt idx="304">
                  <c:v>1582</c:v>
                </c:pt>
                <c:pt idx="305">
                  <c:v>1568</c:v>
                </c:pt>
                <c:pt idx="306">
                  <c:v>1578</c:v>
                </c:pt>
                <c:pt idx="307">
                  <c:v>1574</c:v>
                </c:pt>
                <c:pt idx="308">
                  <c:v>1572</c:v>
                </c:pt>
                <c:pt idx="309">
                  <c:v>1575</c:v>
                </c:pt>
                <c:pt idx="310">
                  <c:v>1546</c:v>
                </c:pt>
                <c:pt idx="311">
                  <c:v>1536</c:v>
                </c:pt>
                <c:pt idx="312">
                  <c:v>1499</c:v>
                </c:pt>
                <c:pt idx="313">
                  <c:v>1482</c:v>
                </c:pt>
                <c:pt idx="314">
                  <c:v>1421</c:v>
                </c:pt>
                <c:pt idx="315">
                  <c:v>1366</c:v>
                </c:pt>
                <c:pt idx="316">
                  <c:v>1317</c:v>
                </c:pt>
                <c:pt idx="317">
                  <c:v>1223</c:v>
                </c:pt>
                <c:pt idx="318">
                  <c:v>1140</c:v>
                </c:pt>
                <c:pt idx="319">
                  <c:v>1056</c:v>
                </c:pt>
                <c:pt idx="320">
                  <c:v>1019</c:v>
                </c:pt>
                <c:pt idx="321">
                  <c:v>986</c:v>
                </c:pt>
                <c:pt idx="322">
                  <c:v>922</c:v>
                </c:pt>
                <c:pt idx="323">
                  <c:v>866</c:v>
                </c:pt>
                <c:pt idx="324">
                  <c:v>825</c:v>
                </c:pt>
                <c:pt idx="325">
                  <c:v>813</c:v>
                </c:pt>
                <c:pt idx="326">
                  <c:v>802</c:v>
                </c:pt>
                <c:pt idx="327">
                  <c:v>760</c:v>
                </c:pt>
                <c:pt idx="328">
                  <c:v>734</c:v>
                </c:pt>
                <c:pt idx="329">
                  <c:v>703</c:v>
                </c:pt>
                <c:pt idx="330">
                  <c:v>679</c:v>
                </c:pt>
                <c:pt idx="331">
                  <c:v>668</c:v>
                </c:pt>
                <c:pt idx="332">
                  <c:v>660</c:v>
                </c:pt>
                <c:pt idx="333">
                  <c:v>659</c:v>
                </c:pt>
                <c:pt idx="334">
                  <c:v>646</c:v>
                </c:pt>
                <c:pt idx="335">
                  <c:v>642</c:v>
                </c:pt>
                <c:pt idx="336">
                  <c:v>635</c:v>
                </c:pt>
                <c:pt idx="337">
                  <c:v>631</c:v>
                </c:pt>
                <c:pt idx="338">
                  <c:v>628</c:v>
                </c:pt>
                <c:pt idx="339">
                  <c:v>640</c:v>
                </c:pt>
                <c:pt idx="340">
                  <c:v>645</c:v>
                </c:pt>
                <c:pt idx="341">
                  <c:v>638</c:v>
                </c:pt>
                <c:pt idx="342">
                  <c:v>659</c:v>
                </c:pt>
                <c:pt idx="343">
                  <c:v>664</c:v>
                </c:pt>
                <c:pt idx="344">
                  <c:v>670</c:v>
                </c:pt>
                <c:pt idx="345">
                  <c:v>672</c:v>
                </c:pt>
                <c:pt idx="346">
                  <c:v>674</c:v>
                </c:pt>
                <c:pt idx="347">
                  <c:v>675</c:v>
                </c:pt>
                <c:pt idx="348">
                  <c:v>662</c:v>
                </c:pt>
                <c:pt idx="349">
                  <c:v>652</c:v>
                </c:pt>
                <c:pt idx="350">
                  <c:v>644</c:v>
                </c:pt>
                <c:pt idx="351">
                  <c:v>640</c:v>
                </c:pt>
                <c:pt idx="352">
                  <c:v>614</c:v>
                </c:pt>
                <c:pt idx="353">
                  <c:v>605</c:v>
                </c:pt>
                <c:pt idx="354">
                  <c:v>595</c:v>
                </c:pt>
                <c:pt idx="355">
                  <c:v>594</c:v>
                </c:pt>
                <c:pt idx="356">
                  <c:v>578</c:v>
                </c:pt>
                <c:pt idx="357">
                  <c:v>572</c:v>
                </c:pt>
                <c:pt idx="358">
                  <c:v>574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208712"/>
        <c:axId val="659209104"/>
      </c:lineChart>
      <c:lineChart>
        <c:grouping val="standard"/>
        <c:varyColors val="0"/>
        <c:ser>
          <c:idx val="2"/>
          <c:order val="1"/>
          <c:tx>
            <c:v>Prix du pétrole (WTI - e.g.)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rig!$I$155:$I$513</c:f>
              <c:numCache>
                <c:formatCode>m/d/yyyy</c:formatCode>
                <c:ptCount val="359"/>
                <c:pt idx="0">
                  <c:v>39815</c:v>
                </c:pt>
                <c:pt idx="1">
                  <c:v>39822</c:v>
                </c:pt>
                <c:pt idx="2">
                  <c:v>39829</c:v>
                </c:pt>
                <c:pt idx="3">
                  <c:v>39836</c:v>
                </c:pt>
                <c:pt idx="4">
                  <c:v>39843</c:v>
                </c:pt>
                <c:pt idx="5">
                  <c:v>39850</c:v>
                </c:pt>
                <c:pt idx="6">
                  <c:v>39857</c:v>
                </c:pt>
                <c:pt idx="7">
                  <c:v>39864</c:v>
                </c:pt>
                <c:pt idx="8">
                  <c:v>39871</c:v>
                </c:pt>
                <c:pt idx="9">
                  <c:v>39878</c:v>
                </c:pt>
                <c:pt idx="10">
                  <c:v>39885</c:v>
                </c:pt>
                <c:pt idx="11">
                  <c:v>39892</c:v>
                </c:pt>
                <c:pt idx="12">
                  <c:v>39899</c:v>
                </c:pt>
                <c:pt idx="13">
                  <c:v>39906</c:v>
                </c:pt>
                <c:pt idx="14">
                  <c:v>39913</c:v>
                </c:pt>
                <c:pt idx="15">
                  <c:v>39920</c:v>
                </c:pt>
                <c:pt idx="16">
                  <c:v>39927</c:v>
                </c:pt>
                <c:pt idx="17">
                  <c:v>39934</c:v>
                </c:pt>
                <c:pt idx="18">
                  <c:v>39941</c:v>
                </c:pt>
                <c:pt idx="19">
                  <c:v>39948</c:v>
                </c:pt>
                <c:pt idx="20">
                  <c:v>39955</c:v>
                </c:pt>
                <c:pt idx="21">
                  <c:v>39962</c:v>
                </c:pt>
                <c:pt idx="22">
                  <c:v>39969</c:v>
                </c:pt>
                <c:pt idx="23">
                  <c:v>39976</c:v>
                </c:pt>
                <c:pt idx="24">
                  <c:v>39983</c:v>
                </c:pt>
                <c:pt idx="25">
                  <c:v>39990</c:v>
                </c:pt>
                <c:pt idx="26">
                  <c:v>39997</c:v>
                </c:pt>
                <c:pt idx="27">
                  <c:v>40004</c:v>
                </c:pt>
                <c:pt idx="28">
                  <c:v>40011</c:v>
                </c:pt>
                <c:pt idx="29">
                  <c:v>40018</c:v>
                </c:pt>
                <c:pt idx="30">
                  <c:v>40025</c:v>
                </c:pt>
                <c:pt idx="31">
                  <c:v>40032</c:v>
                </c:pt>
                <c:pt idx="32">
                  <c:v>40039</c:v>
                </c:pt>
                <c:pt idx="33">
                  <c:v>40046</c:v>
                </c:pt>
                <c:pt idx="34">
                  <c:v>40053</c:v>
                </c:pt>
                <c:pt idx="35">
                  <c:v>40060</c:v>
                </c:pt>
                <c:pt idx="36">
                  <c:v>40067</c:v>
                </c:pt>
                <c:pt idx="37">
                  <c:v>40074</c:v>
                </c:pt>
                <c:pt idx="38">
                  <c:v>40081</c:v>
                </c:pt>
                <c:pt idx="39">
                  <c:v>40088</c:v>
                </c:pt>
                <c:pt idx="40">
                  <c:v>40095</c:v>
                </c:pt>
                <c:pt idx="41">
                  <c:v>40102</c:v>
                </c:pt>
                <c:pt idx="42">
                  <c:v>40109</c:v>
                </c:pt>
                <c:pt idx="43">
                  <c:v>40116</c:v>
                </c:pt>
                <c:pt idx="44">
                  <c:v>40123</c:v>
                </c:pt>
                <c:pt idx="45">
                  <c:v>40130</c:v>
                </c:pt>
                <c:pt idx="46">
                  <c:v>40137</c:v>
                </c:pt>
                <c:pt idx="47">
                  <c:v>40144</c:v>
                </c:pt>
                <c:pt idx="48">
                  <c:v>40151</c:v>
                </c:pt>
                <c:pt idx="49">
                  <c:v>40158</c:v>
                </c:pt>
                <c:pt idx="50">
                  <c:v>40165</c:v>
                </c:pt>
                <c:pt idx="51">
                  <c:v>40172</c:v>
                </c:pt>
                <c:pt idx="52">
                  <c:v>40179</c:v>
                </c:pt>
                <c:pt idx="53">
                  <c:v>40186</c:v>
                </c:pt>
                <c:pt idx="54">
                  <c:v>40193</c:v>
                </c:pt>
                <c:pt idx="55">
                  <c:v>40200</c:v>
                </c:pt>
                <c:pt idx="56">
                  <c:v>40207</c:v>
                </c:pt>
                <c:pt idx="57">
                  <c:v>40214</c:v>
                </c:pt>
                <c:pt idx="58">
                  <c:v>40221</c:v>
                </c:pt>
                <c:pt idx="59">
                  <c:v>40228</c:v>
                </c:pt>
                <c:pt idx="60">
                  <c:v>40235</c:v>
                </c:pt>
                <c:pt idx="61">
                  <c:v>40242</c:v>
                </c:pt>
                <c:pt idx="62">
                  <c:v>40249</c:v>
                </c:pt>
                <c:pt idx="63">
                  <c:v>40256</c:v>
                </c:pt>
                <c:pt idx="64">
                  <c:v>40263</c:v>
                </c:pt>
                <c:pt idx="65">
                  <c:v>40270</c:v>
                </c:pt>
                <c:pt idx="66">
                  <c:v>40277</c:v>
                </c:pt>
                <c:pt idx="67">
                  <c:v>40284</c:v>
                </c:pt>
                <c:pt idx="68">
                  <c:v>40291</c:v>
                </c:pt>
                <c:pt idx="69">
                  <c:v>40298</c:v>
                </c:pt>
                <c:pt idx="70">
                  <c:v>40305</c:v>
                </c:pt>
                <c:pt idx="71">
                  <c:v>40312</c:v>
                </c:pt>
                <c:pt idx="72">
                  <c:v>40319</c:v>
                </c:pt>
                <c:pt idx="73">
                  <c:v>40326</c:v>
                </c:pt>
                <c:pt idx="74">
                  <c:v>40333</c:v>
                </c:pt>
                <c:pt idx="75">
                  <c:v>40340</c:v>
                </c:pt>
                <c:pt idx="76">
                  <c:v>40347</c:v>
                </c:pt>
                <c:pt idx="77">
                  <c:v>40354</c:v>
                </c:pt>
                <c:pt idx="78">
                  <c:v>40361</c:v>
                </c:pt>
                <c:pt idx="79">
                  <c:v>40368</c:v>
                </c:pt>
                <c:pt idx="80">
                  <c:v>40375</c:v>
                </c:pt>
                <c:pt idx="81">
                  <c:v>40382</c:v>
                </c:pt>
                <c:pt idx="82">
                  <c:v>40389</c:v>
                </c:pt>
                <c:pt idx="83">
                  <c:v>40396</c:v>
                </c:pt>
                <c:pt idx="84">
                  <c:v>40403</c:v>
                </c:pt>
                <c:pt idx="85">
                  <c:v>40410</c:v>
                </c:pt>
                <c:pt idx="86">
                  <c:v>40417</c:v>
                </c:pt>
                <c:pt idx="87">
                  <c:v>40424</c:v>
                </c:pt>
                <c:pt idx="88">
                  <c:v>40431</c:v>
                </c:pt>
                <c:pt idx="89">
                  <c:v>40438</c:v>
                </c:pt>
                <c:pt idx="90">
                  <c:v>40445</c:v>
                </c:pt>
                <c:pt idx="91">
                  <c:v>40452</c:v>
                </c:pt>
                <c:pt idx="92">
                  <c:v>40459</c:v>
                </c:pt>
                <c:pt idx="93">
                  <c:v>40466</c:v>
                </c:pt>
                <c:pt idx="94">
                  <c:v>40473</c:v>
                </c:pt>
                <c:pt idx="95">
                  <c:v>40480</c:v>
                </c:pt>
                <c:pt idx="96">
                  <c:v>40487</c:v>
                </c:pt>
                <c:pt idx="97">
                  <c:v>40494</c:v>
                </c:pt>
                <c:pt idx="98">
                  <c:v>40501</c:v>
                </c:pt>
                <c:pt idx="99">
                  <c:v>40508</c:v>
                </c:pt>
                <c:pt idx="100">
                  <c:v>40515</c:v>
                </c:pt>
                <c:pt idx="101">
                  <c:v>40522</c:v>
                </c:pt>
                <c:pt idx="102">
                  <c:v>40529</c:v>
                </c:pt>
                <c:pt idx="103">
                  <c:v>40536</c:v>
                </c:pt>
                <c:pt idx="104">
                  <c:v>40543</c:v>
                </c:pt>
                <c:pt idx="105">
                  <c:v>40550</c:v>
                </c:pt>
                <c:pt idx="106">
                  <c:v>40557</c:v>
                </c:pt>
                <c:pt idx="107">
                  <c:v>40564</c:v>
                </c:pt>
                <c:pt idx="108">
                  <c:v>40571</c:v>
                </c:pt>
                <c:pt idx="109">
                  <c:v>40578</c:v>
                </c:pt>
                <c:pt idx="110">
                  <c:v>40585</c:v>
                </c:pt>
                <c:pt idx="111">
                  <c:v>40592</c:v>
                </c:pt>
                <c:pt idx="112">
                  <c:v>40599</c:v>
                </c:pt>
                <c:pt idx="113">
                  <c:v>40606</c:v>
                </c:pt>
                <c:pt idx="114">
                  <c:v>40613</c:v>
                </c:pt>
                <c:pt idx="115">
                  <c:v>40620</c:v>
                </c:pt>
                <c:pt idx="116">
                  <c:v>40627</c:v>
                </c:pt>
                <c:pt idx="117">
                  <c:v>40634</c:v>
                </c:pt>
                <c:pt idx="118">
                  <c:v>40641</c:v>
                </c:pt>
                <c:pt idx="119">
                  <c:v>40648</c:v>
                </c:pt>
                <c:pt idx="120">
                  <c:v>40655</c:v>
                </c:pt>
                <c:pt idx="121">
                  <c:v>40662</c:v>
                </c:pt>
                <c:pt idx="122">
                  <c:v>40669</c:v>
                </c:pt>
                <c:pt idx="123">
                  <c:v>40676</c:v>
                </c:pt>
                <c:pt idx="124">
                  <c:v>40683</c:v>
                </c:pt>
                <c:pt idx="125">
                  <c:v>40690</c:v>
                </c:pt>
                <c:pt idx="126">
                  <c:v>40697</c:v>
                </c:pt>
                <c:pt idx="127">
                  <c:v>40704</c:v>
                </c:pt>
                <c:pt idx="128">
                  <c:v>40711</c:v>
                </c:pt>
                <c:pt idx="129">
                  <c:v>40718</c:v>
                </c:pt>
                <c:pt idx="130">
                  <c:v>40725</c:v>
                </c:pt>
                <c:pt idx="131">
                  <c:v>40732</c:v>
                </c:pt>
                <c:pt idx="132">
                  <c:v>40739</c:v>
                </c:pt>
                <c:pt idx="133">
                  <c:v>40746</c:v>
                </c:pt>
                <c:pt idx="134">
                  <c:v>40753</c:v>
                </c:pt>
                <c:pt idx="135">
                  <c:v>40760</c:v>
                </c:pt>
                <c:pt idx="136">
                  <c:v>40767</c:v>
                </c:pt>
                <c:pt idx="137">
                  <c:v>40774</c:v>
                </c:pt>
                <c:pt idx="138">
                  <c:v>40781</c:v>
                </c:pt>
                <c:pt idx="139">
                  <c:v>40788</c:v>
                </c:pt>
                <c:pt idx="140">
                  <c:v>40795</c:v>
                </c:pt>
                <c:pt idx="141">
                  <c:v>40802</c:v>
                </c:pt>
                <c:pt idx="142">
                  <c:v>40809</c:v>
                </c:pt>
                <c:pt idx="143">
                  <c:v>40816</c:v>
                </c:pt>
                <c:pt idx="144">
                  <c:v>40823</c:v>
                </c:pt>
                <c:pt idx="145">
                  <c:v>40830</c:v>
                </c:pt>
                <c:pt idx="146">
                  <c:v>40837</c:v>
                </c:pt>
                <c:pt idx="147">
                  <c:v>40844</c:v>
                </c:pt>
                <c:pt idx="148">
                  <c:v>40851</c:v>
                </c:pt>
                <c:pt idx="149">
                  <c:v>40858</c:v>
                </c:pt>
                <c:pt idx="150">
                  <c:v>40865</c:v>
                </c:pt>
                <c:pt idx="151">
                  <c:v>40872</c:v>
                </c:pt>
                <c:pt idx="152">
                  <c:v>40879</c:v>
                </c:pt>
                <c:pt idx="153">
                  <c:v>40886</c:v>
                </c:pt>
                <c:pt idx="154">
                  <c:v>40893</c:v>
                </c:pt>
                <c:pt idx="155">
                  <c:v>40900</c:v>
                </c:pt>
                <c:pt idx="156">
                  <c:v>40907</c:v>
                </c:pt>
                <c:pt idx="157">
                  <c:v>40914</c:v>
                </c:pt>
                <c:pt idx="158">
                  <c:v>40921</c:v>
                </c:pt>
                <c:pt idx="159">
                  <c:v>40928</c:v>
                </c:pt>
                <c:pt idx="160">
                  <c:v>40935</c:v>
                </c:pt>
                <c:pt idx="161">
                  <c:v>40942</c:v>
                </c:pt>
                <c:pt idx="162">
                  <c:v>40949</c:v>
                </c:pt>
                <c:pt idx="163">
                  <c:v>40956</c:v>
                </c:pt>
                <c:pt idx="164">
                  <c:v>40963</c:v>
                </c:pt>
                <c:pt idx="165">
                  <c:v>40970</c:v>
                </c:pt>
                <c:pt idx="166">
                  <c:v>40977</c:v>
                </c:pt>
                <c:pt idx="167">
                  <c:v>40984</c:v>
                </c:pt>
                <c:pt idx="168">
                  <c:v>40991</c:v>
                </c:pt>
                <c:pt idx="169">
                  <c:v>40998</c:v>
                </c:pt>
                <c:pt idx="170">
                  <c:v>41005</c:v>
                </c:pt>
                <c:pt idx="171">
                  <c:v>41012</c:v>
                </c:pt>
                <c:pt idx="172">
                  <c:v>41019</c:v>
                </c:pt>
                <c:pt idx="173">
                  <c:v>41026</c:v>
                </c:pt>
                <c:pt idx="174">
                  <c:v>41033</c:v>
                </c:pt>
                <c:pt idx="175">
                  <c:v>41040</c:v>
                </c:pt>
                <c:pt idx="176">
                  <c:v>41047</c:v>
                </c:pt>
                <c:pt idx="177">
                  <c:v>41054</c:v>
                </c:pt>
                <c:pt idx="178">
                  <c:v>41061</c:v>
                </c:pt>
                <c:pt idx="179">
                  <c:v>41068</c:v>
                </c:pt>
                <c:pt idx="180">
                  <c:v>41075</c:v>
                </c:pt>
                <c:pt idx="181">
                  <c:v>41082</c:v>
                </c:pt>
                <c:pt idx="182">
                  <c:v>41089</c:v>
                </c:pt>
                <c:pt idx="183">
                  <c:v>41096</c:v>
                </c:pt>
                <c:pt idx="184">
                  <c:v>41103</c:v>
                </c:pt>
                <c:pt idx="185">
                  <c:v>41110</c:v>
                </c:pt>
                <c:pt idx="186">
                  <c:v>41117</c:v>
                </c:pt>
                <c:pt idx="187">
                  <c:v>41124</c:v>
                </c:pt>
                <c:pt idx="188">
                  <c:v>41131</c:v>
                </c:pt>
                <c:pt idx="189">
                  <c:v>41138</c:v>
                </c:pt>
                <c:pt idx="190">
                  <c:v>41145</c:v>
                </c:pt>
                <c:pt idx="191">
                  <c:v>41152</c:v>
                </c:pt>
                <c:pt idx="192">
                  <c:v>41159</c:v>
                </c:pt>
                <c:pt idx="193">
                  <c:v>41166</c:v>
                </c:pt>
                <c:pt idx="194">
                  <c:v>41173</c:v>
                </c:pt>
                <c:pt idx="195">
                  <c:v>41180</c:v>
                </c:pt>
                <c:pt idx="196">
                  <c:v>41187</c:v>
                </c:pt>
                <c:pt idx="197">
                  <c:v>41194</c:v>
                </c:pt>
                <c:pt idx="198">
                  <c:v>41201</c:v>
                </c:pt>
                <c:pt idx="199">
                  <c:v>41208</c:v>
                </c:pt>
                <c:pt idx="200">
                  <c:v>41215</c:v>
                </c:pt>
                <c:pt idx="201">
                  <c:v>41222</c:v>
                </c:pt>
                <c:pt idx="202">
                  <c:v>41229</c:v>
                </c:pt>
                <c:pt idx="203">
                  <c:v>41236</c:v>
                </c:pt>
                <c:pt idx="204">
                  <c:v>41243</c:v>
                </c:pt>
                <c:pt idx="205">
                  <c:v>41250</c:v>
                </c:pt>
                <c:pt idx="206">
                  <c:v>41257</c:v>
                </c:pt>
                <c:pt idx="207">
                  <c:v>41264</c:v>
                </c:pt>
                <c:pt idx="208">
                  <c:v>41271</c:v>
                </c:pt>
                <c:pt idx="209">
                  <c:v>41278</c:v>
                </c:pt>
                <c:pt idx="210">
                  <c:v>41285</c:v>
                </c:pt>
                <c:pt idx="211">
                  <c:v>41292</c:v>
                </c:pt>
                <c:pt idx="212">
                  <c:v>41299</c:v>
                </c:pt>
                <c:pt idx="213">
                  <c:v>41306</c:v>
                </c:pt>
                <c:pt idx="214">
                  <c:v>41313</c:v>
                </c:pt>
                <c:pt idx="215">
                  <c:v>41320</c:v>
                </c:pt>
                <c:pt idx="216">
                  <c:v>41327</c:v>
                </c:pt>
                <c:pt idx="217">
                  <c:v>41334</c:v>
                </c:pt>
                <c:pt idx="218">
                  <c:v>41341</c:v>
                </c:pt>
                <c:pt idx="219">
                  <c:v>41348</c:v>
                </c:pt>
                <c:pt idx="220">
                  <c:v>41355</c:v>
                </c:pt>
                <c:pt idx="221">
                  <c:v>41362</c:v>
                </c:pt>
                <c:pt idx="222">
                  <c:v>41369</c:v>
                </c:pt>
                <c:pt idx="223">
                  <c:v>41376</c:v>
                </c:pt>
                <c:pt idx="224">
                  <c:v>41383</c:v>
                </c:pt>
                <c:pt idx="225">
                  <c:v>41390</c:v>
                </c:pt>
                <c:pt idx="226">
                  <c:v>41397</c:v>
                </c:pt>
                <c:pt idx="227">
                  <c:v>41404</c:v>
                </c:pt>
                <c:pt idx="228">
                  <c:v>41411</c:v>
                </c:pt>
                <c:pt idx="229">
                  <c:v>41418</c:v>
                </c:pt>
                <c:pt idx="230">
                  <c:v>41425</c:v>
                </c:pt>
                <c:pt idx="231">
                  <c:v>41432</c:v>
                </c:pt>
                <c:pt idx="232">
                  <c:v>41439</c:v>
                </c:pt>
                <c:pt idx="233">
                  <c:v>41446</c:v>
                </c:pt>
                <c:pt idx="234">
                  <c:v>41453</c:v>
                </c:pt>
                <c:pt idx="235">
                  <c:v>41460</c:v>
                </c:pt>
                <c:pt idx="236">
                  <c:v>41467</c:v>
                </c:pt>
                <c:pt idx="237">
                  <c:v>41474</c:v>
                </c:pt>
                <c:pt idx="238">
                  <c:v>41481</c:v>
                </c:pt>
                <c:pt idx="239">
                  <c:v>41488</c:v>
                </c:pt>
                <c:pt idx="240">
                  <c:v>41495</c:v>
                </c:pt>
                <c:pt idx="241">
                  <c:v>41502</c:v>
                </c:pt>
                <c:pt idx="242">
                  <c:v>41509</c:v>
                </c:pt>
                <c:pt idx="243">
                  <c:v>41516</c:v>
                </c:pt>
                <c:pt idx="244">
                  <c:v>41523</c:v>
                </c:pt>
                <c:pt idx="245">
                  <c:v>41530</c:v>
                </c:pt>
                <c:pt idx="246">
                  <c:v>41537</c:v>
                </c:pt>
                <c:pt idx="247">
                  <c:v>41544</c:v>
                </c:pt>
                <c:pt idx="248">
                  <c:v>41551</c:v>
                </c:pt>
                <c:pt idx="249">
                  <c:v>41558</c:v>
                </c:pt>
                <c:pt idx="250">
                  <c:v>41565</c:v>
                </c:pt>
                <c:pt idx="251">
                  <c:v>41572</c:v>
                </c:pt>
                <c:pt idx="252">
                  <c:v>41579</c:v>
                </c:pt>
                <c:pt idx="253">
                  <c:v>41586</c:v>
                </c:pt>
                <c:pt idx="254">
                  <c:v>41593</c:v>
                </c:pt>
                <c:pt idx="255">
                  <c:v>41600</c:v>
                </c:pt>
                <c:pt idx="256">
                  <c:v>41607</c:v>
                </c:pt>
                <c:pt idx="257">
                  <c:v>41614</c:v>
                </c:pt>
                <c:pt idx="258">
                  <c:v>41621</c:v>
                </c:pt>
                <c:pt idx="259">
                  <c:v>41628</c:v>
                </c:pt>
                <c:pt idx="260">
                  <c:v>41635</c:v>
                </c:pt>
                <c:pt idx="261">
                  <c:v>41642</c:v>
                </c:pt>
                <c:pt idx="262">
                  <c:v>41649</c:v>
                </c:pt>
                <c:pt idx="263">
                  <c:v>41656</c:v>
                </c:pt>
                <c:pt idx="264">
                  <c:v>41663</c:v>
                </c:pt>
                <c:pt idx="265">
                  <c:v>41670</c:v>
                </c:pt>
                <c:pt idx="266">
                  <c:v>41677</c:v>
                </c:pt>
                <c:pt idx="267">
                  <c:v>41684</c:v>
                </c:pt>
                <c:pt idx="268">
                  <c:v>41691</c:v>
                </c:pt>
                <c:pt idx="269">
                  <c:v>41698</c:v>
                </c:pt>
                <c:pt idx="270">
                  <c:v>41705</c:v>
                </c:pt>
                <c:pt idx="271">
                  <c:v>41712</c:v>
                </c:pt>
                <c:pt idx="272">
                  <c:v>41719</c:v>
                </c:pt>
                <c:pt idx="273">
                  <c:v>41726</c:v>
                </c:pt>
                <c:pt idx="274">
                  <c:v>41733</c:v>
                </c:pt>
                <c:pt idx="275">
                  <c:v>41740</c:v>
                </c:pt>
                <c:pt idx="276">
                  <c:v>41747</c:v>
                </c:pt>
                <c:pt idx="277">
                  <c:v>41754</c:v>
                </c:pt>
                <c:pt idx="278">
                  <c:v>41761</c:v>
                </c:pt>
                <c:pt idx="279">
                  <c:v>41768</c:v>
                </c:pt>
                <c:pt idx="280">
                  <c:v>41775</c:v>
                </c:pt>
                <c:pt idx="281">
                  <c:v>41782</c:v>
                </c:pt>
                <c:pt idx="282">
                  <c:v>41789</c:v>
                </c:pt>
                <c:pt idx="283">
                  <c:v>41796</c:v>
                </c:pt>
                <c:pt idx="284">
                  <c:v>41803</c:v>
                </c:pt>
                <c:pt idx="285">
                  <c:v>41810</c:v>
                </c:pt>
                <c:pt idx="286">
                  <c:v>41817</c:v>
                </c:pt>
                <c:pt idx="287">
                  <c:v>41824</c:v>
                </c:pt>
                <c:pt idx="288">
                  <c:v>41831</c:v>
                </c:pt>
                <c:pt idx="289">
                  <c:v>41838</c:v>
                </c:pt>
                <c:pt idx="290">
                  <c:v>41845</c:v>
                </c:pt>
                <c:pt idx="291">
                  <c:v>41852</c:v>
                </c:pt>
                <c:pt idx="292">
                  <c:v>41859</c:v>
                </c:pt>
                <c:pt idx="293">
                  <c:v>41866</c:v>
                </c:pt>
                <c:pt idx="294">
                  <c:v>41873</c:v>
                </c:pt>
                <c:pt idx="295">
                  <c:v>41880</c:v>
                </c:pt>
                <c:pt idx="296">
                  <c:v>41887</c:v>
                </c:pt>
                <c:pt idx="297">
                  <c:v>41894</c:v>
                </c:pt>
                <c:pt idx="298">
                  <c:v>41901</c:v>
                </c:pt>
                <c:pt idx="299">
                  <c:v>41908</c:v>
                </c:pt>
                <c:pt idx="300">
                  <c:v>41915</c:v>
                </c:pt>
                <c:pt idx="301">
                  <c:v>41922</c:v>
                </c:pt>
                <c:pt idx="302">
                  <c:v>41929</c:v>
                </c:pt>
                <c:pt idx="303">
                  <c:v>41936</c:v>
                </c:pt>
                <c:pt idx="304">
                  <c:v>41943</c:v>
                </c:pt>
                <c:pt idx="305">
                  <c:v>41950</c:v>
                </c:pt>
                <c:pt idx="306">
                  <c:v>41957</c:v>
                </c:pt>
                <c:pt idx="307">
                  <c:v>41964</c:v>
                </c:pt>
                <c:pt idx="308">
                  <c:v>41971</c:v>
                </c:pt>
                <c:pt idx="309">
                  <c:v>41978</c:v>
                </c:pt>
                <c:pt idx="310">
                  <c:v>41985</c:v>
                </c:pt>
                <c:pt idx="311">
                  <c:v>41992</c:v>
                </c:pt>
                <c:pt idx="312">
                  <c:v>41999</c:v>
                </c:pt>
                <c:pt idx="313">
                  <c:v>42006</c:v>
                </c:pt>
                <c:pt idx="314">
                  <c:v>42013</c:v>
                </c:pt>
                <c:pt idx="315">
                  <c:v>42020</c:v>
                </c:pt>
                <c:pt idx="316">
                  <c:v>42027</c:v>
                </c:pt>
                <c:pt idx="317">
                  <c:v>42034</c:v>
                </c:pt>
                <c:pt idx="318">
                  <c:v>42041</c:v>
                </c:pt>
                <c:pt idx="319">
                  <c:v>42048</c:v>
                </c:pt>
                <c:pt idx="320">
                  <c:v>42055</c:v>
                </c:pt>
                <c:pt idx="321">
                  <c:v>42062</c:v>
                </c:pt>
                <c:pt idx="322">
                  <c:v>42069</c:v>
                </c:pt>
                <c:pt idx="323">
                  <c:v>42076</c:v>
                </c:pt>
                <c:pt idx="324">
                  <c:v>42083</c:v>
                </c:pt>
                <c:pt idx="325">
                  <c:v>42090</c:v>
                </c:pt>
                <c:pt idx="326">
                  <c:v>42097</c:v>
                </c:pt>
                <c:pt idx="327">
                  <c:v>42104</c:v>
                </c:pt>
                <c:pt idx="328">
                  <c:v>42111</c:v>
                </c:pt>
                <c:pt idx="329">
                  <c:v>42118</c:v>
                </c:pt>
                <c:pt idx="330">
                  <c:v>42125</c:v>
                </c:pt>
                <c:pt idx="331">
                  <c:v>42132</c:v>
                </c:pt>
                <c:pt idx="332">
                  <c:v>42139</c:v>
                </c:pt>
                <c:pt idx="333">
                  <c:v>42146</c:v>
                </c:pt>
                <c:pt idx="334">
                  <c:v>42153</c:v>
                </c:pt>
                <c:pt idx="335">
                  <c:v>42160</c:v>
                </c:pt>
                <c:pt idx="336">
                  <c:v>42167</c:v>
                </c:pt>
                <c:pt idx="337">
                  <c:v>42174</c:v>
                </c:pt>
                <c:pt idx="338">
                  <c:v>42181</c:v>
                </c:pt>
                <c:pt idx="339">
                  <c:v>42188</c:v>
                </c:pt>
                <c:pt idx="340">
                  <c:v>42195</c:v>
                </c:pt>
                <c:pt idx="341">
                  <c:v>42202</c:v>
                </c:pt>
                <c:pt idx="342">
                  <c:v>42209</c:v>
                </c:pt>
                <c:pt idx="343">
                  <c:v>42216</c:v>
                </c:pt>
                <c:pt idx="344">
                  <c:v>42223</c:v>
                </c:pt>
                <c:pt idx="345">
                  <c:v>42230</c:v>
                </c:pt>
                <c:pt idx="346">
                  <c:v>42237</c:v>
                </c:pt>
                <c:pt idx="347">
                  <c:v>42244</c:v>
                </c:pt>
                <c:pt idx="348">
                  <c:v>42251</c:v>
                </c:pt>
                <c:pt idx="349">
                  <c:v>42258</c:v>
                </c:pt>
                <c:pt idx="350">
                  <c:v>42265</c:v>
                </c:pt>
                <c:pt idx="351">
                  <c:v>42272</c:v>
                </c:pt>
                <c:pt idx="352">
                  <c:v>42279</c:v>
                </c:pt>
                <c:pt idx="353">
                  <c:v>42286</c:v>
                </c:pt>
                <c:pt idx="354">
                  <c:v>42293</c:v>
                </c:pt>
                <c:pt idx="355">
                  <c:v>42300</c:v>
                </c:pt>
                <c:pt idx="356">
                  <c:v>42307</c:v>
                </c:pt>
                <c:pt idx="357">
                  <c:v>42314</c:v>
                </c:pt>
                <c:pt idx="358">
                  <c:v>42321</c:v>
                </c:pt>
              </c:numCache>
            </c:numRef>
          </c:cat>
          <c:val>
            <c:numRef>
              <c:f>rig!$L$155:$L$513</c:f>
              <c:numCache>
                <c:formatCode>General</c:formatCode>
                <c:ptCount val="359"/>
                <c:pt idx="0">
                  <c:v>46.34</c:v>
                </c:pt>
                <c:pt idx="1">
                  <c:v>40.83</c:v>
                </c:pt>
                <c:pt idx="2">
                  <c:v>36.51</c:v>
                </c:pt>
                <c:pt idx="3">
                  <c:v>46.47</c:v>
                </c:pt>
                <c:pt idx="4">
                  <c:v>41.68</c:v>
                </c:pt>
                <c:pt idx="5">
                  <c:v>40.17</c:v>
                </c:pt>
                <c:pt idx="6">
                  <c:v>37.51</c:v>
                </c:pt>
                <c:pt idx="7">
                  <c:v>38.94</c:v>
                </c:pt>
                <c:pt idx="8">
                  <c:v>44.76</c:v>
                </c:pt>
                <c:pt idx="9">
                  <c:v>45.52</c:v>
                </c:pt>
                <c:pt idx="10">
                  <c:v>46.25</c:v>
                </c:pt>
                <c:pt idx="11">
                  <c:v>51.06</c:v>
                </c:pt>
                <c:pt idx="12">
                  <c:v>52.38</c:v>
                </c:pt>
                <c:pt idx="13">
                  <c:v>52.51</c:v>
                </c:pt>
                <c:pt idx="14">
                  <c:v>52.24</c:v>
                </c:pt>
                <c:pt idx="15">
                  <c:v>50.33</c:v>
                </c:pt>
                <c:pt idx="16">
                  <c:v>51.55</c:v>
                </c:pt>
                <c:pt idx="17">
                  <c:v>53.2</c:v>
                </c:pt>
                <c:pt idx="18">
                  <c:v>58.63</c:v>
                </c:pt>
                <c:pt idx="19">
                  <c:v>56.34</c:v>
                </c:pt>
                <c:pt idx="20">
                  <c:v>61.67</c:v>
                </c:pt>
                <c:pt idx="21">
                  <c:v>66.31</c:v>
                </c:pt>
                <c:pt idx="22">
                  <c:v>68.44</c:v>
                </c:pt>
                <c:pt idx="23">
                  <c:v>72.040000000000006</c:v>
                </c:pt>
                <c:pt idx="24">
                  <c:v>69.55</c:v>
                </c:pt>
                <c:pt idx="25">
                  <c:v>69.16</c:v>
                </c:pt>
                <c:pt idx="26">
                  <c:v>66.73</c:v>
                </c:pt>
                <c:pt idx="27">
                  <c:v>59.89</c:v>
                </c:pt>
                <c:pt idx="28">
                  <c:v>63.56</c:v>
                </c:pt>
                <c:pt idx="29">
                  <c:v>68.05</c:v>
                </c:pt>
                <c:pt idx="30">
                  <c:v>69.45</c:v>
                </c:pt>
                <c:pt idx="31">
                  <c:v>70.930000000000007</c:v>
                </c:pt>
                <c:pt idx="32">
                  <c:v>67.510000000000005</c:v>
                </c:pt>
                <c:pt idx="33">
                  <c:v>73.89</c:v>
                </c:pt>
                <c:pt idx="34">
                  <c:v>72.739999999999995</c:v>
                </c:pt>
                <c:pt idx="35">
                  <c:v>68.02</c:v>
                </c:pt>
                <c:pt idx="36">
                  <c:v>69.290000000000006</c:v>
                </c:pt>
                <c:pt idx="37">
                  <c:v>72.040000000000006</c:v>
                </c:pt>
                <c:pt idx="38">
                  <c:v>66.02</c:v>
                </c:pt>
                <c:pt idx="39">
                  <c:v>69.95</c:v>
                </c:pt>
                <c:pt idx="40">
                  <c:v>71.77</c:v>
                </c:pt>
                <c:pt idx="41">
                  <c:v>78.53</c:v>
                </c:pt>
                <c:pt idx="42">
                  <c:v>80.5</c:v>
                </c:pt>
                <c:pt idx="43">
                  <c:v>77</c:v>
                </c:pt>
                <c:pt idx="44">
                  <c:v>77.430000000000007</c:v>
                </c:pt>
                <c:pt idx="45">
                  <c:v>76.349999999999994</c:v>
                </c:pt>
                <c:pt idx="46">
                  <c:v>76.72</c:v>
                </c:pt>
                <c:pt idx="47">
                  <c:v>76.05</c:v>
                </c:pt>
                <c:pt idx="48">
                  <c:v>75.47</c:v>
                </c:pt>
                <c:pt idx="49">
                  <c:v>69.87</c:v>
                </c:pt>
                <c:pt idx="50">
                  <c:v>73.36</c:v>
                </c:pt>
                <c:pt idx="51">
                  <c:v>78.05</c:v>
                </c:pt>
                <c:pt idx="52">
                  <c:v>79.36</c:v>
                </c:pt>
                <c:pt idx="53">
                  <c:v>82.75</c:v>
                </c:pt>
                <c:pt idx="54">
                  <c:v>78</c:v>
                </c:pt>
                <c:pt idx="55">
                  <c:v>74.540000000000006</c:v>
                </c:pt>
                <c:pt idx="56">
                  <c:v>72.89</c:v>
                </c:pt>
                <c:pt idx="57">
                  <c:v>71.19</c:v>
                </c:pt>
                <c:pt idx="58">
                  <c:v>74.13</c:v>
                </c:pt>
                <c:pt idx="59">
                  <c:v>79.81</c:v>
                </c:pt>
                <c:pt idx="60">
                  <c:v>79.66</c:v>
                </c:pt>
                <c:pt idx="61">
                  <c:v>81.5</c:v>
                </c:pt>
                <c:pt idx="62">
                  <c:v>81.239999999999995</c:v>
                </c:pt>
                <c:pt idx="63">
                  <c:v>80.680000000000007</c:v>
                </c:pt>
                <c:pt idx="64">
                  <c:v>80</c:v>
                </c:pt>
                <c:pt idx="65">
                  <c:v>84.87</c:v>
                </c:pt>
                <c:pt idx="66">
                  <c:v>84.92</c:v>
                </c:pt>
                <c:pt idx="67">
                  <c:v>83.24</c:v>
                </c:pt>
                <c:pt idx="68">
                  <c:v>85.12</c:v>
                </c:pt>
                <c:pt idx="69">
                  <c:v>86.15</c:v>
                </c:pt>
                <c:pt idx="70">
                  <c:v>75.11</c:v>
                </c:pt>
                <c:pt idx="71">
                  <c:v>71.61</c:v>
                </c:pt>
                <c:pt idx="72">
                  <c:v>70.040000000000006</c:v>
                </c:pt>
                <c:pt idx="73">
                  <c:v>73.97</c:v>
                </c:pt>
                <c:pt idx="74">
                  <c:v>71.510000000000005</c:v>
                </c:pt>
                <c:pt idx="75">
                  <c:v>73.78</c:v>
                </c:pt>
                <c:pt idx="76">
                  <c:v>77.180000000000007</c:v>
                </c:pt>
                <c:pt idx="77">
                  <c:v>78.86</c:v>
                </c:pt>
                <c:pt idx="78">
                  <c:v>72.14</c:v>
                </c:pt>
                <c:pt idx="79">
                  <c:v>76.09</c:v>
                </c:pt>
                <c:pt idx="80">
                  <c:v>76.010000000000005</c:v>
                </c:pt>
                <c:pt idx="81">
                  <c:v>78.98</c:v>
                </c:pt>
                <c:pt idx="82">
                  <c:v>78.95</c:v>
                </c:pt>
                <c:pt idx="83">
                  <c:v>80.7</c:v>
                </c:pt>
                <c:pt idx="84">
                  <c:v>75.39</c:v>
                </c:pt>
                <c:pt idx="85">
                  <c:v>73.459999999999994</c:v>
                </c:pt>
                <c:pt idx="86">
                  <c:v>75.17</c:v>
                </c:pt>
                <c:pt idx="87">
                  <c:v>74.599999999999994</c:v>
                </c:pt>
                <c:pt idx="88">
                  <c:v>76.45</c:v>
                </c:pt>
                <c:pt idx="89">
                  <c:v>73.66</c:v>
                </c:pt>
                <c:pt idx="90">
                  <c:v>76.489999999999995</c:v>
                </c:pt>
                <c:pt idx="91">
                  <c:v>81.58</c:v>
                </c:pt>
                <c:pt idx="92">
                  <c:v>82.66</c:v>
                </c:pt>
                <c:pt idx="93">
                  <c:v>81.25</c:v>
                </c:pt>
                <c:pt idx="94">
                  <c:v>81.69</c:v>
                </c:pt>
                <c:pt idx="95">
                  <c:v>81.430000000000007</c:v>
                </c:pt>
                <c:pt idx="96">
                  <c:v>86.85</c:v>
                </c:pt>
                <c:pt idx="97">
                  <c:v>84.88</c:v>
                </c:pt>
                <c:pt idx="98">
                  <c:v>81.510000000000005</c:v>
                </c:pt>
                <c:pt idx="99">
                  <c:v>83.76</c:v>
                </c:pt>
                <c:pt idx="100">
                  <c:v>89.19</c:v>
                </c:pt>
                <c:pt idx="101">
                  <c:v>87.79</c:v>
                </c:pt>
                <c:pt idx="102">
                  <c:v>88.02</c:v>
                </c:pt>
                <c:pt idx="103">
                  <c:v>91.51</c:v>
                </c:pt>
                <c:pt idx="104">
                  <c:v>91.38</c:v>
                </c:pt>
                <c:pt idx="105">
                  <c:v>88.03</c:v>
                </c:pt>
                <c:pt idx="106">
                  <c:v>91.54</c:v>
                </c:pt>
                <c:pt idx="107">
                  <c:v>89.11</c:v>
                </c:pt>
                <c:pt idx="108">
                  <c:v>89.34</c:v>
                </c:pt>
                <c:pt idx="109">
                  <c:v>89.03</c:v>
                </c:pt>
                <c:pt idx="110">
                  <c:v>85.58</c:v>
                </c:pt>
                <c:pt idx="111">
                  <c:v>86.2</c:v>
                </c:pt>
                <c:pt idx="112">
                  <c:v>97.88</c:v>
                </c:pt>
                <c:pt idx="113">
                  <c:v>104.42</c:v>
                </c:pt>
                <c:pt idx="114">
                  <c:v>101.16</c:v>
                </c:pt>
                <c:pt idx="115">
                  <c:v>101.07</c:v>
                </c:pt>
                <c:pt idx="116">
                  <c:v>105.4</c:v>
                </c:pt>
                <c:pt idx="117">
                  <c:v>107.94</c:v>
                </c:pt>
                <c:pt idx="118">
                  <c:v>112.79</c:v>
                </c:pt>
                <c:pt idx="119">
                  <c:v>109.66</c:v>
                </c:pt>
                <c:pt idx="120">
                  <c:v>112.29</c:v>
                </c:pt>
                <c:pt idx="121">
                  <c:v>113.93</c:v>
                </c:pt>
                <c:pt idx="122">
                  <c:v>97.18</c:v>
                </c:pt>
                <c:pt idx="123">
                  <c:v>99.65</c:v>
                </c:pt>
                <c:pt idx="124">
                  <c:v>99.49</c:v>
                </c:pt>
                <c:pt idx="125">
                  <c:v>100.59</c:v>
                </c:pt>
                <c:pt idx="126">
                  <c:v>100.22</c:v>
                </c:pt>
                <c:pt idx="127">
                  <c:v>99.29</c:v>
                </c:pt>
                <c:pt idx="128">
                  <c:v>93.01</c:v>
                </c:pt>
                <c:pt idx="129">
                  <c:v>91.16</c:v>
                </c:pt>
                <c:pt idx="130">
                  <c:v>94.94</c:v>
                </c:pt>
                <c:pt idx="131">
                  <c:v>96.2</c:v>
                </c:pt>
                <c:pt idx="132">
                  <c:v>97.24</c:v>
                </c:pt>
                <c:pt idx="133">
                  <c:v>99.87</c:v>
                </c:pt>
                <c:pt idx="134">
                  <c:v>95.7</c:v>
                </c:pt>
                <c:pt idx="135">
                  <c:v>86.88</c:v>
                </c:pt>
                <c:pt idx="136">
                  <c:v>85.38</c:v>
                </c:pt>
                <c:pt idx="137">
                  <c:v>82.26</c:v>
                </c:pt>
                <c:pt idx="138">
                  <c:v>85.37</c:v>
                </c:pt>
                <c:pt idx="139">
                  <c:v>86.45</c:v>
                </c:pt>
                <c:pt idx="140">
                  <c:v>87.24</c:v>
                </c:pt>
                <c:pt idx="141">
                  <c:v>87.96</c:v>
                </c:pt>
                <c:pt idx="142">
                  <c:v>79.849999999999994</c:v>
                </c:pt>
                <c:pt idx="143">
                  <c:v>79.2</c:v>
                </c:pt>
                <c:pt idx="144">
                  <c:v>82.98</c:v>
                </c:pt>
                <c:pt idx="145">
                  <c:v>86.8</c:v>
                </c:pt>
                <c:pt idx="146">
                  <c:v>87.4</c:v>
                </c:pt>
                <c:pt idx="147">
                  <c:v>93.32</c:v>
                </c:pt>
                <c:pt idx="148">
                  <c:v>94.26</c:v>
                </c:pt>
                <c:pt idx="149">
                  <c:v>98.99</c:v>
                </c:pt>
                <c:pt idx="150">
                  <c:v>97.41</c:v>
                </c:pt>
                <c:pt idx="151">
                  <c:v>96.77</c:v>
                </c:pt>
                <c:pt idx="152">
                  <c:v>100.96</c:v>
                </c:pt>
                <c:pt idx="153">
                  <c:v>99.41</c:v>
                </c:pt>
                <c:pt idx="154">
                  <c:v>93.53</c:v>
                </c:pt>
                <c:pt idx="155">
                  <c:v>99.68</c:v>
                </c:pt>
                <c:pt idx="156">
                  <c:v>98.83</c:v>
                </c:pt>
                <c:pt idx="157">
                  <c:v>101.56</c:v>
                </c:pt>
                <c:pt idx="158">
                  <c:v>98.7</c:v>
                </c:pt>
                <c:pt idx="159">
                  <c:v>98.46</c:v>
                </c:pt>
                <c:pt idx="160">
                  <c:v>99.56</c:v>
                </c:pt>
                <c:pt idx="161">
                  <c:v>97.84</c:v>
                </c:pt>
                <c:pt idx="162">
                  <c:v>98.67</c:v>
                </c:pt>
                <c:pt idx="163">
                  <c:v>103.24</c:v>
                </c:pt>
                <c:pt idx="164">
                  <c:v>109.77</c:v>
                </c:pt>
                <c:pt idx="165">
                  <c:v>106.7</c:v>
                </c:pt>
                <c:pt idx="166">
                  <c:v>107.4</c:v>
                </c:pt>
                <c:pt idx="167">
                  <c:v>107.06</c:v>
                </c:pt>
                <c:pt idx="168">
                  <c:v>106.87</c:v>
                </c:pt>
                <c:pt idx="169">
                  <c:v>103.02</c:v>
                </c:pt>
                <c:pt idx="170">
                  <c:v>103.31</c:v>
                </c:pt>
                <c:pt idx="171">
                  <c:v>102.83</c:v>
                </c:pt>
                <c:pt idx="172">
                  <c:v>103.05</c:v>
                </c:pt>
                <c:pt idx="173">
                  <c:v>104.93</c:v>
                </c:pt>
                <c:pt idx="174">
                  <c:v>98.49</c:v>
                </c:pt>
                <c:pt idx="175">
                  <c:v>96.13</c:v>
                </c:pt>
                <c:pt idx="176">
                  <c:v>91.48</c:v>
                </c:pt>
                <c:pt idx="177">
                  <c:v>90.86</c:v>
                </c:pt>
                <c:pt idx="178">
                  <c:v>83.23</c:v>
                </c:pt>
                <c:pt idx="179">
                  <c:v>84.1</c:v>
                </c:pt>
                <c:pt idx="180">
                  <c:v>84.03</c:v>
                </c:pt>
                <c:pt idx="181">
                  <c:v>79.760000000000005</c:v>
                </c:pt>
                <c:pt idx="182">
                  <c:v>84.96</c:v>
                </c:pt>
                <c:pt idx="183">
                  <c:v>84.45</c:v>
                </c:pt>
                <c:pt idx="184">
                  <c:v>87.1</c:v>
                </c:pt>
                <c:pt idx="185">
                  <c:v>91.44</c:v>
                </c:pt>
                <c:pt idx="186">
                  <c:v>90.13</c:v>
                </c:pt>
                <c:pt idx="187">
                  <c:v>91.4</c:v>
                </c:pt>
                <c:pt idx="188">
                  <c:v>92.87</c:v>
                </c:pt>
                <c:pt idx="189">
                  <c:v>96.01</c:v>
                </c:pt>
                <c:pt idx="190">
                  <c:v>96.15</c:v>
                </c:pt>
                <c:pt idx="191">
                  <c:v>96.47</c:v>
                </c:pt>
                <c:pt idx="192">
                  <c:v>96.42</c:v>
                </c:pt>
                <c:pt idx="193">
                  <c:v>99</c:v>
                </c:pt>
                <c:pt idx="194">
                  <c:v>92.89</c:v>
                </c:pt>
                <c:pt idx="195">
                  <c:v>92.19</c:v>
                </c:pt>
                <c:pt idx="196">
                  <c:v>89.88</c:v>
                </c:pt>
                <c:pt idx="197">
                  <c:v>91.86</c:v>
                </c:pt>
                <c:pt idx="198">
                  <c:v>90.05</c:v>
                </c:pt>
                <c:pt idx="199">
                  <c:v>86.28</c:v>
                </c:pt>
                <c:pt idx="200">
                  <c:v>84.86</c:v>
                </c:pt>
                <c:pt idx="201">
                  <c:v>86.07</c:v>
                </c:pt>
                <c:pt idx="202">
                  <c:v>86.67</c:v>
                </c:pt>
                <c:pt idx="203">
                  <c:v>88.28</c:v>
                </c:pt>
                <c:pt idx="204">
                  <c:v>88.91</c:v>
                </c:pt>
                <c:pt idx="205">
                  <c:v>85.93</c:v>
                </c:pt>
                <c:pt idx="206">
                  <c:v>86.73</c:v>
                </c:pt>
                <c:pt idx="207">
                  <c:v>88.66</c:v>
                </c:pt>
                <c:pt idx="208">
                  <c:v>90.8</c:v>
                </c:pt>
                <c:pt idx="209">
                  <c:v>93.09</c:v>
                </c:pt>
                <c:pt idx="210">
                  <c:v>93.56</c:v>
                </c:pt>
                <c:pt idx="211">
                  <c:v>95.56</c:v>
                </c:pt>
                <c:pt idx="212">
                  <c:v>95.88</c:v>
                </c:pt>
                <c:pt idx="213">
                  <c:v>97.77</c:v>
                </c:pt>
                <c:pt idx="214">
                  <c:v>95.72</c:v>
                </c:pt>
                <c:pt idx="215">
                  <c:v>95.86</c:v>
                </c:pt>
                <c:pt idx="216">
                  <c:v>93.13</c:v>
                </c:pt>
                <c:pt idx="217">
                  <c:v>90.68</c:v>
                </c:pt>
                <c:pt idx="218">
                  <c:v>91.95</c:v>
                </c:pt>
                <c:pt idx="219">
                  <c:v>93.45</c:v>
                </c:pt>
                <c:pt idx="220">
                  <c:v>93.71</c:v>
                </c:pt>
                <c:pt idx="221">
                  <c:v>97.23</c:v>
                </c:pt>
                <c:pt idx="222">
                  <c:v>92.7</c:v>
                </c:pt>
                <c:pt idx="223">
                  <c:v>91.29</c:v>
                </c:pt>
                <c:pt idx="224">
                  <c:v>88.01</c:v>
                </c:pt>
                <c:pt idx="225">
                  <c:v>93</c:v>
                </c:pt>
                <c:pt idx="226">
                  <c:v>95.61</c:v>
                </c:pt>
                <c:pt idx="227">
                  <c:v>96.04</c:v>
                </c:pt>
                <c:pt idx="228">
                  <c:v>96.02</c:v>
                </c:pt>
                <c:pt idx="229">
                  <c:v>94.15</c:v>
                </c:pt>
                <c:pt idx="230">
                  <c:v>91.97</c:v>
                </c:pt>
                <c:pt idx="231">
                  <c:v>96.03</c:v>
                </c:pt>
                <c:pt idx="232">
                  <c:v>97.85</c:v>
                </c:pt>
                <c:pt idx="233">
                  <c:v>93.69</c:v>
                </c:pt>
                <c:pt idx="234">
                  <c:v>96.56</c:v>
                </c:pt>
                <c:pt idx="235">
                  <c:v>103.22</c:v>
                </c:pt>
                <c:pt idx="236">
                  <c:v>105.95</c:v>
                </c:pt>
                <c:pt idx="237">
                  <c:v>108.05</c:v>
                </c:pt>
                <c:pt idx="238">
                  <c:v>104.7</c:v>
                </c:pt>
                <c:pt idx="239">
                  <c:v>106.94</c:v>
                </c:pt>
                <c:pt idx="240">
                  <c:v>105.97</c:v>
                </c:pt>
                <c:pt idx="241">
                  <c:v>107.46</c:v>
                </c:pt>
                <c:pt idx="242">
                  <c:v>106.42</c:v>
                </c:pt>
                <c:pt idx="243">
                  <c:v>107.65</c:v>
                </c:pt>
                <c:pt idx="244">
                  <c:v>110.53</c:v>
                </c:pt>
                <c:pt idx="245">
                  <c:v>108.21</c:v>
                </c:pt>
                <c:pt idx="246">
                  <c:v>104.67</c:v>
                </c:pt>
                <c:pt idx="247">
                  <c:v>102.87</c:v>
                </c:pt>
                <c:pt idx="248">
                  <c:v>103.84</c:v>
                </c:pt>
                <c:pt idx="249">
                  <c:v>102.02</c:v>
                </c:pt>
                <c:pt idx="250">
                  <c:v>100.81</c:v>
                </c:pt>
                <c:pt idx="251">
                  <c:v>97.85</c:v>
                </c:pt>
                <c:pt idx="252">
                  <c:v>94.61</c:v>
                </c:pt>
                <c:pt idx="253">
                  <c:v>94.6</c:v>
                </c:pt>
                <c:pt idx="254">
                  <c:v>93.84</c:v>
                </c:pt>
                <c:pt idx="255">
                  <c:v>94.84</c:v>
                </c:pt>
                <c:pt idx="256">
                  <c:v>92.72</c:v>
                </c:pt>
                <c:pt idx="257">
                  <c:v>97.65</c:v>
                </c:pt>
                <c:pt idx="258">
                  <c:v>96.6</c:v>
                </c:pt>
                <c:pt idx="259">
                  <c:v>99.32</c:v>
                </c:pt>
                <c:pt idx="260">
                  <c:v>100.32</c:v>
                </c:pt>
                <c:pt idx="261">
                  <c:v>93.96</c:v>
                </c:pt>
                <c:pt idx="262">
                  <c:v>92.72</c:v>
                </c:pt>
                <c:pt idx="263">
                  <c:v>94.37</c:v>
                </c:pt>
                <c:pt idx="264">
                  <c:v>96.64</c:v>
                </c:pt>
                <c:pt idx="265">
                  <c:v>97.49</c:v>
                </c:pt>
                <c:pt idx="266">
                  <c:v>99.88</c:v>
                </c:pt>
                <c:pt idx="267">
                  <c:v>100.3</c:v>
                </c:pt>
                <c:pt idx="268">
                  <c:v>102.2</c:v>
                </c:pt>
                <c:pt idx="269">
                  <c:v>102.59</c:v>
                </c:pt>
                <c:pt idx="270">
                  <c:v>102.58</c:v>
                </c:pt>
                <c:pt idx="271">
                  <c:v>98.89</c:v>
                </c:pt>
                <c:pt idx="272">
                  <c:v>99.46</c:v>
                </c:pt>
                <c:pt idx="273">
                  <c:v>101.67</c:v>
                </c:pt>
                <c:pt idx="274">
                  <c:v>101.14</c:v>
                </c:pt>
                <c:pt idx="275">
                  <c:v>103.74</c:v>
                </c:pt>
                <c:pt idx="276">
                  <c:v>104.3</c:v>
                </c:pt>
                <c:pt idx="277">
                  <c:v>100.6</c:v>
                </c:pt>
                <c:pt idx="278">
                  <c:v>99.76</c:v>
                </c:pt>
                <c:pt idx="279">
                  <c:v>99.99</c:v>
                </c:pt>
                <c:pt idx="280">
                  <c:v>102.02</c:v>
                </c:pt>
                <c:pt idx="281">
                  <c:v>104.35</c:v>
                </c:pt>
                <c:pt idx="282">
                  <c:v>102.71</c:v>
                </c:pt>
                <c:pt idx="283">
                  <c:v>102.66</c:v>
                </c:pt>
                <c:pt idx="284">
                  <c:v>106.91</c:v>
                </c:pt>
                <c:pt idx="285">
                  <c:v>107.26</c:v>
                </c:pt>
                <c:pt idx="286">
                  <c:v>105.74</c:v>
                </c:pt>
                <c:pt idx="287">
                  <c:v>104.06</c:v>
                </c:pt>
                <c:pt idx="288">
                  <c:v>100.83</c:v>
                </c:pt>
                <c:pt idx="289">
                  <c:v>103.13</c:v>
                </c:pt>
                <c:pt idx="290">
                  <c:v>102.09</c:v>
                </c:pt>
                <c:pt idx="291">
                  <c:v>97.88</c:v>
                </c:pt>
                <c:pt idx="292">
                  <c:v>97.65</c:v>
                </c:pt>
                <c:pt idx="293">
                  <c:v>97.35</c:v>
                </c:pt>
                <c:pt idx="294">
                  <c:v>93.65</c:v>
                </c:pt>
                <c:pt idx="295">
                  <c:v>95.96</c:v>
                </c:pt>
                <c:pt idx="296">
                  <c:v>93.29</c:v>
                </c:pt>
                <c:pt idx="297">
                  <c:v>92.27</c:v>
                </c:pt>
                <c:pt idx="298">
                  <c:v>92.41</c:v>
                </c:pt>
                <c:pt idx="299">
                  <c:v>93.54</c:v>
                </c:pt>
                <c:pt idx="300">
                  <c:v>89.74</c:v>
                </c:pt>
                <c:pt idx="301">
                  <c:v>85.82</c:v>
                </c:pt>
                <c:pt idx="302">
                  <c:v>82.75</c:v>
                </c:pt>
                <c:pt idx="303">
                  <c:v>81.010000000000005</c:v>
                </c:pt>
                <c:pt idx="304">
                  <c:v>80.540000000000006</c:v>
                </c:pt>
                <c:pt idx="305">
                  <c:v>78.650000000000006</c:v>
                </c:pt>
                <c:pt idx="306">
                  <c:v>75.819999999999993</c:v>
                </c:pt>
                <c:pt idx="307">
                  <c:v>76.510000000000005</c:v>
                </c:pt>
                <c:pt idx="308">
                  <c:v>66.150000000000006</c:v>
                </c:pt>
                <c:pt idx="309">
                  <c:v>65.84</c:v>
                </c:pt>
                <c:pt idx="310">
                  <c:v>57.81</c:v>
                </c:pt>
                <c:pt idx="311">
                  <c:v>56.52</c:v>
                </c:pt>
                <c:pt idx="312">
                  <c:v>54.73</c:v>
                </c:pt>
                <c:pt idx="313">
                  <c:v>52.69</c:v>
                </c:pt>
                <c:pt idx="314">
                  <c:v>48.36</c:v>
                </c:pt>
                <c:pt idx="315">
                  <c:v>48.69</c:v>
                </c:pt>
                <c:pt idx="316">
                  <c:v>45.59</c:v>
                </c:pt>
                <c:pt idx="317">
                  <c:v>48.24</c:v>
                </c:pt>
                <c:pt idx="318">
                  <c:v>51.69</c:v>
                </c:pt>
                <c:pt idx="319">
                  <c:v>52.78</c:v>
                </c:pt>
                <c:pt idx="320">
                  <c:v>50.34</c:v>
                </c:pt>
                <c:pt idx="321">
                  <c:v>49.76</c:v>
                </c:pt>
                <c:pt idx="322">
                  <c:v>49.61</c:v>
                </c:pt>
                <c:pt idx="323">
                  <c:v>44.84</c:v>
                </c:pt>
                <c:pt idx="324">
                  <c:v>45.72</c:v>
                </c:pt>
                <c:pt idx="325">
                  <c:v>48.87</c:v>
                </c:pt>
                <c:pt idx="326">
                  <c:v>49.14</c:v>
                </c:pt>
                <c:pt idx="327">
                  <c:v>51.64</c:v>
                </c:pt>
                <c:pt idx="328">
                  <c:v>55.74</c:v>
                </c:pt>
                <c:pt idx="329">
                  <c:v>57.15</c:v>
                </c:pt>
                <c:pt idx="330">
                  <c:v>59.15</c:v>
                </c:pt>
                <c:pt idx="331">
                  <c:v>59.39</c:v>
                </c:pt>
                <c:pt idx="332">
                  <c:v>59.69</c:v>
                </c:pt>
                <c:pt idx="333">
                  <c:v>59.72</c:v>
                </c:pt>
                <c:pt idx="334">
                  <c:v>60.3</c:v>
                </c:pt>
                <c:pt idx="335">
                  <c:v>59.13</c:v>
                </c:pt>
                <c:pt idx="336">
                  <c:v>59.96</c:v>
                </c:pt>
                <c:pt idx="337">
                  <c:v>59.61</c:v>
                </c:pt>
                <c:pt idx="338">
                  <c:v>59.63</c:v>
                </c:pt>
                <c:pt idx="339">
                  <c:v>56.93</c:v>
                </c:pt>
                <c:pt idx="340">
                  <c:v>52.74</c:v>
                </c:pt>
                <c:pt idx="341">
                  <c:v>50.89</c:v>
                </c:pt>
                <c:pt idx="342">
                  <c:v>48.14</c:v>
                </c:pt>
                <c:pt idx="343">
                  <c:v>47.12</c:v>
                </c:pt>
                <c:pt idx="344">
                  <c:v>43.87</c:v>
                </c:pt>
                <c:pt idx="345">
                  <c:v>42.5</c:v>
                </c:pt>
                <c:pt idx="346">
                  <c:v>40.450000000000003</c:v>
                </c:pt>
                <c:pt idx="347">
                  <c:v>45.22</c:v>
                </c:pt>
                <c:pt idx="348">
                  <c:v>46.05</c:v>
                </c:pt>
                <c:pt idx="349">
                  <c:v>44.63</c:v>
                </c:pt>
                <c:pt idx="350">
                  <c:v>44.68</c:v>
                </c:pt>
                <c:pt idx="351">
                  <c:v>45.7</c:v>
                </c:pt>
                <c:pt idx="352">
                  <c:v>45.54</c:v>
                </c:pt>
                <c:pt idx="353">
                  <c:v>49.63</c:v>
                </c:pt>
                <c:pt idx="354">
                  <c:v>47.26</c:v>
                </c:pt>
                <c:pt idx="355">
                  <c:v>44.6</c:v>
                </c:pt>
                <c:pt idx="356">
                  <c:v>46.59</c:v>
                </c:pt>
                <c:pt idx="357">
                  <c:v>44.29</c:v>
                </c:pt>
                <c:pt idx="358">
                  <c:v>40.74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209888"/>
        <c:axId val="659209496"/>
      </c:lineChart>
      <c:dateAx>
        <c:axId val="659208712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09104"/>
        <c:crosses val="autoZero"/>
        <c:auto val="1"/>
        <c:lblOffset val="100"/>
        <c:baseTimeUnit val="days"/>
        <c:majorUnit val="9"/>
        <c:majorTimeUnit val="months"/>
      </c:dateAx>
      <c:valAx>
        <c:axId val="65920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08712"/>
        <c:crosses val="autoZero"/>
        <c:crossBetween val="between"/>
        <c:majorUnit val="200"/>
      </c:valAx>
      <c:valAx>
        <c:axId val="659209496"/>
        <c:scaling>
          <c:orientation val="minMax"/>
          <c:max val="160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209888"/>
        <c:crosses val="max"/>
        <c:crossBetween val="between"/>
      </c:valAx>
      <c:dateAx>
        <c:axId val="6592098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5920949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200" noProof="0"/>
            </a:pPr>
            <a:r>
              <a:rPr lang="fr-BE" sz="1800" b="0" i="0" baseline="0" noProof="0" dirty="0" smtClean="0">
                <a:effectLst/>
              </a:rPr>
              <a:t>Prix nouvelles maisons en Chine</a:t>
            </a:r>
            <a:endParaRPr lang="fr-BE" noProof="0" dirty="0" smtClean="0">
              <a:effectLst/>
            </a:endParaRPr>
          </a:p>
          <a:p>
            <a:pPr>
              <a:defRPr lang="en-US" sz="1200" noProof="0"/>
            </a:pPr>
            <a:r>
              <a:rPr lang="fr-BE" sz="1100" b="0" i="0" baseline="0" noProof="0" dirty="0" smtClean="0">
                <a:effectLst/>
              </a:rPr>
              <a:t>(70 moyennes &amp; grandes villes)</a:t>
            </a:r>
            <a:endParaRPr lang="fr-BE" sz="1100" noProof="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%m/m (e.g.)</c:v>
                </c:pt>
              </c:strCache>
            </c:strRef>
          </c:tx>
          <c:marker>
            <c:symbol val="none"/>
          </c:marker>
          <c:cat>
            <c:numRef>
              <c:f>Sheet1!$A$2:$A$59</c:f>
              <c:numCache>
                <c:formatCode>m/d/yyyy</c:formatCode>
                <c:ptCount val="58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  <c:pt idx="46">
                  <c:v>41958</c:v>
                </c:pt>
                <c:pt idx="47">
                  <c:v>41988</c:v>
                </c:pt>
                <c:pt idx="48">
                  <c:v>42019</c:v>
                </c:pt>
                <c:pt idx="49">
                  <c:v>42050</c:v>
                </c:pt>
                <c:pt idx="50">
                  <c:v>42078</c:v>
                </c:pt>
                <c:pt idx="51">
                  <c:v>42109</c:v>
                </c:pt>
                <c:pt idx="52">
                  <c:v>42139</c:v>
                </c:pt>
                <c:pt idx="53">
                  <c:v>42170</c:v>
                </c:pt>
                <c:pt idx="54">
                  <c:v>42200</c:v>
                </c:pt>
                <c:pt idx="55">
                  <c:v>42231</c:v>
                </c:pt>
                <c:pt idx="56">
                  <c:v>42262</c:v>
                </c:pt>
                <c:pt idx="57">
                  <c:v>42292</c:v>
                </c:pt>
              </c:numCache>
            </c:numRef>
          </c:cat>
          <c:val>
            <c:numRef>
              <c:f>Sheet1!$B$2:$B$59</c:f>
              <c:numCache>
                <c:formatCode>General</c:formatCode>
                <c:ptCount val="58"/>
                <c:pt idx="0">
                  <c:v>0.8</c:v>
                </c:pt>
                <c:pt idx="1">
                  <c:v>0.4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  <c:pt idx="5">
                  <c:v>0.1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-0.2</c:v>
                </c:pt>
                <c:pt idx="10">
                  <c:v>-0.2</c:v>
                </c:pt>
                <c:pt idx="11">
                  <c:v>-0.3</c:v>
                </c:pt>
                <c:pt idx="12">
                  <c:v>-0.2</c:v>
                </c:pt>
                <c:pt idx="13">
                  <c:v>-0.1</c:v>
                </c:pt>
                <c:pt idx="14">
                  <c:v>-0.3</c:v>
                </c:pt>
                <c:pt idx="15">
                  <c:v>-0.3</c:v>
                </c:pt>
                <c:pt idx="16">
                  <c:v>-0.1</c:v>
                </c:pt>
                <c:pt idx="17">
                  <c:v>0</c:v>
                </c:pt>
                <c:pt idx="18">
                  <c:v>0.1</c:v>
                </c:pt>
                <c:pt idx="19">
                  <c:v>0.1</c:v>
                </c:pt>
                <c:pt idx="20">
                  <c:v>0</c:v>
                </c:pt>
                <c:pt idx="21">
                  <c:v>0.1</c:v>
                </c:pt>
                <c:pt idx="22">
                  <c:v>0.3</c:v>
                </c:pt>
                <c:pt idx="23">
                  <c:v>0.4</c:v>
                </c:pt>
                <c:pt idx="24">
                  <c:v>0.70000000000000007</c:v>
                </c:pt>
                <c:pt idx="25">
                  <c:v>1.1000000000000001</c:v>
                </c:pt>
                <c:pt idx="26">
                  <c:v>1.2</c:v>
                </c:pt>
                <c:pt idx="27">
                  <c:v>1</c:v>
                </c:pt>
                <c:pt idx="28">
                  <c:v>0.9</c:v>
                </c:pt>
                <c:pt idx="29">
                  <c:v>0.78</c:v>
                </c:pt>
                <c:pt idx="30">
                  <c:v>0.70000000000000007</c:v>
                </c:pt>
                <c:pt idx="31">
                  <c:v>0.8</c:v>
                </c:pt>
                <c:pt idx="32">
                  <c:v>0.70000000000000007</c:v>
                </c:pt>
                <c:pt idx="33">
                  <c:v>0.6</c:v>
                </c:pt>
                <c:pt idx="34">
                  <c:v>0.5</c:v>
                </c:pt>
                <c:pt idx="35">
                  <c:v>0.4</c:v>
                </c:pt>
                <c:pt idx="36">
                  <c:v>0.4</c:v>
                </c:pt>
                <c:pt idx="37">
                  <c:v>0.3</c:v>
                </c:pt>
                <c:pt idx="38">
                  <c:v>0.2</c:v>
                </c:pt>
                <c:pt idx="39">
                  <c:v>0.1</c:v>
                </c:pt>
                <c:pt idx="40">
                  <c:v>-0.2</c:v>
                </c:pt>
                <c:pt idx="41">
                  <c:v>-0.5</c:v>
                </c:pt>
                <c:pt idx="42">
                  <c:v>-0.9</c:v>
                </c:pt>
                <c:pt idx="43">
                  <c:v>-1.1000000000000001</c:v>
                </c:pt>
                <c:pt idx="44">
                  <c:v>-1</c:v>
                </c:pt>
                <c:pt idx="45">
                  <c:v>-0.8</c:v>
                </c:pt>
                <c:pt idx="46">
                  <c:v>-0.5</c:v>
                </c:pt>
                <c:pt idx="47">
                  <c:v>-0.3</c:v>
                </c:pt>
                <c:pt idx="48">
                  <c:v>-0.4</c:v>
                </c:pt>
                <c:pt idx="49">
                  <c:v>-0.4</c:v>
                </c:pt>
                <c:pt idx="50">
                  <c:v>-0.1</c:v>
                </c:pt>
                <c:pt idx="51">
                  <c:v>-0.01</c:v>
                </c:pt>
                <c:pt idx="52">
                  <c:v>0.2</c:v>
                </c:pt>
                <c:pt idx="53">
                  <c:v>0.4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204008"/>
        <c:axId val="6592044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a/a (e.d.)</c:v>
                </c:pt>
              </c:strCache>
            </c:strRef>
          </c:tx>
          <c:marker>
            <c:symbol val="none"/>
          </c:marker>
          <c:cat>
            <c:numRef>
              <c:f>Sheet1!$A$2:$A$59</c:f>
              <c:numCache>
                <c:formatCode>m/d/yyyy</c:formatCode>
                <c:ptCount val="58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  <c:pt idx="46">
                  <c:v>41958</c:v>
                </c:pt>
                <c:pt idx="47">
                  <c:v>41988</c:v>
                </c:pt>
                <c:pt idx="48">
                  <c:v>42019</c:v>
                </c:pt>
                <c:pt idx="49">
                  <c:v>42050</c:v>
                </c:pt>
                <c:pt idx="50">
                  <c:v>42078</c:v>
                </c:pt>
                <c:pt idx="51">
                  <c:v>42109</c:v>
                </c:pt>
                <c:pt idx="52">
                  <c:v>42139</c:v>
                </c:pt>
                <c:pt idx="53">
                  <c:v>42170</c:v>
                </c:pt>
                <c:pt idx="54">
                  <c:v>42200</c:v>
                </c:pt>
                <c:pt idx="55">
                  <c:v>42231</c:v>
                </c:pt>
                <c:pt idx="56">
                  <c:v>42262</c:v>
                </c:pt>
                <c:pt idx="57">
                  <c:v>42292</c:v>
                </c:pt>
              </c:numCache>
            </c:numRef>
          </c:cat>
          <c:val>
            <c:numRef>
              <c:f>Sheet1!$C$2:$C$59</c:f>
              <c:numCache>
                <c:formatCode>General</c:formatCode>
                <c:ptCount val="58"/>
                <c:pt idx="0">
                  <c:v>5.9</c:v>
                </c:pt>
                <c:pt idx="1">
                  <c:v>5.7</c:v>
                </c:pt>
                <c:pt idx="2">
                  <c:v>5.2</c:v>
                </c:pt>
                <c:pt idx="3">
                  <c:v>4.3</c:v>
                </c:pt>
                <c:pt idx="4">
                  <c:v>4.0999999999999996</c:v>
                </c:pt>
                <c:pt idx="5">
                  <c:v>4.2</c:v>
                </c:pt>
                <c:pt idx="6">
                  <c:v>4.3</c:v>
                </c:pt>
                <c:pt idx="7">
                  <c:v>4.0999999999999996</c:v>
                </c:pt>
                <c:pt idx="8">
                  <c:v>3.5</c:v>
                </c:pt>
                <c:pt idx="9">
                  <c:v>2.8000000000000003</c:v>
                </c:pt>
                <c:pt idx="10">
                  <c:v>2.2000000000000002</c:v>
                </c:pt>
                <c:pt idx="11">
                  <c:v>1.4000000000000001</c:v>
                </c:pt>
                <c:pt idx="12">
                  <c:v>0.5</c:v>
                </c:pt>
                <c:pt idx="13">
                  <c:v>0</c:v>
                </c:pt>
                <c:pt idx="14">
                  <c:v>-0.70000000000000007</c:v>
                </c:pt>
                <c:pt idx="15">
                  <c:v>-1.2</c:v>
                </c:pt>
                <c:pt idx="16">
                  <c:v>-1.5</c:v>
                </c:pt>
                <c:pt idx="17">
                  <c:v>-1.5</c:v>
                </c:pt>
                <c:pt idx="18">
                  <c:v>-1.5</c:v>
                </c:pt>
                <c:pt idx="19">
                  <c:v>-1.4000000000000001</c:v>
                </c:pt>
                <c:pt idx="20">
                  <c:v>-1.3</c:v>
                </c:pt>
                <c:pt idx="21">
                  <c:v>-1.1000000000000001</c:v>
                </c:pt>
                <c:pt idx="22">
                  <c:v>-0.70000000000000007</c:v>
                </c:pt>
                <c:pt idx="23">
                  <c:v>0</c:v>
                </c:pt>
                <c:pt idx="24">
                  <c:v>0.81</c:v>
                </c:pt>
                <c:pt idx="25">
                  <c:v>2.1</c:v>
                </c:pt>
                <c:pt idx="26">
                  <c:v>3.6</c:v>
                </c:pt>
                <c:pt idx="27">
                  <c:v>4.9000000000000004</c:v>
                </c:pt>
                <c:pt idx="28">
                  <c:v>6</c:v>
                </c:pt>
                <c:pt idx="29">
                  <c:v>6.8</c:v>
                </c:pt>
                <c:pt idx="30">
                  <c:v>7.5</c:v>
                </c:pt>
                <c:pt idx="31">
                  <c:v>8.3000000000000007</c:v>
                </c:pt>
                <c:pt idx="32">
                  <c:v>9.1</c:v>
                </c:pt>
                <c:pt idx="33">
                  <c:v>9.6</c:v>
                </c:pt>
                <c:pt idx="34">
                  <c:v>9.9</c:v>
                </c:pt>
                <c:pt idx="35">
                  <c:v>9.9</c:v>
                </c:pt>
                <c:pt idx="36">
                  <c:v>9.6</c:v>
                </c:pt>
                <c:pt idx="37">
                  <c:v>8.7000000000000011</c:v>
                </c:pt>
                <c:pt idx="38">
                  <c:v>7.7</c:v>
                </c:pt>
                <c:pt idx="39">
                  <c:v>6.7</c:v>
                </c:pt>
                <c:pt idx="40">
                  <c:v>5.6000000000000005</c:v>
                </c:pt>
                <c:pt idx="41">
                  <c:v>4.2</c:v>
                </c:pt>
                <c:pt idx="42">
                  <c:v>2.5</c:v>
                </c:pt>
                <c:pt idx="43">
                  <c:v>0.5</c:v>
                </c:pt>
                <c:pt idx="44">
                  <c:v>-1.3</c:v>
                </c:pt>
                <c:pt idx="45">
                  <c:v>-2.6</c:v>
                </c:pt>
                <c:pt idx="46">
                  <c:v>-3.7</c:v>
                </c:pt>
                <c:pt idx="47">
                  <c:v>-4.3</c:v>
                </c:pt>
                <c:pt idx="48">
                  <c:v>-5.1000000000000005</c:v>
                </c:pt>
                <c:pt idx="49">
                  <c:v>-5.7</c:v>
                </c:pt>
                <c:pt idx="50">
                  <c:v>-6.1000000000000005</c:v>
                </c:pt>
                <c:pt idx="51">
                  <c:v>-6.1000000000000005</c:v>
                </c:pt>
                <c:pt idx="52">
                  <c:v>-5.7</c:v>
                </c:pt>
                <c:pt idx="53">
                  <c:v>-4.9000000000000004</c:v>
                </c:pt>
                <c:pt idx="54">
                  <c:v>-3.7</c:v>
                </c:pt>
                <c:pt idx="55">
                  <c:v>-2.3000000000000003</c:v>
                </c:pt>
                <c:pt idx="56">
                  <c:v>-0.9</c:v>
                </c:pt>
                <c:pt idx="57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244008"/>
        <c:axId val="659204792"/>
      </c:lineChart>
      <c:dateAx>
        <c:axId val="659204008"/>
        <c:scaling>
          <c:orientation val="minMax"/>
          <c:max val="42309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659204400"/>
        <c:crosses val="autoZero"/>
        <c:auto val="1"/>
        <c:lblOffset val="100"/>
        <c:baseTimeUnit val="months"/>
      </c:dateAx>
      <c:valAx>
        <c:axId val="659204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59204008"/>
        <c:crosses val="autoZero"/>
        <c:crossBetween val="between"/>
      </c:valAx>
      <c:valAx>
        <c:axId val="6592047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84244008"/>
        <c:crosses val="max"/>
        <c:crossBetween val="between"/>
      </c:valAx>
      <c:dateAx>
        <c:axId val="2842440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59204792"/>
        <c:crosses val="autoZero"/>
        <c:auto val="1"/>
        <c:lblOffset val="100"/>
        <c:baseTimeUnit val="months"/>
      </c:dateAx>
    </c:plotArea>
    <c:legend>
      <c:legendPos val="b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PIB</a:t>
            </a:r>
            <a:r>
              <a:rPr lang="en-US" sz="1400" baseline="0" dirty="0"/>
              <a:t> </a:t>
            </a:r>
            <a:r>
              <a:rPr lang="en-US" sz="1400" baseline="0" dirty="0" err="1"/>
              <a:t>Mondial</a:t>
            </a:r>
            <a:r>
              <a:rPr lang="en-US" sz="1400" baseline="0" dirty="0"/>
              <a:t> - </a:t>
            </a:r>
            <a:r>
              <a:rPr lang="en-US" sz="1400" baseline="0" dirty="0" err="1"/>
              <a:t>croissance</a:t>
            </a:r>
            <a:endParaRPr lang="en-US" sz="1400" dirty="0"/>
          </a:p>
          <a:p>
            <a:pPr>
              <a:defRPr sz="1400"/>
            </a:pPr>
            <a:r>
              <a:rPr lang="en-US" sz="1000" dirty="0"/>
              <a:t>(a/a</a:t>
            </a:r>
            <a:r>
              <a:rPr lang="en-US" sz="1000" baseline="0" dirty="0"/>
              <a:t> en %</a:t>
            </a:r>
            <a:r>
              <a:rPr lang="en-US" sz="1000" dirty="0"/>
              <a:t>)</a:t>
            </a:r>
          </a:p>
        </c:rich>
      </c:tx>
      <c:layout>
        <c:manualLayout>
          <c:xMode val="edge"/>
          <c:yMode val="edge"/>
          <c:x val="0.29433697629209421"/>
          <c:y val="1.814613191126912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4911654084455"/>
          <c:y val="0.13189769038008123"/>
          <c:w val="0.82793971372135178"/>
          <c:h val="0.6560959276129813"/>
        </c:manualLayout>
      </c:layout>
      <c:barChart>
        <c:barDir val="col"/>
        <c:grouping val="clustered"/>
        <c:varyColors val="0"/>
        <c:ser>
          <c:idx val="1"/>
          <c:order val="1"/>
          <c:tx>
            <c:v>Pays développés</c:v>
          </c:tx>
          <c:spPr>
            <a:solidFill>
              <a:srgbClr val="0000FF"/>
            </a:solidFill>
          </c:spPr>
          <c:invertIfNegative val="0"/>
          <c:cat>
            <c:strRef>
              <c:f>TableYoY!$N$1:$AK$1</c:f>
              <c:strCache>
                <c:ptCount val="24"/>
                <c:pt idx="0">
                  <c:v>2011Q1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2012Q1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2013Q1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2014Q1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2015Q1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2016Q1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</c:strCache>
            </c:strRef>
          </c:cat>
          <c:val>
            <c:numRef>
              <c:f>TableYoY!$N$3:$AK$3</c:f>
              <c:numCache>
                <c:formatCode>0.0%</c:formatCode>
                <c:ptCount val="24"/>
                <c:pt idx="0">
                  <c:v>2.1442873510204487E-2</c:v>
                </c:pt>
                <c:pt idx="1">
                  <c:v>1.4311671253559123E-2</c:v>
                </c:pt>
                <c:pt idx="2">
                  <c:v>1.3729603324867173E-2</c:v>
                </c:pt>
                <c:pt idx="3">
                  <c:v>1.3424034423421213E-2</c:v>
                </c:pt>
                <c:pt idx="4">
                  <c:v>1.8296040964409548E-2</c:v>
                </c:pt>
                <c:pt idx="5">
                  <c:v>1.6236627161876658E-2</c:v>
                </c:pt>
                <c:pt idx="6">
                  <c:v>1.0895089103566714E-2</c:v>
                </c:pt>
                <c:pt idx="7">
                  <c:v>5.4153600575233525E-3</c:v>
                </c:pt>
                <c:pt idx="8">
                  <c:v>4.9734860451196884E-3</c:v>
                </c:pt>
                <c:pt idx="9">
                  <c:v>7.9824311412815731E-3</c:v>
                </c:pt>
                <c:pt idx="10">
                  <c:v>1.3279100219993749E-2</c:v>
                </c:pt>
                <c:pt idx="11">
                  <c:v>1.9704703985560613E-2</c:v>
                </c:pt>
                <c:pt idx="12">
                  <c:v>1.7629397721351983E-2</c:v>
                </c:pt>
                <c:pt idx="13">
                  <c:v>1.739792180947183E-2</c:v>
                </c:pt>
                <c:pt idx="14">
                  <c:v>1.7742629522752087E-2</c:v>
                </c:pt>
                <c:pt idx="15">
                  <c:v>1.6968051891122351E-2</c:v>
                </c:pt>
                <c:pt idx="16">
                  <c:v>1.9196078214652263E-2</c:v>
                </c:pt>
                <c:pt idx="17">
                  <c:v>2.0621926712679595E-2</c:v>
                </c:pt>
                <c:pt idx="18">
                  <c:v>1.7596292327065211E-2</c:v>
                </c:pt>
                <c:pt idx="19">
                  <c:v>1.8645225641451942E-2</c:v>
                </c:pt>
                <c:pt idx="20">
                  <c:v>2.0336469072884476E-2</c:v>
                </c:pt>
                <c:pt idx="21">
                  <c:v>2.1401793169200961E-2</c:v>
                </c:pt>
                <c:pt idx="22">
                  <c:v>2.3468207431745214E-2</c:v>
                </c:pt>
                <c:pt idx="23">
                  <c:v>2.4008107137044186E-2</c:v>
                </c:pt>
              </c:numCache>
            </c:numRef>
          </c:val>
        </c:ser>
        <c:ser>
          <c:idx val="2"/>
          <c:order val="2"/>
          <c:tx>
            <c:v>Pays émergents</c:v>
          </c:tx>
          <c:spPr>
            <a:solidFill>
              <a:srgbClr val="00B050"/>
            </a:solidFill>
          </c:spPr>
          <c:invertIfNegative val="0"/>
          <c:cat>
            <c:strRef>
              <c:f>TableYoY!$N$1:$AK$1</c:f>
              <c:strCache>
                <c:ptCount val="24"/>
                <c:pt idx="0">
                  <c:v>2011Q1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2012Q1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2013Q1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2014Q1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2015Q1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2016Q1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</c:strCache>
            </c:strRef>
          </c:cat>
          <c:val>
            <c:numRef>
              <c:f>TableYoY!$N$22:$AK$22</c:f>
              <c:numCache>
                <c:formatCode>0.0%</c:formatCode>
                <c:ptCount val="24"/>
                <c:pt idx="0">
                  <c:v>7.4759759113645588E-2</c:v>
                </c:pt>
                <c:pt idx="1">
                  <c:v>6.9279685603814103E-2</c:v>
                </c:pt>
                <c:pt idx="2">
                  <c:v>6.1850717940238067E-2</c:v>
                </c:pt>
                <c:pt idx="3">
                  <c:v>5.2099695223424454E-2</c:v>
                </c:pt>
                <c:pt idx="4">
                  <c:v>4.7391047029425287E-2</c:v>
                </c:pt>
                <c:pt idx="5">
                  <c:v>4.9307784236804368E-2</c:v>
                </c:pt>
                <c:pt idx="6">
                  <c:v>5.0620422503098284E-2</c:v>
                </c:pt>
                <c:pt idx="7">
                  <c:v>5.0106941774524676E-2</c:v>
                </c:pt>
                <c:pt idx="8">
                  <c:v>4.7360183132979856E-2</c:v>
                </c:pt>
                <c:pt idx="9">
                  <c:v>5.2420108888535266E-2</c:v>
                </c:pt>
                <c:pt idx="10">
                  <c:v>5.1169603728260765E-2</c:v>
                </c:pt>
                <c:pt idx="11">
                  <c:v>5.0500994492263106E-2</c:v>
                </c:pt>
                <c:pt idx="12">
                  <c:v>4.8587207583267678E-2</c:v>
                </c:pt>
                <c:pt idx="13">
                  <c:v>4.2284906001322162E-2</c:v>
                </c:pt>
                <c:pt idx="14">
                  <c:v>4.3441586384294573E-2</c:v>
                </c:pt>
                <c:pt idx="15">
                  <c:v>4.6949778281238946E-2</c:v>
                </c:pt>
                <c:pt idx="16">
                  <c:v>4.1328675688588792E-2</c:v>
                </c:pt>
                <c:pt idx="17">
                  <c:v>3.9119638401137059E-2</c:v>
                </c:pt>
                <c:pt idx="18">
                  <c:v>3.5919857364201051E-2</c:v>
                </c:pt>
                <c:pt idx="19">
                  <c:v>3.4430949324573593E-2</c:v>
                </c:pt>
                <c:pt idx="20">
                  <c:v>3.6616775060460571E-2</c:v>
                </c:pt>
                <c:pt idx="21">
                  <c:v>4.0533389895848558E-2</c:v>
                </c:pt>
                <c:pt idx="22">
                  <c:v>4.3803816654483026E-2</c:v>
                </c:pt>
                <c:pt idx="23">
                  <c:v>4.490297575387632E-2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930104"/>
        <c:axId val="849930496"/>
      </c:barChart>
      <c:lineChart>
        <c:grouping val="standard"/>
        <c:varyColors val="0"/>
        <c:ser>
          <c:idx val="0"/>
          <c:order val="0"/>
          <c:tx>
            <c:v>Monde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TableYoY!$N$1:$AK$1</c:f>
              <c:strCache>
                <c:ptCount val="24"/>
                <c:pt idx="0">
                  <c:v>2011Q1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2012Q1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2013Q1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2014Q1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2015Q1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2016Q1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</c:strCache>
            </c:strRef>
          </c:cat>
          <c:val>
            <c:numRef>
              <c:f>TableYoY!$N$2:$AK$2</c:f>
              <c:numCache>
                <c:formatCode>0.0%</c:formatCode>
                <c:ptCount val="24"/>
                <c:pt idx="0">
                  <c:v>5.190068309763899E-2</c:v>
                </c:pt>
                <c:pt idx="1">
                  <c:v>4.5712704819769134E-2</c:v>
                </c:pt>
                <c:pt idx="2">
                  <c:v>4.1219276239961133E-2</c:v>
                </c:pt>
                <c:pt idx="3">
                  <c:v>3.5517896414465122E-2</c:v>
                </c:pt>
                <c:pt idx="4">
                  <c:v>3.5222381929841916E-2</c:v>
                </c:pt>
                <c:pt idx="5">
                  <c:v>3.5476137871059063E-2</c:v>
                </c:pt>
                <c:pt idx="6">
                  <c:v>3.4005740346717987E-2</c:v>
                </c:pt>
                <c:pt idx="7">
                  <c:v>3.1415181083030277E-2</c:v>
                </c:pt>
                <c:pt idx="8">
                  <c:v>2.9971272521873368E-2</c:v>
                </c:pt>
                <c:pt idx="9">
                  <c:v>3.4189794681452036E-2</c:v>
                </c:pt>
                <c:pt idx="10">
                  <c:v>3.5625231937523191E-2</c:v>
                </c:pt>
                <c:pt idx="11">
                  <c:v>3.7866984777736618E-2</c:v>
                </c:pt>
                <c:pt idx="12">
                  <c:v>3.6152669559114836E-2</c:v>
                </c:pt>
                <c:pt idx="13">
                  <c:v>3.2288780544761711E-2</c:v>
                </c:pt>
                <c:pt idx="14">
                  <c:v>3.3119323352728186E-2</c:v>
                </c:pt>
                <c:pt idx="15">
                  <c:v>3.4907294704702704E-2</c:v>
                </c:pt>
                <c:pt idx="16">
                  <c:v>3.2576362094374998E-2</c:v>
                </c:pt>
                <c:pt idx="17">
                  <c:v>3.1804736765059988E-2</c:v>
                </c:pt>
                <c:pt idx="18">
                  <c:v>2.8673821847681066E-2</c:v>
                </c:pt>
                <c:pt idx="19">
                  <c:v>2.8188500640048963E-2</c:v>
                </c:pt>
                <c:pt idx="20">
                  <c:v>3.0248613044575497E-2</c:v>
                </c:pt>
                <c:pt idx="21">
                  <c:v>3.3049924433292611E-2</c:v>
                </c:pt>
                <c:pt idx="22">
                  <c:v>3.5849392805143446E-2</c:v>
                </c:pt>
                <c:pt idx="23">
                  <c:v>3.6729793459012672E-2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930104"/>
        <c:axId val="849930496"/>
      </c:lineChart>
      <c:catAx>
        <c:axId val="849930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2700000"/>
          <a:lstStyle/>
          <a:p>
            <a:pPr>
              <a:defRPr sz="800"/>
            </a:pPr>
            <a:endParaRPr lang="en-US"/>
          </a:p>
        </c:txPr>
        <c:crossAx val="849930496"/>
        <c:crosses val="autoZero"/>
        <c:auto val="1"/>
        <c:lblAlgn val="ctr"/>
        <c:lblOffset val="100"/>
        <c:tickLblSkip val="1"/>
        <c:noMultiLvlLbl val="0"/>
      </c:catAx>
      <c:valAx>
        <c:axId val="849930496"/>
        <c:scaling>
          <c:orientation val="minMax"/>
          <c:max val="7.0000000000000021E-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4993010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3830825341945281E-2"/>
          <c:y val="0.90607526269119265"/>
          <c:w val="0.93616926527559252"/>
          <c:h val="5.4242189360119396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F226B-5D53-4BF5-B7A3-FB7DD56FCB2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3BC150-268F-4752-B12A-486F2776B9A7}" type="pres">
      <dgm:prSet presAssocID="{DD1F226B-5D53-4BF5-B7A3-FB7DD56FCB2D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6B39FE3-735F-44B6-B8C4-F67388B62608}" type="presOf" srcId="{DD1F226B-5D53-4BF5-B7A3-FB7DD56FCB2D}" destId="{2C3BC150-268F-4752-B12A-486F2776B9A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57B79-A940-4DF9-9675-CCD57C9DF99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D76E929-2C9D-4035-91B8-771E1E1725D8}">
      <dgm:prSet phldrT="[Text]"/>
      <dgm:spPr/>
      <dgm:t>
        <a:bodyPr/>
        <a:lstStyle/>
        <a:p>
          <a:endParaRPr lang="fr-BE" noProof="0" dirty="0"/>
        </a:p>
      </dgm:t>
    </dgm:pt>
    <dgm:pt modelId="{F8D9B931-991A-404A-B980-72726060AC02}" type="parTrans" cxnId="{ACA8C6E3-5603-4111-B9CA-CFE57C803BB9}">
      <dgm:prSet/>
      <dgm:spPr/>
      <dgm:t>
        <a:bodyPr/>
        <a:lstStyle/>
        <a:p>
          <a:endParaRPr lang="en-GB"/>
        </a:p>
      </dgm:t>
    </dgm:pt>
    <dgm:pt modelId="{7EFA8EDF-A3D6-4A80-8803-B732C62E0671}" type="sibTrans" cxnId="{ACA8C6E3-5603-4111-B9CA-CFE57C803BB9}">
      <dgm:prSet/>
      <dgm:spPr/>
      <dgm:t>
        <a:bodyPr/>
        <a:lstStyle/>
        <a:p>
          <a:endParaRPr lang="en-GB"/>
        </a:p>
      </dgm:t>
    </dgm:pt>
    <dgm:pt modelId="{0AABAD4D-BDBF-4F9E-AD2B-EBE9D74257FB}">
      <dgm:prSet phldrT="[Text]"/>
      <dgm:spPr/>
      <dgm:t>
        <a:bodyPr/>
        <a:lstStyle/>
        <a:p>
          <a:endParaRPr lang="fr-BE" noProof="0" dirty="0"/>
        </a:p>
      </dgm:t>
    </dgm:pt>
    <dgm:pt modelId="{FF1A24D9-0F41-44C9-A329-FB66F90E92B1}" type="parTrans" cxnId="{D98EE354-3DFF-45E9-B1A9-EB30372E8E5E}">
      <dgm:prSet/>
      <dgm:spPr/>
      <dgm:t>
        <a:bodyPr/>
        <a:lstStyle/>
        <a:p>
          <a:endParaRPr lang="en-GB"/>
        </a:p>
      </dgm:t>
    </dgm:pt>
    <dgm:pt modelId="{86E0BC93-E1F4-4B5E-926B-44D3BCD743A3}" type="sibTrans" cxnId="{D98EE354-3DFF-45E9-B1A9-EB30372E8E5E}">
      <dgm:prSet/>
      <dgm:spPr/>
      <dgm:t>
        <a:bodyPr/>
        <a:lstStyle/>
        <a:p>
          <a:endParaRPr lang="en-GB"/>
        </a:p>
      </dgm:t>
    </dgm:pt>
    <dgm:pt modelId="{705134AE-24D0-4E14-A1F3-6EA824373FE9}">
      <dgm:prSet phldrT="[Text]"/>
      <dgm:spPr/>
      <dgm:t>
        <a:bodyPr/>
        <a:lstStyle/>
        <a:p>
          <a:endParaRPr lang="fr-BE" noProof="0" dirty="0"/>
        </a:p>
      </dgm:t>
    </dgm:pt>
    <dgm:pt modelId="{FA51E055-5AF2-48AB-9A0F-1C2EE7F355EE}" type="parTrans" cxnId="{ECEBE3AE-7E2E-4AE3-B5B8-FB84063DE85C}">
      <dgm:prSet/>
      <dgm:spPr/>
      <dgm:t>
        <a:bodyPr/>
        <a:lstStyle/>
        <a:p>
          <a:endParaRPr lang="en-GB"/>
        </a:p>
      </dgm:t>
    </dgm:pt>
    <dgm:pt modelId="{C6EB20EA-ACF3-4BF3-A876-05FEAEAA49AA}" type="sibTrans" cxnId="{ECEBE3AE-7E2E-4AE3-B5B8-FB84063DE85C}">
      <dgm:prSet/>
      <dgm:spPr/>
      <dgm:t>
        <a:bodyPr/>
        <a:lstStyle/>
        <a:p>
          <a:endParaRPr lang="en-GB"/>
        </a:p>
      </dgm:t>
    </dgm:pt>
    <dgm:pt modelId="{E536D3B5-C7B6-40D9-932F-2E05D2F49C9C}" type="pres">
      <dgm:prSet presAssocID="{9C357B79-A940-4DF9-9675-CCD57C9DF996}" presName="compositeShape" presStyleCnt="0">
        <dgm:presLayoutVars>
          <dgm:chMax val="7"/>
          <dgm:dir/>
          <dgm:resizeHandles val="exact"/>
        </dgm:presLayoutVars>
      </dgm:prSet>
      <dgm:spPr/>
    </dgm:pt>
    <dgm:pt modelId="{8CC7D6BC-1536-4C68-8381-B670F131D23E}" type="pres">
      <dgm:prSet presAssocID="{2D76E929-2C9D-4035-91B8-771E1E1725D8}" presName="circ1" presStyleLbl="vennNode1" presStyleIdx="0" presStyleCnt="3" custScaleX="201414" custScaleY="108311"/>
      <dgm:spPr/>
      <dgm:t>
        <a:bodyPr/>
        <a:lstStyle/>
        <a:p>
          <a:endParaRPr lang="en-GB"/>
        </a:p>
      </dgm:t>
    </dgm:pt>
    <dgm:pt modelId="{177D1ACB-0AF9-4627-8E27-A003B4D2E4CD}" type="pres">
      <dgm:prSet presAssocID="{2D76E929-2C9D-4035-91B8-771E1E1725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C3FE8B-00B2-4CC0-BD54-7EA39095AED4}" type="pres">
      <dgm:prSet presAssocID="{0AABAD4D-BDBF-4F9E-AD2B-EBE9D74257FB}" presName="circ2" presStyleLbl="vennNode1" presStyleIdx="1" presStyleCnt="3" custScaleX="162790"/>
      <dgm:spPr/>
      <dgm:t>
        <a:bodyPr/>
        <a:lstStyle/>
        <a:p>
          <a:endParaRPr lang="en-GB"/>
        </a:p>
      </dgm:t>
    </dgm:pt>
    <dgm:pt modelId="{B416D892-0538-4F7A-9758-3E33D32430F0}" type="pres">
      <dgm:prSet presAssocID="{0AABAD4D-BDBF-4F9E-AD2B-EBE9D74257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E1C665-A160-43F6-A171-CEB1C2D0CCEA}" type="pres">
      <dgm:prSet presAssocID="{705134AE-24D0-4E14-A1F3-6EA824373FE9}" presName="circ3" presStyleLbl="vennNode1" presStyleIdx="2" presStyleCnt="3" custScaleX="151111"/>
      <dgm:spPr/>
      <dgm:t>
        <a:bodyPr/>
        <a:lstStyle/>
        <a:p>
          <a:endParaRPr lang="en-GB"/>
        </a:p>
      </dgm:t>
    </dgm:pt>
    <dgm:pt modelId="{73F081C6-63B9-4D31-8D95-4867E8772E05}" type="pres">
      <dgm:prSet presAssocID="{705134AE-24D0-4E14-A1F3-6EA824373F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A8C6E3-5603-4111-B9CA-CFE57C803BB9}" srcId="{9C357B79-A940-4DF9-9675-CCD57C9DF996}" destId="{2D76E929-2C9D-4035-91B8-771E1E1725D8}" srcOrd="0" destOrd="0" parTransId="{F8D9B931-991A-404A-B980-72726060AC02}" sibTransId="{7EFA8EDF-A3D6-4A80-8803-B732C62E0671}"/>
    <dgm:cxn modelId="{ECEBE3AE-7E2E-4AE3-B5B8-FB84063DE85C}" srcId="{9C357B79-A940-4DF9-9675-CCD57C9DF996}" destId="{705134AE-24D0-4E14-A1F3-6EA824373FE9}" srcOrd="2" destOrd="0" parTransId="{FA51E055-5AF2-48AB-9A0F-1C2EE7F355EE}" sibTransId="{C6EB20EA-ACF3-4BF3-A876-05FEAEAA49AA}"/>
    <dgm:cxn modelId="{5EFE80F7-7C0A-4133-B1A3-684FD63D75DF}" type="presOf" srcId="{0AABAD4D-BDBF-4F9E-AD2B-EBE9D74257FB}" destId="{B416D892-0538-4F7A-9758-3E33D32430F0}" srcOrd="1" destOrd="0" presId="urn:microsoft.com/office/officeart/2005/8/layout/venn1"/>
    <dgm:cxn modelId="{802BC67A-8D20-414E-B915-8AC3A59C0250}" type="presOf" srcId="{705134AE-24D0-4E14-A1F3-6EA824373FE9}" destId="{73F081C6-63B9-4D31-8D95-4867E8772E05}" srcOrd="1" destOrd="0" presId="urn:microsoft.com/office/officeart/2005/8/layout/venn1"/>
    <dgm:cxn modelId="{C35BC460-DA74-4382-91C0-CDEF7E087A22}" type="presOf" srcId="{9C357B79-A940-4DF9-9675-CCD57C9DF996}" destId="{E536D3B5-C7B6-40D9-932F-2E05D2F49C9C}" srcOrd="0" destOrd="0" presId="urn:microsoft.com/office/officeart/2005/8/layout/venn1"/>
    <dgm:cxn modelId="{66046A74-A3DF-4DB7-A8B3-A1A3F4C7A7BF}" type="presOf" srcId="{705134AE-24D0-4E14-A1F3-6EA824373FE9}" destId="{18E1C665-A160-43F6-A171-CEB1C2D0CCEA}" srcOrd="0" destOrd="0" presId="urn:microsoft.com/office/officeart/2005/8/layout/venn1"/>
    <dgm:cxn modelId="{1473B915-A27A-4B14-82A2-89BC8F0DCD8B}" type="presOf" srcId="{2D76E929-2C9D-4035-91B8-771E1E1725D8}" destId="{8CC7D6BC-1536-4C68-8381-B670F131D23E}" srcOrd="0" destOrd="0" presId="urn:microsoft.com/office/officeart/2005/8/layout/venn1"/>
    <dgm:cxn modelId="{D98EE354-3DFF-45E9-B1A9-EB30372E8E5E}" srcId="{9C357B79-A940-4DF9-9675-CCD57C9DF996}" destId="{0AABAD4D-BDBF-4F9E-AD2B-EBE9D74257FB}" srcOrd="1" destOrd="0" parTransId="{FF1A24D9-0F41-44C9-A329-FB66F90E92B1}" sibTransId="{86E0BC93-E1F4-4B5E-926B-44D3BCD743A3}"/>
    <dgm:cxn modelId="{41A44015-DBD7-4232-8C2C-F93ED40C3B5C}" type="presOf" srcId="{0AABAD4D-BDBF-4F9E-AD2B-EBE9D74257FB}" destId="{F0C3FE8B-00B2-4CC0-BD54-7EA39095AED4}" srcOrd="0" destOrd="0" presId="urn:microsoft.com/office/officeart/2005/8/layout/venn1"/>
    <dgm:cxn modelId="{813752DF-BC27-4172-977F-FE8E44B0ED8B}" type="presOf" srcId="{2D76E929-2C9D-4035-91B8-771E1E1725D8}" destId="{177D1ACB-0AF9-4627-8E27-A003B4D2E4CD}" srcOrd="1" destOrd="0" presId="urn:microsoft.com/office/officeart/2005/8/layout/venn1"/>
    <dgm:cxn modelId="{DFB3336C-027C-411B-97F7-CFBFF5E2384D}" type="presParOf" srcId="{E536D3B5-C7B6-40D9-932F-2E05D2F49C9C}" destId="{8CC7D6BC-1536-4C68-8381-B670F131D23E}" srcOrd="0" destOrd="0" presId="urn:microsoft.com/office/officeart/2005/8/layout/venn1"/>
    <dgm:cxn modelId="{83CB54E8-5101-40C7-B59D-FDDF0387C207}" type="presParOf" srcId="{E536D3B5-C7B6-40D9-932F-2E05D2F49C9C}" destId="{177D1ACB-0AF9-4627-8E27-A003B4D2E4CD}" srcOrd="1" destOrd="0" presId="urn:microsoft.com/office/officeart/2005/8/layout/venn1"/>
    <dgm:cxn modelId="{17AE61EA-40D6-40CA-BE76-A2DEAD150D88}" type="presParOf" srcId="{E536D3B5-C7B6-40D9-932F-2E05D2F49C9C}" destId="{F0C3FE8B-00B2-4CC0-BD54-7EA39095AED4}" srcOrd="2" destOrd="0" presId="urn:microsoft.com/office/officeart/2005/8/layout/venn1"/>
    <dgm:cxn modelId="{501D886C-A5A5-46D0-8EFD-911075A94391}" type="presParOf" srcId="{E536D3B5-C7B6-40D9-932F-2E05D2F49C9C}" destId="{B416D892-0538-4F7A-9758-3E33D32430F0}" srcOrd="3" destOrd="0" presId="urn:microsoft.com/office/officeart/2005/8/layout/venn1"/>
    <dgm:cxn modelId="{44138A0D-4679-4251-B4DA-7C20C07A2D48}" type="presParOf" srcId="{E536D3B5-C7B6-40D9-932F-2E05D2F49C9C}" destId="{18E1C665-A160-43F6-A171-CEB1C2D0CCEA}" srcOrd="4" destOrd="0" presId="urn:microsoft.com/office/officeart/2005/8/layout/venn1"/>
    <dgm:cxn modelId="{24FB9040-F3D3-48DF-9F86-4BBB0B0361D9}" type="presParOf" srcId="{E536D3B5-C7B6-40D9-932F-2E05D2F49C9C}" destId="{73F081C6-63B9-4D31-8D95-4867E8772E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0.86099</cdr:x>
      <cdr:y>0.25301</cdr:y>
    </cdr:from>
    <cdr:to>
      <cdr:x>0.97767</cdr:x>
      <cdr:y>0.25301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843892" y="926812"/>
          <a:ext cx="52091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0.67857</cdr:x>
      <cdr:y>0.43704</cdr:y>
    </cdr:from>
    <cdr:to>
      <cdr:x>0.97607</cdr:x>
      <cdr:y>0.56296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36304" y="1479115"/>
          <a:ext cx="1199657" cy="426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100" dirty="0" smtClean="0">
              <a:solidFill>
                <a:srgbClr val="FF0000"/>
              </a:solidFill>
            </a:rPr>
            <a:t>Actions ramenées sous la norme</a:t>
          </a:r>
          <a:endParaRPr lang="fr-BE" sz="11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0.48917</cdr:x>
      <cdr:y>0.65957</cdr:y>
    </cdr:from>
    <cdr:to>
      <cdr:x>0.72854</cdr:x>
      <cdr:y>0.7539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172075" y="2232248"/>
          <a:ext cx="1062881" cy="3192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100" dirty="0" smtClean="0">
              <a:solidFill>
                <a:srgbClr val="00B050"/>
              </a:solidFill>
            </a:rPr>
            <a:t>Actions à nouveau neutres</a:t>
          </a:r>
          <a:endParaRPr lang="fr-BE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0.45853</cdr:x>
      <cdr:y>0.28875</cdr:y>
    </cdr:from>
    <cdr:to>
      <cdr:x>0.57521</cdr:x>
      <cdr:y>0.28875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980915" y="792088"/>
          <a:ext cx="50407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0.40542</cdr:x>
      <cdr:y>0.13636</cdr:y>
    </cdr:from>
    <cdr:to>
      <cdr:x>0.70454</cdr:x>
      <cdr:y>0.23069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432048"/>
          <a:ext cx="1328190" cy="298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100" dirty="0" smtClean="0">
              <a:solidFill>
                <a:srgbClr val="FF0000"/>
              </a:solidFill>
            </a:rPr>
            <a:t>Actions ramenées sous la norme</a:t>
          </a:r>
          <a:endParaRPr lang="fr-BE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0.7081</cdr:x>
      <cdr:y>0.76596</cdr:y>
    </cdr:from>
    <cdr:to>
      <cdr:x>0.82478</cdr:x>
      <cdr:y>0.76596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3144183" y="2592288"/>
          <a:ext cx="518097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0.17294</cdr:x>
      <cdr:y>0.68085</cdr:y>
    </cdr:from>
    <cdr:to>
      <cdr:x>0.41231</cdr:x>
      <cdr:y>0.77518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767919" y="2304256"/>
          <a:ext cx="1062881" cy="3192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>
              <a:solidFill>
                <a:srgbClr val="00B050"/>
              </a:solidFill>
            </a:rPr>
            <a:t>Premiers pas</a:t>
          </a:r>
          <a:endParaRPr lang="en-GB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0.36913</cdr:x>
      <cdr:y>0.70213</cdr:y>
    </cdr:from>
    <cdr:to>
      <cdr:x>0.48265</cdr:x>
      <cdr:y>0.76596</cdr:y>
    </cdr:to>
    <cdr:sp macro="" textlink="">
      <cdr:nvSpPr>
        <cdr:cNvPr id="3" name="Right Arrow 2"/>
        <cdr:cNvSpPr/>
      </cdr:nvSpPr>
      <cdr:spPr>
        <a:xfrm xmlns:a="http://schemas.openxmlformats.org/drawingml/2006/main">
          <a:off x="1639064" y="2376264"/>
          <a:ext cx="504056" cy="21602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1CAC53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27F6F-B6BA-4F9D-B4C9-ABB5F619B504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3FD29-61A8-4121-8568-2202DA0F31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8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0940-AA2F-4FC7-BD80-A422338C5227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34C4-E7BE-4284-BC73-6FEF7F812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4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2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84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44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05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65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27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88" algn="l" defTabSz="913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2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ts val="1000"/>
              </a:lnSpc>
            </a:pPr>
            <a:r>
              <a:rPr lang="nl-BE" sz="1200" dirty="0" smtClean="0"/>
              <a:t>Neerwaartse herziening van de winstgroei verwachtingen in 2015</a:t>
            </a:r>
          </a:p>
          <a:p>
            <a:pPr lvl="1"/>
            <a:r>
              <a:rPr lang="nl-BE" sz="1200" dirty="0" smtClean="0"/>
              <a:t>Verwachte winstgroei 2016 rond 8%</a:t>
            </a:r>
          </a:p>
          <a:p>
            <a:pPr lvl="1"/>
            <a:endParaRPr lang="nl-BE" sz="1200" dirty="0" smtClean="0"/>
          </a:p>
          <a:p>
            <a:pPr lvl="1"/>
            <a:r>
              <a:rPr lang="nl-BE" sz="1200" dirty="0" smtClean="0"/>
              <a:t>Waarom haalbaar:</a:t>
            </a:r>
          </a:p>
          <a:p>
            <a:pPr marL="628314" lvl="1" indent="-171450">
              <a:buFontTx/>
              <a:buChar char="-"/>
            </a:pPr>
            <a:r>
              <a:rPr lang="nl-BE" sz="1200" dirty="0" smtClean="0"/>
              <a:t>Olie-effect</a:t>
            </a:r>
            <a:r>
              <a:rPr lang="nl-BE" sz="1200" baseline="0" dirty="0" smtClean="0"/>
              <a:t> &amp; grondstoffen gaat eruit</a:t>
            </a:r>
          </a:p>
          <a:p>
            <a:pPr marL="628314" lvl="1" indent="-171450">
              <a:buFontTx/>
              <a:buChar char="-"/>
            </a:pPr>
            <a:r>
              <a:rPr lang="nl-BE" sz="1200" baseline="0" dirty="0" smtClean="0"/>
              <a:t>Consument blijft ondersteunt door arbeidsmarkt (nieuwe jobs &amp; loonstijging)</a:t>
            </a:r>
          </a:p>
          <a:p>
            <a:pPr marL="628314" lvl="1" indent="-171450">
              <a:buFontTx/>
              <a:buChar char="-"/>
            </a:pPr>
            <a:r>
              <a:rPr lang="nl-BE" sz="1200" baseline="0" dirty="0" smtClean="0"/>
              <a:t>VS: </a:t>
            </a:r>
            <a:r>
              <a:rPr lang="nl-BE" sz="1200" baseline="0" dirty="0" err="1" smtClean="0"/>
              <a:t>mature</a:t>
            </a:r>
            <a:r>
              <a:rPr lang="nl-BE" sz="1200" baseline="0" dirty="0" smtClean="0"/>
              <a:t> winstcyclus </a:t>
            </a:r>
            <a:r>
              <a:rPr lang="nl-BE" sz="1200" baseline="0" dirty="0" smtClean="0">
                <a:sym typeface="Wingdings" panose="05000000000000000000" pitchFamily="2" charset="2"/>
              </a:rPr>
              <a:t> Is er </a:t>
            </a:r>
            <a:r>
              <a:rPr lang="nl-BE" sz="1200" baseline="0" dirty="0" err="1" smtClean="0">
                <a:sym typeface="Wingdings" panose="05000000000000000000" pitchFamily="2" charset="2"/>
              </a:rPr>
              <a:t>capex</a:t>
            </a:r>
            <a:r>
              <a:rPr lang="nl-BE" sz="1200" baseline="0" dirty="0" smtClean="0">
                <a:sym typeface="Wingdings" panose="05000000000000000000" pitchFamily="2" charset="2"/>
              </a:rPr>
              <a:t> ????????</a:t>
            </a:r>
            <a:endParaRPr lang="nl-BE" sz="1200" baseline="0" dirty="0" smtClean="0"/>
          </a:p>
          <a:p>
            <a:pPr marL="628314" lvl="1" indent="-171450">
              <a:buFontTx/>
              <a:buChar char="-"/>
            </a:pPr>
            <a:r>
              <a:rPr lang="nl-BE" sz="1200" baseline="0" dirty="0" err="1" smtClean="0"/>
              <a:t>Emu</a:t>
            </a:r>
            <a:r>
              <a:rPr lang="nl-BE" sz="1200" baseline="0" dirty="0" smtClean="0"/>
              <a:t>: goedkope euro ondersteunt export + niveau</a:t>
            </a:r>
            <a:endParaRPr lang="nl-BE" sz="1200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48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181" y="5340204"/>
            <a:ext cx="5801213" cy="246654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64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2A40-6359-40F1-AB14-6CDB72E9EA2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86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u="sng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Fed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: 1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in December vrij waarschijnlijk, nadien geleidelijk pad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Stoppen van QE in 2013 (“tapering”) kwam onverwacht met grote EM schok als gevolg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“Vrees” voor 1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en EM impact al heel lang in de markt; vele posities reeds aangepast</a:t>
            </a: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altLang="en-US" sz="1200" b="0" dirty="0" smtClean="0">
              <a:solidFill>
                <a:srgbClr val="003366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IMF conferentie =&gt; Onzekerheid weegt zwaarder dan de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eigenlijke </a:t>
            </a:r>
            <a:r>
              <a:rPr lang="nl-BE" altLang="en-US" sz="1200" b="0" baseline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Fed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baseline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endParaRPr lang="nl-BE" altLang="en-US" sz="1200" b="0" baseline="0" dirty="0" smtClean="0">
              <a:solidFill>
                <a:srgbClr val="003366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Zal erg geleidelijk aan verlopen</a:t>
            </a: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Fragile 5  Fragile 3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u="sng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Fed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: 1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in December vrij waarschijnlijk, nadien geleidelijk pad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Stoppen van QE in 2013 (“tapering”) kwam onverwacht met grote EM schok als gevolg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“Vrees” voor 1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en EM impact al heel lang in de markt; vele posities reeds aangepast</a:t>
            </a: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altLang="en-US" sz="1200" b="0" dirty="0" smtClean="0">
              <a:solidFill>
                <a:srgbClr val="003366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IMF conferentie =&gt; Onzekerheid weegt zwaarder dan de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eigenlijke </a:t>
            </a:r>
            <a:r>
              <a:rPr lang="nl-BE" altLang="en-US" sz="1200" b="0" baseline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Fed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baseline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endParaRPr lang="nl-BE" altLang="en-US" sz="1200" b="0" baseline="0" dirty="0" smtClean="0">
              <a:solidFill>
                <a:srgbClr val="003366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Zal erg geleidelijk aan verlopen</a:t>
            </a: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Fragile 5  Fragile 3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672" lvl="1" indent="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BE" altLang="en-US" sz="1200" b="0" u="sng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Olie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: Neg. impact op enkele landen (+ 2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rangseffect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)</a:t>
            </a:r>
          </a:p>
          <a:p>
            <a:pPr marL="456864" marR="0" lvl="1" indent="0" algn="l" defTabSz="91372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 Huidige koers (45$) onderkant van vooruitzichten (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JoJ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impact van oliedaling uit groeicijfers)</a:t>
            </a:r>
          </a:p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7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Economische fundamenten terug crucialer. “Optimisme”:</a:t>
            </a:r>
          </a:p>
          <a:p>
            <a:pPr marL="742422" lvl="1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Handelstekorten hopelijk gesteund door betere competitiviteit (zwakkere REER) en/of lagere kost van olie-import</a:t>
            </a:r>
          </a:p>
          <a:p>
            <a:pPr marL="742422" lvl="1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Groeibevestiging in VS en China, verdere herneming in Eurozone zou voor extra import uit EM zorgen</a:t>
            </a:r>
          </a:p>
          <a:p>
            <a:pPr marL="742422" lvl="1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200" b="0" dirty="0" smtClean="0">
              <a:solidFill>
                <a:srgbClr val="003366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pPr marL="742422" lvl="1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u="sng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China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: vertraging, geen implosie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We deelden de grote vrees niet (zachte landing)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Recent opnieuw positieve</a:t>
            </a:r>
            <a:r>
              <a:rPr lang="nl-BE" altLang="en-US" sz="1200" b="0" u="sng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re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signalen: kredietgroei, huizenverkopen, export naar VS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Blijven erg zwak: industriële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productie, PMI man, export </a:t>
            </a:r>
            <a:r>
              <a:rPr lang="nl-BE" altLang="en-US" sz="1200" b="0" baseline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nr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China</a:t>
            </a:r>
            <a:endParaRPr lang="nl-BE" altLang="en-US" sz="1200" b="0" dirty="0" smtClean="0">
              <a:solidFill>
                <a:srgbClr val="003366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0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dirty="0" smtClean="0"/>
              <a:t>Wat</a:t>
            </a:r>
            <a:r>
              <a:rPr lang="nl-BE" sz="1800" baseline="0" dirty="0" smtClean="0"/>
              <a:t> </a:t>
            </a:r>
            <a:r>
              <a:rPr lang="nl-BE" sz="1800" dirty="0" smtClean="0"/>
              <a:t>verwachten we? Herstel</a:t>
            </a:r>
            <a:r>
              <a:rPr lang="nl-BE" sz="1800" baseline="0" dirty="0" smtClean="0"/>
              <a:t> klassieke landen zet zich verder &amp; Groeilanden lijken uit te bodemen.</a:t>
            </a:r>
          </a:p>
          <a:p>
            <a:r>
              <a:rPr lang="nl-BE" sz="1800" baseline="0" dirty="0" smtClean="0"/>
              <a:t>Waarbij:  </a:t>
            </a:r>
            <a:r>
              <a:rPr lang="nl-BE" altLang="en-US" sz="1200" b="0" u="sng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Fed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: 1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in December vrij waarschijnlijk, nadien geleidelijk pad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Stoppen van QE in 2013 (“tapering”) kwam onverwacht met grote EM schok als gevolg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“Vrees” voor 1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hike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en EM impact al heel lang in de markt; vele posities reeds aangepast</a:t>
            </a:r>
          </a:p>
          <a:p>
            <a:pPr marL="742422" lvl="1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u="sng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Olie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: Neg. impact op enkele landen (+ 2</a:t>
            </a:r>
            <a:r>
              <a:rPr lang="nl-BE" altLang="en-US" sz="1200" b="0" baseline="3000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rangseffect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)</a:t>
            </a:r>
          </a:p>
          <a:p>
            <a:pPr marL="456864" marR="0" lvl="1" indent="0" algn="l" defTabSz="91372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	 Huidige koers (45$) onderkant van vooruitzichten (</a:t>
            </a:r>
            <a:r>
              <a:rPr lang="nl-BE" altLang="en-US" sz="1200" b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JoJ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impact van oliedaling uit groeicijfers)</a:t>
            </a:r>
          </a:p>
          <a:p>
            <a:pPr marL="742422" lvl="1" indent="-285750" algn="l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en-US" sz="1200" b="0" u="sng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China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: vertraging, geen implosie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We deelden de grote vrees niet (zachte landing)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Recent opnieuw positieve</a:t>
            </a:r>
            <a:r>
              <a:rPr lang="nl-BE" altLang="en-US" sz="1200" b="0" u="sng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re</a:t>
            </a: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signalen: kredietgroei, huizenverkopen, export naar VS</a:t>
            </a:r>
          </a:p>
          <a:p>
            <a:pPr marL="1084785" lvl="2" indent="-171450" algn="l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nl-BE" altLang="en-US" sz="1200" b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Blijven erg zwak: industriële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productie, PMI man, export </a:t>
            </a:r>
            <a:r>
              <a:rPr lang="nl-BE" altLang="en-US" sz="1200" b="0" baseline="0" dirty="0" err="1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nr</a:t>
            </a:r>
            <a:r>
              <a:rPr lang="nl-BE" altLang="en-US" sz="1200" b="0" baseline="0" dirty="0" smtClean="0">
                <a:solidFill>
                  <a:srgbClr val="003366"/>
                </a:solidFill>
                <a:latin typeface="Verdana"/>
                <a:cs typeface="Verdana"/>
                <a:sym typeface="Wingdings" panose="05000000000000000000" pitchFamily="2" charset="2"/>
              </a:rPr>
              <a:t> China</a:t>
            </a:r>
            <a:endParaRPr lang="nl-BE" altLang="en-US" sz="1200" b="0" dirty="0" smtClean="0">
              <a:solidFill>
                <a:srgbClr val="003366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smtClean="0">
                <a:solidFill>
                  <a:srgbClr val="FF0000"/>
                </a:solidFill>
              </a:rPr>
              <a:t>Erg zwakke winstgroei in 2015! </a:t>
            </a:r>
          </a:p>
          <a:p>
            <a:pPr marL="0" marR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smtClean="0">
                <a:solidFill>
                  <a:srgbClr val="FF0000"/>
                </a:solidFill>
              </a:rPr>
              <a:t>Aftoppen</a:t>
            </a:r>
            <a:r>
              <a:rPr lang="nl-BE" sz="1200" baseline="0" dirty="0" smtClean="0">
                <a:solidFill>
                  <a:srgbClr val="FF0000"/>
                </a:solidFill>
              </a:rPr>
              <a:t> in Amerika</a:t>
            </a:r>
          </a:p>
          <a:p>
            <a:pPr marL="0" marR="0" indent="0" algn="l" defTabSz="9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aseline="0" dirty="0" smtClean="0">
                <a:solidFill>
                  <a:srgbClr val="FF0000"/>
                </a:solidFill>
              </a:rPr>
              <a:t>Valse start in Eurozone</a:t>
            </a:r>
            <a:endParaRPr lang="en-GB" sz="11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21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ts val="1000"/>
              </a:lnSpc>
            </a:pPr>
            <a:r>
              <a:rPr lang="nl-BE" sz="1200" dirty="0" smtClean="0"/>
              <a:t>VS: loongroei in 2015??</a:t>
            </a:r>
          </a:p>
          <a:p>
            <a:pPr lvl="1">
              <a:lnSpc>
                <a:spcPts val="1000"/>
              </a:lnSpc>
            </a:pPr>
            <a:r>
              <a:rPr lang="nl-BE" sz="1200" dirty="0" smtClean="0"/>
              <a:t>Q3 beter dan verwacht in  VS maar daling van omzet en winst per aandeel</a:t>
            </a:r>
          </a:p>
          <a:p>
            <a:pPr marL="456864" marR="0" lvl="1" indent="0" algn="l" defTabSz="913722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smtClean="0"/>
              <a:t>Lage olieprijs, lagere omzetgroei (lage inflatie en dure dollar) wegen op de groei</a:t>
            </a:r>
            <a:endParaRPr lang="en-GB" sz="1200" dirty="0" smtClean="0"/>
          </a:p>
          <a:p>
            <a:pPr lvl="1">
              <a:lnSpc>
                <a:spcPts val="1000"/>
              </a:lnSpc>
            </a:pPr>
            <a:endParaRPr lang="nl-BE" sz="1200" dirty="0" smtClean="0"/>
          </a:p>
          <a:p>
            <a:pPr lvl="1">
              <a:lnSpc>
                <a:spcPts val="1000"/>
              </a:lnSpc>
            </a:pPr>
            <a:r>
              <a:rPr lang="nl-BE" sz="1200" dirty="0" smtClean="0"/>
              <a:t>Europa:</a:t>
            </a:r>
            <a:r>
              <a:rPr lang="nl-BE" sz="1200" baseline="0" dirty="0" smtClean="0"/>
              <a:t> loongroei in 2015???</a:t>
            </a:r>
            <a:endParaRPr lang="nl-BE" sz="1200" dirty="0" smtClean="0"/>
          </a:p>
          <a:p>
            <a:pPr lvl="1">
              <a:lnSpc>
                <a:spcPts val="1000"/>
              </a:lnSpc>
            </a:pPr>
            <a:r>
              <a:rPr lang="nl-BE" sz="1200" dirty="0" smtClean="0"/>
              <a:t>Q3 onder prognoses in Europa : winstdaling vaak door éénmalig factoren (Deutsche Bank, Volkswagen, …)</a:t>
            </a:r>
          </a:p>
          <a:p>
            <a:pPr lvl="1">
              <a:lnSpc>
                <a:spcPts val="1000"/>
              </a:lnSpc>
            </a:pPr>
            <a:r>
              <a:rPr lang="nl-BE" sz="1200" dirty="0" smtClean="0"/>
              <a:t>Winstgroei Europa sinds 2014Q2 hoger dan VS</a:t>
            </a:r>
          </a:p>
          <a:p>
            <a:pPr lvl="1">
              <a:lnSpc>
                <a:spcPts val="1000"/>
              </a:lnSpc>
            </a:pPr>
            <a:r>
              <a:rPr lang="nl-BE" sz="1200" dirty="0" smtClean="0"/>
              <a:t>EMU winstgroei Q3 -13% en onder verwachtingen</a:t>
            </a:r>
          </a:p>
          <a:p>
            <a:pPr lvl="1">
              <a:lnSpc>
                <a:spcPts val="1000"/>
              </a:lnSpc>
            </a:pPr>
            <a:r>
              <a:rPr lang="nl-BE" sz="1200" dirty="0" smtClean="0"/>
              <a:t>Zonder energie sector en éénmalige factoren (13 </a:t>
            </a:r>
            <a:r>
              <a:rPr lang="nl-BE" sz="1200" dirty="0" err="1" smtClean="0"/>
              <a:t>mrd</a:t>
            </a:r>
            <a:r>
              <a:rPr lang="nl-BE" sz="1200" dirty="0" smtClean="0"/>
              <a:t> bij DB en VW) =&gt; winstgroei 5%</a:t>
            </a:r>
            <a:endParaRPr lang="en-GB" sz="1200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34C4-E7BE-4284-BC73-6FEF7F8128F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2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gi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gi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KB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8916" y="653300"/>
            <a:ext cx="5089728" cy="1102519"/>
          </a:xfrm>
        </p:spPr>
        <p:txBody>
          <a:bodyPr anchor="t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5244" y="2776931"/>
            <a:ext cx="5098101" cy="131445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/>
          </p:nvPr>
        </p:nvSpPr>
        <p:spPr bwMode="auto">
          <a:xfrm>
            <a:off x="6038522" y="-6148"/>
            <a:ext cx="3128826" cy="515451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FAA26D3D-D897-4be2-8F04-BA451C77F1D7}"/>
          </a:extLst>
        </p:spPr>
        <p:txBody>
          <a:bodyPr rtlCol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43723" y="1833088"/>
            <a:ext cx="5103022" cy="688658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Picture Placeholder 5" descr="shutterstock_96248555 2.jpg"/>
          <p:cNvPicPr>
            <a:picLocks noChangeAspect="1"/>
          </p:cNvPicPr>
          <p:nvPr/>
        </p:nvPicPr>
        <p:blipFill>
          <a:blip r:embed="rId3" cstate="screen"/>
          <a:srcRect l="143" r="143"/>
          <a:stretch>
            <a:fillRect/>
          </a:stretch>
        </p:blipFill>
        <p:spPr bwMode="auto">
          <a:xfrm>
            <a:off x="6038522" y="-6831"/>
            <a:ext cx="3128826" cy="51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KBC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5" descr="shutterstock_96248555 2.jpg"/>
          <p:cNvPicPr>
            <a:picLocks noChangeAspect="1"/>
          </p:cNvPicPr>
          <p:nvPr userDrawn="1"/>
        </p:nvPicPr>
        <p:blipFill>
          <a:blip r:embed="rId3" cstate="screen"/>
          <a:srcRect l="143" r="143"/>
          <a:stretch>
            <a:fillRect/>
          </a:stretch>
        </p:blipFill>
        <p:spPr bwMode="auto">
          <a:xfrm>
            <a:off x="6038522" y="-6831"/>
            <a:ext cx="3128826" cy="51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5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4874" y="349637"/>
            <a:ext cx="7554366" cy="47232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4874" y="349637"/>
            <a:ext cx="7554366" cy="47232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 smtClean="0"/>
              <a:t>Looking Back</a:t>
            </a:r>
            <a:endParaRPr lang="en-GB" noProof="0" dirty="0"/>
          </a:p>
        </p:txBody>
      </p:sp>
      <p:pic>
        <p:nvPicPr>
          <p:cNvPr id="3" name="Content Placeholder 10" descr="rear-view-4.jpg"/>
          <p:cNvPicPr>
            <a:picLocks noChangeAspect="1"/>
          </p:cNvPicPr>
          <p:nvPr userDrawn="1"/>
        </p:nvPicPr>
        <p:blipFill>
          <a:blip r:embed="rId2" cstate="screen">
            <a:lum bright="26000"/>
          </a:blip>
          <a:stretch>
            <a:fillRect/>
          </a:stretch>
        </p:blipFill>
        <p:spPr bwMode="auto">
          <a:xfrm>
            <a:off x="3419872" y="129927"/>
            <a:ext cx="1117600" cy="6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499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4874" y="349637"/>
            <a:ext cx="7554366" cy="47232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noProof="0" dirty="0" smtClean="0"/>
              <a:t>How we see the world</a:t>
            </a:r>
            <a:endParaRPr lang="en-GB" noProof="0" dirty="0"/>
          </a:p>
        </p:txBody>
      </p:sp>
      <p:pic>
        <p:nvPicPr>
          <p:cNvPr id="4" name="Picture 3" descr="VOORUIT.jpg"/>
          <p:cNvPicPr>
            <a:picLocks noChangeAspect="1"/>
          </p:cNvPicPr>
          <p:nvPr userDrawn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3419872" y="76673"/>
            <a:ext cx="1008112" cy="6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26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182054"/>
            <a:ext cx="4032448" cy="3722755"/>
          </a:xfrm>
        </p:spPr>
        <p:txBody>
          <a:bodyPr>
            <a:normAutofit/>
          </a:bodyPr>
          <a:lstStyle>
            <a:lvl1pPr>
              <a:lnSpc>
                <a:spcPts val="800"/>
              </a:lnSpc>
              <a:spcAft>
                <a:spcPts val="600"/>
              </a:spcAft>
              <a:defRPr sz="2000">
                <a:solidFill>
                  <a:srgbClr val="00B0F0"/>
                </a:solidFill>
              </a:defRPr>
            </a:lvl1pPr>
            <a:lvl2pPr>
              <a:lnSpc>
                <a:spcPts val="800"/>
              </a:lnSpc>
              <a:spcAft>
                <a:spcPts val="600"/>
              </a:spcAft>
              <a:defRPr sz="18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182056"/>
            <a:ext cx="4152076" cy="612008"/>
          </a:xfrm>
        </p:spPr>
        <p:txBody>
          <a:bodyPr>
            <a:normAutofit/>
          </a:bodyPr>
          <a:lstStyle>
            <a:lvl1pPr>
              <a:lnSpc>
                <a:spcPts val="1000"/>
              </a:lnSpc>
              <a:spcAft>
                <a:spcPts val="600"/>
              </a:spcAft>
              <a:defRPr sz="1600"/>
            </a:lvl1pPr>
            <a:lvl2pPr>
              <a:lnSpc>
                <a:spcPts val="1200"/>
              </a:lnSpc>
              <a:spcAft>
                <a:spcPts val="600"/>
              </a:spcAft>
              <a:defRPr sz="14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n-US" noProof="0" dirty="0" smtClean="0"/>
              <a:t>How we see the world</a:t>
            </a:r>
            <a:endParaRPr lang="en-GB" noProof="0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0"/>
          </p:nvPr>
        </p:nvSpPr>
        <p:spPr bwMode="gray">
          <a:xfrm>
            <a:off x="4644010" y="1923679"/>
            <a:ext cx="4177479" cy="288032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Recent </a:t>
            </a: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developments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Strategy</a:t>
            </a: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 in</a:t>
            </a:r>
            <a:r>
              <a:rPr lang="nl-BE" sz="2000" b="1" baseline="0" dirty="0" smtClean="0">
                <a:solidFill>
                  <a:srgbClr val="003366"/>
                </a:solidFill>
                <a:latin typeface="Arial"/>
                <a:cs typeface="Arial"/>
              </a:rPr>
              <a:t> s</a:t>
            </a: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hort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1" name="Picture 10" descr="VOORUIT.jpg"/>
          <p:cNvPicPr>
            <a:picLocks noChangeAspect="1"/>
          </p:cNvPicPr>
          <p:nvPr userDrawn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3419872" y="76673"/>
            <a:ext cx="1008112" cy="6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01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182054"/>
            <a:ext cx="4032448" cy="3722755"/>
          </a:xfrm>
        </p:spPr>
        <p:txBody>
          <a:bodyPr>
            <a:normAutofit/>
          </a:bodyPr>
          <a:lstStyle>
            <a:lvl1pPr>
              <a:lnSpc>
                <a:spcPts val="800"/>
              </a:lnSpc>
              <a:spcAft>
                <a:spcPts val="600"/>
              </a:spcAft>
              <a:defRPr sz="2000">
                <a:solidFill>
                  <a:srgbClr val="00B0F0"/>
                </a:solidFill>
              </a:defRPr>
            </a:lvl1pPr>
            <a:lvl2pPr>
              <a:lnSpc>
                <a:spcPts val="800"/>
              </a:lnSpc>
              <a:spcAft>
                <a:spcPts val="600"/>
              </a:spcAft>
              <a:defRPr sz="18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n-US" noProof="0" dirty="0" smtClean="0"/>
              <a:t>How we see the world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Recent </a:t>
            </a: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developments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Strategy</a:t>
            </a: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 in</a:t>
            </a:r>
            <a:r>
              <a:rPr lang="nl-BE" sz="2000" b="1" baseline="0" dirty="0" smtClean="0">
                <a:solidFill>
                  <a:srgbClr val="003366"/>
                </a:solidFill>
                <a:latin typeface="Arial"/>
                <a:cs typeface="Arial"/>
              </a:rPr>
              <a:t> s</a:t>
            </a: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hort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1" name="Picture 10" descr="VOORUIT.jpg"/>
          <p:cNvPicPr>
            <a:picLocks noChangeAspect="1"/>
          </p:cNvPicPr>
          <p:nvPr userDrawn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3419872" y="76673"/>
            <a:ext cx="1008112" cy="680476"/>
          </a:xfrm>
          <a:prstGeom prst="rect">
            <a:avLst/>
          </a:prstGeom>
        </p:spPr>
      </p:pic>
      <p:sp>
        <p:nvSpPr>
          <p:cNvPr id="9" name="Tijdelijke aanduiding voor inhoud 2"/>
          <p:cNvSpPr>
            <a:spLocks noGrp="1"/>
          </p:cNvSpPr>
          <p:nvPr>
            <p:ph sz="half" idx="10"/>
          </p:nvPr>
        </p:nvSpPr>
        <p:spPr bwMode="gray">
          <a:xfrm>
            <a:off x="4716016" y="1210799"/>
            <a:ext cx="4032448" cy="3722755"/>
          </a:xfrm>
        </p:spPr>
        <p:txBody>
          <a:bodyPr>
            <a:normAutofit/>
          </a:bodyPr>
          <a:lstStyle>
            <a:lvl1pPr>
              <a:lnSpc>
                <a:spcPts val="800"/>
              </a:lnSpc>
              <a:spcAft>
                <a:spcPts val="600"/>
              </a:spcAft>
              <a:defRPr sz="2000">
                <a:solidFill>
                  <a:srgbClr val="00B0F0"/>
                </a:solidFill>
              </a:defRPr>
            </a:lvl1pPr>
            <a:lvl2pPr>
              <a:lnSpc>
                <a:spcPts val="800"/>
              </a:lnSpc>
              <a:spcAft>
                <a:spcPts val="600"/>
              </a:spcAft>
              <a:defRPr sz="18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7229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83507"/>
            <a:ext cx="4064000" cy="32944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83507"/>
            <a:ext cx="4064000" cy="32944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738" y="4839891"/>
            <a:ext cx="2355850" cy="1321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3850" y="4839891"/>
            <a:ext cx="331788" cy="1321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</a:t>
            </a:r>
            <a:r>
              <a:rPr lang="en-GB" baseline="0" smtClean="0"/>
              <a:t> </a:t>
            </a:r>
            <a:fld id="{E8567F6A-FE60-489F-B89C-7278D2416301}" type="slidenum">
              <a:rPr lang="en-GB" baseline="0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1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KB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8916" y="653300"/>
            <a:ext cx="5089728" cy="1102519"/>
          </a:xfrm>
        </p:spPr>
        <p:txBody>
          <a:bodyPr anchor="t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5244" y="2776931"/>
            <a:ext cx="5098101" cy="131445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/>
          </p:nvPr>
        </p:nvSpPr>
        <p:spPr bwMode="auto">
          <a:xfrm>
            <a:off x="6038522" y="-6148"/>
            <a:ext cx="3128826" cy="515451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FAA26D3D-D897-4be2-8F04-BA451C77F1D7}"/>
          </a:extLst>
        </p:spPr>
        <p:txBody>
          <a:bodyPr rtlCol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43723" y="1833088"/>
            <a:ext cx="5103022" cy="688658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Picture Placeholder 5" descr="shutterstock_96248555 2.jpg"/>
          <p:cNvPicPr>
            <a:picLocks noChangeAspect="1"/>
          </p:cNvPicPr>
          <p:nvPr/>
        </p:nvPicPr>
        <p:blipFill>
          <a:blip r:embed="rId3" cstate="screen"/>
          <a:srcRect l="143" r="143"/>
          <a:stretch>
            <a:fillRect/>
          </a:stretch>
        </p:blipFill>
        <p:spPr bwMode="auto">
          <a:xfrm>
            <a:off x="6038522" y="-6831"/>
            <a:ext cx="3128826" cy="51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KBC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5" descr="shutterstock_96248555 2.jpg"/>
          <p:cNvPicPr>
            <a:picLocks noChangeAspect="1"/>
          </p:cNvPicPr>
          <p:nvPr userDrawn="1"/>
        </p:nvPicPr>
        <p:blipFill>
          <a:blip r:embed="rId3" cstate="screen"/>
          <a:srcRect l="143" r="143"/>
          <a:stretch>
            <a:fillRect/>
          </a:stretch>
        </p:blipFill>
        <p:spPr bwMode="auto">
          <a:xfrm>
            <a:off x="6038522" y="-6831"/>
            <a:ext cx="3128826" cy="51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706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KB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8916" y="653300"/>
            <a:ext cx="5089728" cy="1102519"/>
          </a:xfrm>
        </p:spPr>
        <p:txBody>
          <a:bodyPr anchor="t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5244" y="2776931"/>
            <a:ext cx="5098101" cy="131445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/>
          </p:nvPr>
        </p:nvSpPr>
        <p:spPr bwMode="auto">
          <a:xfrm>
            <a:off x="6038522" y="-6148"/>
            <a:ext cx="3128826" cy="515451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FAA26D3D-D897-4be2-8F04-BA451C77F1D7}"/>
          </a:extLst>
        </p:spPr>
        <p:txBody>
          <a:bodyPr rtlCol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43723" y="1833088"/>
            <a:ext cx="5103022" cy="688658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Picture 12" descr="KBC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271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113595" y="525923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GB">
              <a:solidFill>
                <a:srgbClr val="003366"/>
              </a:solidFill>
              <a:cs typeface="Ca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399018" y="1076936"/>
            <a:ext cx="8408432" cy="3727062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500" y="144616"/>
            <a:ext cx="8362950" cy="48291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76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113595" y="525923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GB">
              <a:solidFill>
                <a:srgbClr val="003366"/>
              </a:solidFill>
              <a:cs typeface="Ca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399018" y="1076936"/>
            <a:ext cx="8408432" cy="3727062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500" y="144616"/>
            <a:ext cx="8362950" cy="48291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51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505345" y="987575"/>
            <a:ext cx="4007542" cy="381642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834631" y="987575"/>
            <a:ext cx="3961455" cy="381642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6908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387684"/>
            <a:ext cx="4032448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387685"/>
            <a:ext cx="4152076" cy="6800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0"/>
          </p:nvPr>
        </p:nvSpPr>
        <p:spPr bwMode="gray">
          <a:xfrm>
            <a:off x="4644010" y="2139703"/>
            <a:ext cx="4177479" cy="26642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Scenario in het kort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Scenario in het kort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933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31641" y="2139950"/>
            <a:ext cx="6768752" cy="863600"/>
          </a:xfrm>
        </p:spPr>
        <p:txBody>
          <a:bodyPr/>
          <a:lstStyle>
            <a:lvl1pPr marL="0" indent="0" algn="r"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82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387684"/>
            <a:ext cx="4032448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387685"/>
            <a:ext cx="4152076" cy="6800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0"/>
          </p:nvPr>
        </p:nvSpPr>
        <p:spPr bwMode="gray">
          <a:xfrm>
            <a:off x="4644010" y="2139703"/>
            <a:ext cx="4177479" cy="26642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Visie op financiële markten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Visie op financiële markten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670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243668"/>
            <a:ext cx="4032448" cy="3776354"/>
          </a:xfrm>
        </p:spPr>
        <p:txBody>
          <a:bodyPr>
            <a:normAutofit/>
          </a:bodyPr>
          <a:lstStyle>
            <a:lvl1pPr>
              <a:lnSpc>
                <a:spcPts val="1000"/>
              </a:lnSpc>
              <a:spcAft>
                <a:spcPts val="600"/>
              </a:spcAft>
              <a:defRPr sz="2000" b="1"/>
            </a:lvl1pPr>
            <a:lvl2pPr algn="l">
              <a:lnSpc>
                <a:spcPts val="1000"/>
              </a:lnSpc>
              <a:spcAft>
                <a:spcPts val="600"/>
              </a:spcAft>
              <a:defRPr sz="18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endParaRPr lang="en-US" noProof="0" dirty="0" smtClean="0"/>
          </a:p>
          <a:p>
            <a:pPr lvl="1"/>
            <a:endParaRPr lang="en-US" noProof="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Hoe spelen we hierop in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Wat is onze visie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44008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Hoe spelen we hierop in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1520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Wat is onze visie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92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387684"/>
            <a:ext cx="4032448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387684"/>
            <a:ext cx="4152076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dirty="0" err="1" smtClean="0"/>
              <a:t>Conclusies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Wat doen we in de portefeuilles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Hoe zien we de wereld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Wat doen we in de portefeuilles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1520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Hoe zien we de wereld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122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113595" y="525923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GB">
              <a:solidFill>
                <a:srgbClr val="00336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884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4874" y="349637"/>
            <a:ext cx="7554366" cy="47232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 smtClean="0"/>
              <a:t>Looking Back</a:t>
            </a:r>
            <a:endParaRPr lang="en-GB" noProof="0" dirty="0"/>
          </a:p>
        </p:txBody>
      </p:sp>
      <p:pic>
        <p:nvPicPr>
          <p:cNvPr id="3" name="Content Placeholder 10" descr="rear-view-4.jpg"/>
          <p:cNvPicPr>
            <a:picLocks noChangeAspect="1"/>
          </p:cNvPicPr>
          <p:nvPr userDrawn="1"/>
        </p:nvPicPr>
        <p:blipFill>
          <a:blip r:embed="rId2" cstate="screen">
            <a:lum bright="26000"/>
          </a:blip>
          <a:stretch>
            <a:fillRect/>
          </a:stretch>
        </p:blipFill>
        <p:spPr bwMode="auto">
          <a:xfrm>
            <a:off x="3419872" y="129927"/>
            <a:ext cx="1117600" cy="6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6152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4874" y="349637"/>
            <a:ext cx="7554366" cy="47232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noProof="0" dirty="0" smtClean="0"/>
              <a:t>How we see the world</a:t>
            </a:r>
            <a:endParaRPr lang="en-GB" noProof="0" dirty="0"/>
          </a:p>
        </p:txBody>
      </p:sp>
      <p:pic>
        <p:nvPicPr>
          <p:cNvPr id="4" name="Picture 3" descr="VOORUIT.jpg"/>
          <p:cNvPicPr>
            <a:picLocks noChangeAspect="1"/>
          </p:cNvPicPr>
          <p:nvPr userDrawn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3419872" y="76673"/>
            <a:ext cx="1008112" cy="6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00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182054"/>
            <a:ext cx="4032448" cy="3722755"/>
          </a:xfrm>
        </p:spPr>
        <p:txBody>
          <a:bodyPr>
            <a:normAutofit/>
          </a:bodyPr>
          <a:lstStyle>
            <a:lvl1pPr>
              <a:lnSpc>
                <a:spcPts val="800"/>
              </a:lnSpc>
              <a:spcAft>
                <a:spcPts val="600"/>
              </a:spcAft>
              <a:defRPr sz="2000">
                <a:solidFill>
                  <a:srgbClr val="00B0F0"/>
                </a:solidFill>
              </a:defRPr>
            </a:lvl1pPr>
            <a:lvl2pPr>
              <a:lnSpc>
                <a:spcPts val="800"/>
              </a:lnSpc>
              <a:spcAft>
                <a:spcPts val="600"/>
              </a:spcAft>
              <a:defRPr sz="18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182056"/>
            <a:ext cx="4152076" cy="612008"/>
          </a:xfrm>
        </p:spPr>
        <p:txBody>
          <a:bodyPr>
            <a:normAutofit/>
          </a:bodyPr>
          <a:lstStyle>
            <a:lvl1pPr>
              <a:lnSpc>
                <a:spcPts val="1000"/>
              </a:lnSpc>
              <a:spcAft>
                <a:spcPts val="600"/>
              </a:spcAft>
              <a:defRPr sz="1600"/>
            </a:lvl1pPr>
            <a:lvl2pPr>
              <a:lnSpc>
                <a:spcPts val="1200"/>
              </a:lnSpc>
              <a:spcAft>
                <a:spcPts val="600"/>
              </a:spcAft>
              <a:defRPr sz="14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n-US" noProof="0" dirty="0" smtClean="0"/>
              <a:t>How we see the world</a:t>
            </a:r>
            <a:endParaRPr lang="en-GB" noProof="0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0"/>
          </p:nvPr>
        </p:nvSpPr>
        <p:spPr bwMode="gray">
          <a:xfrm>
            <a:off x="4644010" y="1923679"/>
            <a:ext cx="4177479" cy="288032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Recent </a:t>
            </a: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developments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Strategy</a:t>
            </a: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 in short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1" name="Picture 10" descr="VOORUIT.jpg"/>
          <p:cNvPicPr>
            <a:picLocks noChangeAspect="1"/>
          </p:cNvPicPr>
          <p:nvPr userDrawn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3419872" y="76673"/>
            <a:ext cx="1008112" cy="6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8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505345" y="987575"/>
            <a:ext cx="4007542" cy="381642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834631" y="987575"/>
            <a:ext cx="3961455" cy="381642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3868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182054"/>
            <a:ext cx="4032448" cy="3722755"/>
          </a:xfrm>
        </p:spPr>
        <p:txBody>
          <a:bodyPr>
            <a:normAutofit/>
          </a:bodyPr>
          <a:lstStyle>
            <a:lvl1pPr>
              <a:lnSpc>
                <a:spcPts val="800"/>
              </a:lnSpc>
              <a:spcAft>
                <a:spcPts val="600"/>
              </a:spcAft>
              <a:defRPr sz="2000">
                <a:solidFill>
                  <a:srgbClr val="00B0F0"/>
                </a:solidFill>
              </a:defRPr>
            </a:lvl1pPr>
            <a:lvl2pPr>
              <a:lnSpc>
                <a:spcPts val="800"/>
              </a:lnSpc>
              <a:spcAft>
                <a:spcPts val="600"/>
              </a:spcAft>
              <a:defRPr sz="18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n-US" noProof="0" dirty="0" smtClean="0"/>
              <a:t>How we see the world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Recent </a:t>
            </a: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developments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219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err="1" smtClean="0">
                <a:solidFill>
                  <a:srgbClr val="003366"/>
                </a:solidFill>
                <a:latin typeface="Arial"/>
                <a:cs typeface="Arial"/>
              </a:rPr>
              <a:t>Strategy</a:t>
            </a: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 in short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1" name="Picture 10" descr="VOORUIT.jpg"/>
          <p:cNvPicPr>
            <a:picLocks noChangeAspect="1"/>
          </p:cNvPicPr>
          <p:nvPr userDrawn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3419872" y="76673"/>
            <a:ext cx="1008112" cy="680476"/>
          </a:xfrm>
          <a:prstGeom prst="rect">
            <a:avLst/>
          </a:prstGeom>
        </p:spPr>
      </p:pic>
      <p:sp>
        <p:nvSpPr>
          <p:cNvPr id="9" name="Tijdelijke aanduiding voor inhoud 2"/>
          <p:cNvSpPr>
            <a:spLocks noGrp="1"/>
          </p:cNvSpPr>
          <p:nvPr>
            <p:ph sz="half" idx="10"/>
          </p:nvPr>
        </p:nvSpPr>
        <p:spPr bwMode="gray">
          <a:xfrm>
            <a:off x="4716016" y="1210799"/>
            <a:ext cx="4032448" cy="3722755"/>
          </a:xfrm>
        </p:spPr>
        <p:txBody>
          <a:bodyPr>
            <a:normAutofit/>
          </a:bodyPr>
          <a:lstStyle>
            <a:lvl1pPr>
              <a:lnSpc>
                <a:spcPts val="800"/>
              </a:lnSpc>
              <a:spcAft>
                <a:spcPts val="600"/>
              </a:spcAft>
              <a:defRPr sz="2000">
                <a:solidFill>
                  <a:srgbClr val="00B0F0"/>
                </a:solidFill>
              </a:defRPr>
            </a:lvl1pPr>
            <a:lvl2pPr>
              <a:lnSpc>
                <a:spcPts val="800"/>
              </a:lnSpc>
              <a:spcAft>
                <a:spcPts val="600"/>
              </a:spcAft>
              <a:defRPr sz="18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7646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1389053"/>
            <a:ext cx="6926071" cy="1102519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560320"/>
            <a:ext cx="6923882" cy="1370907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441186"/>
            <a:ext cx="504000" cy="562352"/>
          </a:xfrm>
          <a:prstGeom prst="rect">
            <a:avLst/>
          </a:prstGeom>
        </p:spPr>
      </p:pic>
      <p:pic>
        <p:nvPicPr>
          <p:cNvPr id="7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4441186"/>
            <a:ext cx="449420" cy="3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t KBCAM log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1389053"/>
            <a:ext cx="6926071" cy="1102519"/>
          </a:xfrm>
        </p:spPr>
        <p:txBody>
          <a:bodyPr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2560320"/>
            <a:ext cx="6936174" cy="1578725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441186"/>
            <a:ext cx="504000" cy="563342"/>
          </a:xfrm>
          <a:prstGeom prst="rect">
            <a:avLst/>
          </a:prstGeom>
        </p:spPr>
      </p:pic>
      <p:pic>
        <p:nvPicPr>
          <p:cNvPr id="7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92102" y="1045845"/>
            <a:ext cx="8567737" cy="27678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92102" y="259201"/>
            <a:ext cx="85677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nl-BE" sz="2800" dirty="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 dirty="0">
              <a:solidFill>
                <a:srgbClr val="00AEEF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2302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KBCAM logo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613818"/>
            <a:ext cx="618828" cy="5019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2033528"/>
            <a:ext cx="6926071" cy="1407632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568252"/>
            <a:ext cx="946150" cy="58435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srgbClr val="0A3365"/>
                </a:solidFill>
              </a:rPr>
              <a:pPr/>
              <a:t>‹#›</a:t>
            </a:fld>
            <a:endParaRPr lang="en-US" dirty="0">
              <a:solidFill>
                <a:srgbClr val="0A3365"/>
              </a:solidFill>
            </a:endParaRPr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dstuk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1613818"/>
            <a:ext cx="618828" cy="5019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2033528"/>
            <a:ext cx="6926071" cy="1407632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1568252"/>
            <a:ext cx="946150" cy="58435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441186"/>
            <a:ext cx="504000" cy="562352"/>
          </a:xfrm>
          <a:prstGeom prst="rect">
            <a:avLst/>
          </a:prstGeom>
        </p:spPr>
      </p:pic>
      <p:pic>
        <p:nvPicPr>
          <p:cNvPr id="7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61463"/>
            <a:ext cx="8567738" cy="6763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292100" y="1045845"/>
            <a:ext cx="8567737" cy="3308985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61463"/>
            <a:ext cx="8567737" cy="676330"/>
          </a:xfrm>
        </p:spPr>
        <p:txBody>
          <a:bodyPr anchor="t"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292100" y="1645921"/>
            <a:ext cx="8567738" cy="2708909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1045846"/>
            <a:ext cx="8567738" cy="57991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dirty="0" err="1" smtClean="0"/>
              <a:t>Subtitle</a:t>
            </a:r>
            <a:endParaRPr lang="nl-BE" noProof="0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61462"/>
            <a:ext cx="8567738" cy="691968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0" y="1045846"/>
            <a:ext cx="4279899" cy="3686144"/>
          </a:xfrm>
        </p:spPr>
        <p:txBody>
          <a:bodyPr wrap="square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682532" y="1045845"/>
            <a:ext cx="4177306" cy="3308985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/>
            <a:fld id="{DDCE898E-BD50-4F59-812C-C05CB0EB5BCF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0" y="1176470"/>
            <a:ext cx="4279899" cy="3686144"/>
          </a:xfrm>
        </p:spPr>
        <p:txBody>
          <a:bodyPr wrap="square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682532" y="1176469"/>
            <a:ext cx="4177306" cy="3308985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31424" y="85064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003366"/>
                </a:solidFill>
                <a:latin typeface="Arial"/>
                <a:cs typeface="Arial"/>
              </a:rPr>
              <a:t>Strategy</a:t>
            </a:r>
            <a:r>
              <a:rPr lang="nl-BE" sz="1600" b="1" dirty="0" smtClean="0">
                <a:solidFill>
                  <a:srgbClr val="003366"/>
                </a:solidFill>
                <a:latin typeface="Arial"/>
                <a:cs typeface="Arial"/>
              </a:rPr>
              <a:t> in short</a:t>
            </a:r>
            <a:endParaRPr lang="en-GB" sz="16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644008" y="85064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>
                <a:solidFill>
                  <a:srgbClr val="003366"/>
                </a:solidFill>
                <a:latin typeface="Arial"/>
                <a:cs typeface="Arial"/>
              </a:rPr>
              <a:t>Recent </a:t>
            </a:r>
            <a:r>
              <a:rPr lang="nl-BE" sz="1600" b="1" dirty="0" err="1" smtClean="0">
                <a:solidFill>
                  <a:srgbClr val="003366"/>
                </a:solidFill>
                <a:latin typeface="Arial"/>
                <a:cs typeface="Arial"/>
              </a:rPr>
              <a:t>developments</a:t>
            </a:r>
            <a:endParaRPr lang="en-GB" sz="16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9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387684"/>
            <a:ext cx="4032448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387685"/>
            <a:ext cx="4152076" cy="6800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0"/>
          </p:nvPr>
        </p:nvSpPr>
        <p:spPr bwMode="gray">
          <a:xfrm>
            <a:off x="4644010" y="2139703"/>
            <a:ext cx="4177479" cy="26642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Scenario in het kort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Scenario in het kort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829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261463"/>
            <a:ext cx="8567738" cy="681931"/>
          </a:xfrm>
        </p:spPr>
        <p:txBody>
          <a:bodyPr anchor="t"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709924"/>
            <a:ext cx="4134933" cy="26449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661211" y="1709926"/>
            <a:ext cx="4198627" cy="264490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1045846"/>
            <a:ext cx="8567738" cy="57991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dirty="0" err="1" smtClean="0"/>
              <a:t>Subtitle</a:t>
            </a:r>
            <a:endParaRPr lang="nl-BE" noProof="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en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2100" y="4041749"/>
            <a:ext cx="8567738" cy="425054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" y="1"/>
            <a:ext cx="9143999" cy="3961453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2100" y="4041749"/>
            <a:ext cx="8567738" cy="425054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" y="1"/>
            <a:ext cx="9143999" cy="3961453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441186"/>
            <a:ext cx="504000" cy="562352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el met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272879"/>
            <a:ext cx="3189112" cy="258676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637825"/>
            <a:ext cx="2229556" cy="200739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met tekst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272879"/>
            <a:ext cx="3189112" cy="258676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1637825"/>
            <a:ext cx="2229556" cy="200739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441186"/>
            <a:ext cx="504000" cy="562352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9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565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ofie.de.pue\Desktop\New folder\PPT16-9_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-60474" y="0"/>
            <a:ext cx="9252346" cy="51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1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544986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5" y="493765"/>
            <a:ext cx="3238423" cy="2626767"/>
          </a:xfrm>
          <a:prstGeom prst="rect">
            <a:avLst/>
          </a:prstGeom>
        </p:spPr>
      </p:pic>
      <p:pic>
        <p:nvPicPr>
          <p:cNvPr id="5" name="Picture 4" descr="agend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947" y="1326499"/>
            <a:ext cx="2809393" cy="8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 staat v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set_22278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63529" cy="5199257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44" y="1151856"/>
            <a:ext cx="3238423" cy="2626767"/>
          </a:xfrm>
          <a:prstGeom prst="rect">
            <a:avLst/>
          </a:prstGeom>
        </p:spPr>
      </p:pic>
      <p:pic>
        <p:nvPicPr>
          <p:cNvPr id="2" name="Picture 1" descr="vragen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223" y="1995617"/>
            <a:ext cx="2259739" cy="10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 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15592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5171378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08" y="963597"/>
            <a:ext cx="3189112" cy="2586769"/>
          </a:xfrm>
          <a:prstGeom prst="rect">
            <a:avLst/>
          </a:prstGeom>
        </p:spPr>
      </p:pic>
      <p:pic>
        <p:nvPicPr>
          <p:cNvPr id="2" name="Picture 1" descr="dank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759" y="2006184"/>
            <a:ext cx="1886228" cy="5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31641" y="2139950"/>
            <a:ext cx="6768752" cy="863600"/>
          </a:xfrm>
        </p:spPr>
        <p:txBody>
          <a:bodyPr/>
          <a:lstStyle>
            <a:lvl1pPr marL="0" indent="0" algn="r"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0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5171378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124961"/>
            <a:ext cx="3189112" cy="2586769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6" y="1764927"/>
            <a:ext cx="2152663" cy="12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6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290" y="141684"/>
            <a:ext cx="6557962" cy="8084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2" y="1383509"/>
            <a:ext cx="4064000" cy="3294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83509"/>
            <a:ext cx="4064000" cy="3294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740" y="4839892"/>
            <a:ext cx="2355850" cy="132159"/>
          </a:xfrm>
          <a:prstGeom prst="rect">
            <a:avLst/>
          </a:prstGeom>
        </p:spPr>
        <p:txBody>
          <a:bodyPr lIns="89595" tIns="44798" rIns="89595" bIns="44798"/>
          <a:lstStyle>
            <a:lvl1pPr>
              <a:defRPr/>
            </a:lvl1pPr>
          </a:lstStyle>
          <a:p>
            <a:pPr defTabSz="914400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85753" y="4839892"/>
            <a:ext cx="369888" cy="132159"/>
          </a:xfrm>
          <a:prstGeom prst="rect">
            <a:avLst/>
          </a:prstGeom>
        </p:spPr>
        <p:txBody>
          <a:bodyPr lIns="89595" tIns="44798" rIns="89595" bIns="44798"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 </a:t>
            </a:r>
            <a:fld id="{0DC7F125-B6CA-48C3-89F7-169B4B5BDD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07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KB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8916" y="653300"/>
            <a:ext cx="5089728" cy="1102519"/>
          </a:xfrm>
        </p:spPr>
        <p:txBody>
          <a:bodyPr anchor="t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5244" y="2776931"/>
            <a:ext cx="5098101" cy="131445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/>
          </p:nvPr>
        </p:nvSpPr>
        <p:spPr bwMode="auto">
          <a:xfrm>
            <a:off x="6038522" y="-6148"/>
            <a:ext cx="3128826" cy="515451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FAA26D3D-D897-4be2-8F04-BA451C77F1D7}"/>
          </a:extLst>
        </p:spPr>
        <p:txBody>
          <a:bodyPr rtlCol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43723" y="1833088"/>
            <a:ext cx="5103022" cy="688658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Picture 12" descr="KBC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" y="4243388"/>
            <a:ext cx="51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821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dirty="0" err="1" smtClean="0"/>
              <a:t>Conclusies</a:t>
            </a:r>
            <a:endParaRPr lang="en-GB" noProof="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6995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dirty="0" err="1" smtClean="0">
                <a:solidFill>
                  <a:srgbClr val="003366"/>
                </a:solidFill>
                <a:latin typeface="Arial"/>
                <a:cs typeface="Arial"/>
              </a:rPr>
              <a:t>Explications</a:t>
            </a:r>
            <a:endParaRPr lang="en-GB" sz="18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1520" y="6995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dirty="0" err="1" smtClean="0">
                <a:solidFill>
                  <a:srgbClr val="003366"/>
                </a:solidFill>
                <a:latin typeface="Arial"/>
                <a:cs typeface="Arial"/>
              </a:rPr>
              <a:t>Vision</a:t>
            </a:r>
            <a:r>
              <a:rPr lang="nl-BE" sz="1800" b="1" baseline="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nl-BE" sz="1800" b="1" baseline="0" dirty="0" err="1" smtClean="0">
                <a:solidFill>
                  <a:srgbClr val="003366"/>
                </a:solidFill>
                <a:latin typeface="Arial"/>
                <a:cs typeface="Arial"/>
              </a:rPr>
              <a:t>sur</a:t>
            </a:r>
            <a:r>
              <a:rPr lang="nl-BE" sz="1800" b="1" baseline="0" dirty="0" smtClean="0">
                <a:solidFill>
                  <a:srgbClr val="003366"/>
                </a:solidFill>
                <a:latin typeface="Arial"/>
                <a:cs typeface="Arial"/>
              </a:rPr>
              <a:t> les </a:t>
            </a:r>
            <a:r>
              <a:rPr lang="nl-BE" sz="1800" b="1" baseline="0" dirty="0" err="1" smtClean="0">
                <a:solidFill>
                  <a:srgbClr val="003366"/>
                </a:solidFill>
                <a:latin typeface="Arial"/>
                <a:cs typeface="Arial"/>
              </a:rPr>
              <a:t>marchés</a:t>
            </a:r>
            <a:r>
              <a:rPr lang="nl-BE" sz="1800" b="1" baseline="0" dirty="0" smtClean="0">
                <a:solidFill>
                  <a:srgbClr val="003366"/>
                </a:solidFill>
                <a:latin typeface="Arial"/>
                <a:cs typeface="Arial"/>
              </a:rPr>
              <a:t> financiers</a:t>
            </a:r>
            <a:endParaRPr lang="en-GB" sz="18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0"/>
          </p:nvPr>
        </p:nvSpPr>
        <p:spPr bwMode="gray">
          <a:xfrm>
            <a:off x="4608004" y="1363008"/>
            <a:ext cx="4032448" cy="344709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356906"/>
            <a:ext cx="4032448" cy="344709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0706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387684"/>
            <a:ext cx="4032448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387685"/>
            <a:ext cx="4152076" cy="6800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0"/>
          </p:nvPr>
        </p:nvSpPr>
        <p:spPr bwMode="gray">
          <a:xfrm>
            <a:off x="4644010" y="2139703"/>
            <a:ext cx="4177479" cy="26642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Visie op financiële markten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Toelichting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1520" y="9875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Visie op financiële markten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960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243668"/>
            <a:ext cx="4032448" cy="3776354"/>
          </a:xfrm>
        </p:spPr>
        <p:txBody>
          <a:bodyPr>
            <a:normAutofit/>
          </a:bodyPr>
          <a:lstStyle>
            <a:lvl1pPr>
              <a:lnSpc>
                <a:spcPts val="1000"/>
              </a:lnSpc>
              <a:spcAft>
                <a:spcPts val="600"/>
              </a:spcAft>
              <a:defRPr sz="2000" b="1"/>
            </a:lvl1pPr>
            <a:lvl2pPr algn="l">
              <a:lnSpc>
                <a:spcPts val="1000"/>
              </a:lnSpc>
              <a:spcAft>
                <a:spcPts val="600"/>
              </a:spcAft>
              <a:defRPr sz="18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endParaRPr lang="en-US" noProof="0" dirty="0" smtClean="0"/>
          </a:p>
          <a:p>
            <a:pPr lvl="1"/>
            <a:endParaRPr lang="en-US" noProof="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Hoe spelen we hierop in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Wat is onze visie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44008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Hoe spelen we hierop in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1520" y="84355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b="1" dirty="0" smtClean="0">
                <a:solidFill>
                  <a:srgbClr val="003366"/>
                </a:solidFill>
                <a:latin typeface="Arial"/>
                <a:cs typeface="Arial"/>
              </a:rPr>
              <a:t>Wat is onze visie ?</a:t>
            </a:r>
            <a:endParaRPr lang="en-GB" sz="2000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726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387684"/>
            <a:ext cx="4032448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 marL="538163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44009" y="1387684"/>
            <a:ext cx="4152076" cy="341631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79200"/>
            <a:ext cx="8397258" cy="95245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noProof="0" dirty="0" err="1" smtClean="0"/>
              <a:t>Conclusies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Wat doen we in de portefeuilles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Hoe zien we de wereld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644008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Wat doen we in de portefeuilles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1520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 smtClean="0">
                <a:solidFill>
                  <a:srgbClr val="003366"/>
                </a:solidFill>
                <a:latin typeface="Arial"/>
                <a:cs typeface="Arial"/>
              </a:rPr>
              <a:t>Hoe zien we de wereld ?</a:t>
            </a:r>
            <a:endParaRPr lang="en-GB" b="1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367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113595" y="525923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GB">
              <a:solidFill>
                <a:srgbClr val="00336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86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7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9" descr="overlay_long_cyan_kbckopie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111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44500" y="151448"/>
            <a:ext cx="8362950" cy="48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title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04814" y="1147287"/>
            <a:ext cx="8402637" cy="31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" name="Tijdelijke aanduiding voor dianummer 5"/>
          <p:cNvSpPr txBox="1">
            <a:spLocks/>
          </p:cNvSpPr>
          <p:nvPr/>
        </p:nvSpPr>
        <p:spPr>
          <a:xfrm>
            <a:off x="433388" y="4759167"/>
            <a:ext cx="2133600" cy="27432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C9A38B6-276A-4E83-98F4-8E8E9C385F85}" type="slidenum">
              <a:rPr lang="en-GB" smtClean="0">
                <a:solidFill>
                  <a:srgbClr val="1F99CD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99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7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9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269875" indent="-269875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rgbClr val="003366"/>
        </a:buClr>
        <a:buFont typeface="Wingdings" pitchFamily="2" charset="2"/>
        <a:buChar char="§"/>
        <a:defRPr sz="2400" kern="1200">
          <a:solidFill>
            <a:srgbClr val="003366"/>
          </a:solidFill>
          <a:latin typeface="Calibri"/>
          <a:ea typeface="+mn-ea"/>
          <a:cs typeface="+mn-cs"/>
        </a:defRPr>
      </a:lvl1pPr>
      <a:lvl2pPr marL="538163" indent="-268288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rgbClr val="00AEEF"/>
        </a:buClr>
        <a:buFont typeface="Wingdings" pitchFamily="2" charset="2"/>
        <a:buChar char="§"/>
        <a:defRPr sz="2200" kern="1200">
          <a:solidFill>
            <a:srgbClr val="003366"/>
          </a:solidFill>
          <a:latin typeface="Calibri"/>
          <a:ea typeface="+mn-ea"/>
          <a:cs typeface="+mn-cs"/>
        </a:defRPr>
      </a:lvl2pPr>
      <a:lvl3pPr marL="808038" indent="-269875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rgbClr val="003366"/>
        </a:buClr>
        <a:buFont typeface="Lucida Grande"/>
        <a:buChar char="-"/>
        <a:defRPr sz="2000" kern="1200">
          <a:solidFill>
            <a:srgbClr val="003366"/>
          </a:solidFill>
          <a:latin typeface="Calibri"/>
          <a:ea typeface="+mn-ea"/>
          <a:cs typeface="+mn-cs"/>
        </a:defRPr>
      </a:lvl3pPr>
      <a:lvl4pPr marL="985838" indent="-266700" algn="l" defTabSz="457200" rtl="0" eaLnBrk="1" fontAlgn="base" hangingPunct="1">
        <a:spcBef>
          <a:spcPct val="0"/>
        </a:spcBef>
        <a:spcAft>
          <a:spcPts val="800"/>
        </a:spcAft>
        <a:buClr>
          <a:srgbClr val="003366"/>
        </a:buClr>
        <a:buFont typeface="Arial" pitchFamily="34" charset="0"/>
        <a:buChar char="–"/>
        <a:defRPr sz="16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fontAlgn="base" hangingPunct="1">
        <a:spcBef>
          <a:spcPct val="0"/>
        </a:spcBef>
        <a:spcAft>
          <a:spcPts val="800"/>
        </a:spcAft>
        <a:buClr>
          <a:srgbClr val="003366"/>
        </a:buClr>
        <a:buFont typeface="Arial" pitchFamily="34" charset="0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9" descr="overlay_long_cyan_kbckopie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11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44500" y="151448"/>
            <a:ext cx="8362950" cy="48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title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04814" y="1147287"/>
            <a:ext cx="8402637" cy="31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" name="Tijdelijke aanduiding voor dianummer 5"/>
          <p:cNvSpPr txBox="1">
            <a:spLocks/>
          </p:cNvSpPr>
          <p:nvPr/>
        </p:nvSpPr>
        <p:spPr>
          <a:xfrm>
            <a:off x="433388" y="4759167"/>
            <a:ext cx="2133600" cy="27432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C9A38B6-276A-4E83-98F4-8E8E9C385F85}" type="slidenum">
              <a:rPr lang="en-GB" smtClean="0">
                <a:solidFill>
                  <a:srgbClr val="1F99CD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F99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269875" indent="-269875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rgbClr val="003366"/>
        </a:buClr>
        <a:buFont typeface="Wingdings" pitchFamily="2" charset="2"/>
        <a:buChar char="§"/>
        <a:defRPr sz="2400" kern="1200">
          <a:solidFill>
            <a:srgbClr val="003366"/>
          </a:solidFill>
          <a:latin typeface="Calibri"/>
          <a:ea typeface="+mn-ea"/>
          <a:cs typeface="+mn-cs"/>
        </a:defRPr>
      </a:lvl1pPr>
      <a:lvl2pPr marL="538163" indent="-268288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rgbClr val="00AEEF"/>
        </a:buClr>
        <a:buFont typeface="Wingdings" pitchFamily="2" charset="2"/>
        <a:buChar char="§"/>
        <a:defRPr sz="2200" kern="1200">
          <a:solidFill>
            <a:srgbClr val="003366"/>
          </a:solidFill>
          <a:latin typeface="Calibri"/>
          <a:ea typeface="+mn-ea"/>
          <a:cs typeface="+mn-cs"/>
        </a:defRPr>
      </a:lvl2pPr>
      <a:lvl3pPr marL="808038" indent="-269875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rgbClr val="003366"/>
        </a:buClr>
        <a:buFont typeface="Lucida Grande"/>
        <a:buChar char="-"/>
        <a:defRPr sz="2000" kern="1200">
          <a:solidFill>
            <a:srgbClr val="003366"/>
          </a:solidFill>
          <a:latin typeface="Calibri"/>
          <a:ea typeface="+mn-ea"/>
          <a:cs typeface="+mn-cs"/>
        </a:defRPr>
      </a:lvl3pPr>
      <a:lvl4pPr marL="985838" indent="-266700" algn="l" defTabSz="457200" rtl="0" eaLnBrk="1" fontAlgn="base" hangingPunct="1">
        <a:spcBef>
          <a:spcPct val="0"/>
        </a:spcBef>
        <a:spcAft>
          <a:spcPts val="800"/>
        </a:spcAft>
        <a:buClr>
          <a:srgbClr val="003366"/>
        </a:buClr>
        <a:buFont typeface="Arial" pitchFamily="34" charset="0"/>
        <a:buChar char="–"/>
        <a:defRPr sz="16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fontAlgn="base" hangingPunct="1">
        <a:spcBef>
          <a:spcPct val="0"/>
        </a:spcBef>
        <a:spcAft>
          <a:spcPts val="800"/>
        </a:spcAft>
        <a:buClr>
          <a:srgbClr val="003366"/>
        </a:buClr>
        <a:buFont typeface="Arial" pitchFamily="34" charset="0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88000" y="258518"/>
            <a:ext cx="8568000" cy="68103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92100" y="1028700"/>
            <a:ext cx="8563900" cy="331693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  <a:p>
            <a:pPr lvl="3"/>
            <a:r>
              <a:rPr lang="nl-BE" noProof="0" dirty="0" err="1" smtClean="0"/>
              <a:t>Fourth</a:t>
            </a:r>
            <a:r>
              <a:rPr lang="nl-BE" noProof="0" dirty="0" smtClean="0"/>
              <a:t> level</a:t>
            </a:r>
          </a:p>
          <a:p>
            <a:pPr lvl="3"/>
            <a:endParaRPr lang="nl-BE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63264"/>
            <a:ext cx="499157" cy="1674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pPr defTabSz="914400"/>
            <a:fld id="{DDCE898E-BD50-4F59-812C-C05CB0EB5BCF}" type="slidenum">
              <a:rPr lang="en-US" smtClean="0"/>
              <a:pPr defTabSz="91440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4441186"/>
            <a:ext cx="504000" cy="563342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1186"/>
            <a:ext cx="394602" cy="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0" kern="1200" baseline="0">
          <a:solidFill>
            <a:srgbClr val="00AEEF"/>
          </a:solidFill>
          <a:latin typeface="Verdana"/>
          <a:ea typeface="+mj-ea"/>
          <a:cs typeface="Verdana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800" kern="1200" baseline="0">
          <a:solidFill>
            <a:srgbClr val="003366"/>
          </a:solidFill>
          <a:latin typeface="Verdana"/>
          <a:ea typeface="+mn-ea"/>
          <a:cs typeface="Verdana"/>
        </a:defRPr>
      </a:lvl1pPr>
      <a:lvl2pPr marL="539750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Lucida Grande"/>
        <a:buChar char="-"/>
        <a:tabLst/>
        <a:defRPr sz="1600" kern="1200" baseline="0">
          <a:solidFill>
            <a:srgbClr val="003366"/>
          </a:solidFill>
          <a:latin typeface="Verdana"/>
          <a:ea typeface="+mn-ea"/>
          <a:cs typeface="Verdana"/>
        </a:defRPr>
      </a:lvl2pPr>
      <a:lvl3pPr marL="715963" indent="-1778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400" kern="1200">
          <a:solidFill>
            <a:srgbClr val="003366"/>
          </a:solidFill>
          <a:latin typeface="Verdana"/>
          <a:ea typeface="+mn-ea"/>
          <a:cs typeface="Verdana"/>
        </a:defRPr>
      </a:lvl3pPr>
      <a:lvl4pPr marL="892175" indent="-173038" algn="l" defTabSz="457200" rtl="0" eaLnBrk="1" latinLnBrk="0" hangingPunct="1"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–"/>
        <a:defRPr sz="12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oleObject" Target="file:///\\GLOW001.AD.SYS\0005_data\diensten\Bvh_h000\Dip_07np\Amb_h069\Aax_b057\1_Data\Interne_Werking\Staff\RC\RIM\thema\min%20var%20analyse%20nov2015.xlsx!profUS!%5bmin%20var%20analyse%20nov2015.xlsx%5dprofUS%20Chart%2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9.jpeg"/><Relationship Id="rId18" Type="http://schemas.openxmlformats.org/officeDocument/2006/relationships/image" Target="../media/image3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0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hyperlink" Target="http://www.google.be/url?sa=i&amp;rct=j&amp;q=&amp;esrc=s&amp;source=images&amp;cd=&amp;cad=rja&amp;uact=8&amp;ved=0CAcQjRxqFQoTCLj-2dvV3ccCFQu2FAodAJkBEw&amp;url=http://www.quora.com/What-is-the-reason-for-the-slowdown-of-the-Chinese-economy&amp;psig=AFQjCNG2qQzE2YM4LDvZ1CaQU5Sj9enZtw&amp;ust=144146604729852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88930" y="1059582"/>
            <a:ext cx="4896544" cy="1800200"/>
          </a:xfrm>
        </p:spPr>
        <p:txBody>
          <a:bodyPr wrap="square">
            <a:normAutofit/>
          </a:bodyPr>
          <a:lstStyle/>
          <a:p>
            <a:endParaRPr lang="nl-BE" sz="3200" dirty="0" smtClean="0"/>
          </a:p>
          <a:p>
            <a:r>
              <a:rPr lang="nl-BE" sz="3200" dirty="0" smtClean="0"/>
              <a:t>Tijd voor aandelen?</a:t>
            </a:r>
          </a:p>
          <a:p>
            <a:r>
              <a:rPr lang="nl-BE" sz="3200" dirty="0" err="1" smtClean="0"/>
              <a:t>Favoriser</a:t>
            </a:r>
            <a:r>
              <a:rPr lang="nl-BE" sz="3200" dirty="0" smtClean="0"/>
              <a:t> </a:t>
            </a:r>
            <a:r>
              <a:rPr lang="nl-BE" sz="3200" dirty="0"/>
              <a:t>les actions ?</a:t>
            </a:r>
            <a:endParaRPr lang="nl-BE" sz="3200" b="1" dirty="0"/>
          </a:p>
          <a:p>
            <a:endParaRPr lang="nl-BE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4084638"/>
            <a:ext cx="4429125" cy="863600"/>
          </a:xfrm>
        </p:spPr>
        <p:txBody>
          <a:bodyPr/>
          <a:lstStyle/>
          <a:p>
            <a:r>
              <a:rPr lang="nl-BE" dirty="0" smtClean="0"/>
              <a:t>KBC AM Strategieteam</a:t>
            </a:r>
          </a:p>
          <a:p>
            <a:r>
              <a:rPr lang="nl-BE" dirty="0" smtClean="0"/>
              <a:t>Voorjaar 2015</a:t>
            </a:r>
            <a:endParaRPr lang="en-GB" dirty="0"/>
          </a:p>
        </p:txBody>
      </p:sp>
      <p:pic>
        <p:nvPicPr>
          <p:cNvPr id="40962" name="Picture 2" descr="O:\Bvh_h000\Dip_07np\Amb_h069\Aax_b057\1_Data\Interne_Werking\Staff\ST\Klantenpresentatie voorjaar 2015\afbeeldingen\low interest r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7574"/>
            <a:ext cx="2355726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873949" y="4011910"/>
            <a:ext cx="4418131" cy="864096"/>
          </a:xfrm>
          <a:prstGeom prst="rect">
            <a:avLst/>
          </a:prstGeom>
        </p:spPr>
        <p:txBody>
          <a:bodyPr vert="horz" wrap="square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None/>
              <a:defRPr sz="1800" kern="1200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269875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Lucida Grande"/>
              <a:buNone/>
              <a:tabLst/>
              <a:defRPr sz="1600" kern="1200" baseline="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2pPr>
            <a:lvl3pPr marL="538163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None/>
              <a:defRPr sz="140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3pPr>
            <a:lvl4pPr marL="719137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Font typeface="Arial"/>
              <a:buNone/>
              <a:defRPr sz="120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4pPr>
            <a:lvl5pPr marL="985838" indent="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600" kern="1200">
                <a:solidFill>
                  <a:srgbClr val="003366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Persontmoeting 3 december 2015</a:t>
            </a:r>
          </a:p>
          <a:p>
            <a:r>
              <a:rPr lang="nl-BE" dirty="0" smtClean="0"/>
              <a:t>KBC/CBC Strategieteam</a:t>
            </a:r>
            <a:r>
              <a:rPr lang="nl-BE" b="1" dirty="0" smtClean="0"/>
              <a:t> </a:t>
            </a:r>
          </a:p>
          <a:p>
            <a:r>
              <a:rPr lang="nl-BE" dirty="0" smtClean="0"/>
              <a:t>Rencontre </a:t>
            </a:r>
            <a:r>
              <a:rPr lang="nl-BE" dirty="0" err="1"/>
              <a:t>avec</a:t>
            </a:r>
            <a:r>
              <a:rPr lang="nl-BE" dirty="0"/>
              <a:t> la </a:t>
            </a:r>
            <a:r>
              <a:rPr lang="nl-BE" dirty="0" err="1"/>
              <a:t>presse</a:t>
            </a:r>
            <a:r>
              <a:rPr lang="nl-BE" dirty="0"/>
              <a:t> : </a:t>
            </a:r>
            <a:r>
              <a:rPr lang="nl-BE" dirty="0" smtClean="0"/>
              <a:t>3 </a:t>
            </a:r>
            <a:r>
              <a:rPr lang="nl-BE" dirty="0" err="1" smtClean="0"/>
              <a:t>décembre</a:t>
            </a:r>
            <a:r>
              <a:rPr lang="nl-BE" dirty="0" smtClean="0"/>
              <a:t> </a:t>
            </a:r>
            <a:r>
              <a:rPr lang="nl-BE" dirty="0"/>
              <a:t>2015</a:t>
            </a:r>
          </a:p>
          <a:p>
            <a:r>
              <a:rPr lang="nl-BE" dirty="0"/>
              <a:t>KBC/CBC Equipe des </a:t>
            </a:r>
            <a:r>
              <a:rPr lang="nl-BE" dirty="0" err="1"/>
              <a:t>stratégistes</a:t>
            </a:r>
            <a:endParaRPr lang="nl-BE" b="1" dirty="0"/>
          </a:p>
          <a:p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7912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&lt;Chart&gt;&lt;ImageInfo Version=&quot;5.4.2348.3082&quot; GUID=&quot;efc7d27a5c1f4e7b8f215daf8d1b8dd6&quot; DsId=&quot;XKRD901&quot; T1SubID=&quot;&quot; Width=&quot;960&quot; Height=&quot;720&quot; Format=&quot;emf&quot; ChartGroupUID=&quot;2ab1bbb7-68fc-4aeb-8701-9beed5931979&quot; GroupName=&quot;FR&quot; ChartName=&quot;Valuation_Fwd P/E Europe/US vs ST Average_FR&quot; ChartStyleName=&quot;&quot; GroupNameEncoded=&quot;FR&quot; ChartNameEncoded=&quot;Valuation_Fwd+P%2fE+Europe%2fUS+vs+ST+Average_FR&quot; ChartStyleNameEncoded=&quot;&quot; ShortCode=&quot;&quot; ChartOwner=&quot;XKRD901&quot; TemplateId=&quot;&quot; TemplateName=&quot;&quot; TemplateNameEncoded=&quot;&quot; EditionId=&quot;&quot; EditionGenerationDate=&quot;&quot; RefreshDate=&quot;02/12/2015 14:20:59&quot; ExportChartsIn=&quot;NewPresentation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/B Est. Zone Euro contre moyenne&quot; DoStretch=&quot;true&quot; /&gt;&lt;/Chart&gt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9868" y="1433314"/>
            <a:ext cx="4086942" cy="37101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346694"/>
          </a:xfrm>
        </p:spPr>
        <p:txBody>
          <a:bodyPr/>
          <a:lstStyle/>
          <a:p>
            <a:pPr algn="ctr"/>
            <a:r>
              <a:rPr lang="nl-BE" dirty="0" err="1" smtClean="0"/>
              <a:t>Conditions</a:t>
            </a:r>
            <a:r>
              <a:rPr lang="nl-BE" dirty="0" smtClean="0"/>
              <a:t> pour </a:t>
            </a:r>
            <a:r>
              <a:rPr lang="nl-BE" dirty="0" err="1" smtClean="0"/>
              <a:t>accroître</a:t>
            </a:r>
            <a:r>
              <a:rPr lang="nl-BE" dirty="0" smtClean="0"/>
              <a:t> les actions?</a:t>
            </a:r>
            <a:br>
              <a:rPr lang="nl-BE" dirty="0" smtClean="0"/>
            </a:br>
            <a:r>
              <a:rPr lang="nl-BE" sz="1600" dirty="0" err="1" smtClean="0"/>
              <a:t>Correction</a:t>
            </a:r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sp>
        <p:nvSpPr>
          <p:cNvPr id="9" name="Rectangle 8"/>
          <p:cNvSpPr/>
          <p:nvPr/>
        </p:nvSpPr>
        <p:spPr>
          <a:xfrm>
            <a:off x="7273367" y="1779662"/>
            <a:ext cx="864096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194394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010662"/>
              </p:ext>
            </p:extLst>
          </p:nvPr>
        </p:nvGraphicFramePr>
        <p:xfrm>
          <a:off x="4526759" y="987574"/>
          <a:ext cx="4591050" cy="34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346694"/>
          </a:xfrm>
        </p:spPr>
        <p:txBody>
          <a:bodyPr/>
          <a:lstStyle/>
          <a:p>
            <a:pPr algn="ctr"/>
            <a:r>
              <a:rPr lang="nl-BE" dirty="0" err="1" smtClean="0"/>
              <a:t>Conditions</a:t>
            </a:r>
            <a:r>
              <a:rPr lang="nl-BE" dirty="0" smtClean="0"/>
              <a:t> pour </a:t>
            </a:r>
            <a:r>
              <a:rPr lang="nl-BE" dirty="0" err="1" smtClean="0"/>
              <a:t>accroître</a:t>
            </a:r>
            <a:r>
              <a:rPr lang="nl-BE" dirty="0" smtClean="0"/>
              <a:t> les actions?</a:t>
            </a:r>
            <a:br>
              <a:rPr lang="nl-BE" dirty="0" smtClean="0"/>
            </a:br>
            <a:r>
              <a:rPr lang="nl-BE" sz="1600" dirty="0" err="1" smtClean="0"/>
              <a:t>Correction</a:t>
            </a:r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sp>
        <p:nvSpPr>
          <p:cNvPr id="11" name="TextBox 10"/>
          <p:cNvSpPr txBox="1"/>
          <p:nvPr/>
        </p:nvSpPr>
        <p:spPr>
          <a:xfrm rot="20089051">
            <a:off x="4659032" y="1936836"/>
            <a:ext cx="444062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0000FF"/>
                </a:solidFill>
              </a:rPr>
              <a:t>La bourse est volatile !</a:t>
            </a:r>
          </a:p>
          <a:p>
            <a:pPr algn="ctr"/>
            <a:r>
              <a:rPr lang="fr-BE" sz="2000" b="1" dirty="0" smtClean="0">
                <a:solidFill>
                  <a:srgbClr val="0000FF"/>
                </a:solidFill>
              </a:rPr>
              <a:t>En moyenne une correction tous les 9 mois, mais souvent faux signaux</a:t>
            </a:r>
            <a:endParaRPr lang="fr-BE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8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346694"/>
          </a:xfrm>
        </p:spPr>
        <p:txBody>
          <a:bodyPr/>
          <a:lstStyle/>
          <a:p>
            <a:pPr algn="ctr"/>
            <a:r>
              <a:rPr lang="nl-BE" dirty="0" err="1" smtClean="0"/>
              <a:t>Conditions</a:t>
            </a:r>
            <a:r>
              <a:rPr lang="nl-BE" dirty="0" smtClean="0"/>
              <a:t> pour </a:t>
            </a:r>
            <a:r>
              <a:rPr lang="nl-BE" dirty="0" err="1" smtClean="0"/>
              <a:t>accroître</a:t>
            </a:r>
            <a:r>
              <a:rPr lang="nl-BE" dirty="0" smtClean="0"/>
              <a:t> les actions?</a:t>
            </a:r>
            <a:br>
              <a:rPr lang="nl-BE" dirty="0" smtClean="0"/>
            </a:br>
            <a:r>
              <a:rPr lang="nl-BE" sz="1600" dirty="0" err="1" smtClean="0"/>
              <a:t>Correction</a:t>
            </a:r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395381"/>
              </p:ext>
            </p:extLst>
          </p:nvPr>
        </p:nvGraphicFramePr>
        <p:xfrm>
          <a:off x="4427984" y="1203598"/>
          <a:ext cx="444032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711292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nl-BE" dirty="0" err="1"/>
              <a:t>Conditions</a:t>
            </a:r>
            <a:r>
              <a:rPr lang="nl-BE" dirty="0"/>
              <a:t> pour </a:t>
            </a:r>
            <a:r>
              <a:rPr lang="nl-BE" dirty="0" err="1"/>
              <a:t>accroître</a:t>
            </a:r>
            <a:r>
              <a:rPr lang="nl-BE" dirty="0"/>
              <a:t> les actions?</a:t>
            </a:r>
            <a:br>
              <a:rPr lang="nl-BE" dirty="0"/>
            </a:br>
            <a:r>
              <a:rPr lang="nl-BE" sz="1600" dirty="0" err="1" smtClean="0"/>
              <a:t>Vision</a:t>
            </a:r>
            <a:r>
              <a:rPr lang="nl-BE" sz="1600" dirty="0" smtClean="0"/>
              <a:t> </a:t>
            </a:r>
            <a:r>
              <a:rPr lang="nl-BE" sz="1600" dirty="0" err="1" smtClean="0"/>
              <a:t>claire</a:t>
            </a:r>
            <a:r>
              <a:rPr lang="nl-BE" sz="1600" dirty="0" smtClean="0"/>
              <a:t> </a:t>
            </a:r>
            <a:r>
              <a:rPr lang="nl-BE" sz="1600" dirty="0" err="1" smtClean="0"/>
              <a:t>sur</a:t>
            </a:r>
            <a:r>
              <a:rPr lang="nl-BE" sz="1600" dirty="0" smtClean="0"/>
              <a:t> la </a:t>
            </a:r>
            <a:r>
              <a:rPr lang="nl-BE" sz="1600" dirty="0" err="1" smtClean="0"/>
              <a:t>politique</a:t>
            </a:r>
            <a:r>
              <a:rPr lang="nl-BE" sz="1600" dirty="0" smtClean="0"/>
              <a:t> </a:t>
            </a:r>
            <a:r>
              <a:rPr lang="nl-BE" sz="1600" dirty="0" err="1" smtClean="0"/>
              <a:t>monétaire</a:t>
            </a:r>
            <a:r>
              <a:rPr lang="nl-BE" sz="1600" dirty="0" smtClean="0"/>
              <a:t> </a:t>
            </a:r>
            <a:r>
              <a:rPr lang="nl-BE" sz="1600" dirty="0" err="1" smtClean="0"/>
              <a:t>américaine</a:t>
            </a:r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16249"/>
              </p:ext>
            </p:extLst>
          </p:nvPr>
        </p:nvGraphicFramePr>
        <p:xfrm>
          <a:off x="4596145" y="1347614"/>
          <a:ext cx="4425972" cy="37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4513662" y="1172240"/>
            <a:ext cx="459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Attentes Fed par rapport aux cycles précédents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497243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fr-BE" dirty="0" smtClean="0"/>
              <a:t>Conditions pour accroître les actions?</a:t>
            </a:r>
            <a:br>
              <a:rPr lang="fr-BE" dirty="0" smtClean="0"/>
            </a:br>
            <a:r>
              <a:rPr lang="fr-BE" sz="1600" dirty="0" smtClean="0"/>
              <a:t>Atterrissage en douceur pays émergents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lvl="1"/>
            <a:r>
              <a:rPr lang="fr-BE" sz="1400" b="1" dirty="0" smtClean="0">
                <a:solidFill>
                  <a:srgbClr val="FFC000"/>
                </a:solidFill>
              </a:rPr>
              <a:t>Atterrissage en douceur des pays émergents observé ?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37624"/>
              </p:ext>
            </p:extLst>
          </p:nvPr>
        </p:nvGraphicFramePr>
        <p:xfrm>
          <a:off x="4931643" y="1491630"/>
          <a:ext cx="4004770" cy="27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4713862" y="1018932"/>
            <a:ext cx="419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Amélioration de la position concurrentielle</a:t>
            </a:r>
            <a:endParaRPr lang="fr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64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fr-BE" dirty="0" smtClean="0"/>
              <a:t>Conditions pour accroître les actions?</a:t>
            </a:r>
            <a:br>
              <a:rPr lang="fr-BE" dirty="0" smtClean="0"/>
            </a:br>
            <a:r>
              <a:rPr lang="fr-BE" sz="1600" dirty="0" smtClean="0"/>
              <a:t>Atterrissage en douceur pays émergents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lvl="1"/>
            <a:r>
              <a:rPr lang="fr-BE" sz="1400" b="1" dirty="0" smtClean="0">
                <a:solidFill>
                  <a:srgbClr val="FFC000"/>
                </a:solidFill>
              </a:rPr>
              <a:t>Atterrissage en douceur des pays émergents observé ?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sp>
        <p:nvSpPr>
          <p:cNvPr id="5" name="Rectangle 4"/>
          <p:cNvSpPr/>
          <p:nvPr/>
        </p:nvSpPr>
        <p:spPr>
          <a:xfrm>
            <a:off x="4713862" y="1018932"/>
            <a:ext cx="397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Les matières premières touchent le fond</a:t>
            </a:r>
            <a:endParaRPr lang="fr-BE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402016"/>
              </p:ext>
            </p:extLst>
          </p:nvPr>
        </p:nvGraphicFramePr>
        <p:xfrm>
          <a:off x="4713862" y="1388264"/>
          <a:ext cx="4222948" cy="312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323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5663925"/>
              </p:ext>
            </p:extLst>
          </p:nvPr>
        </p:nvGraphicFramePr>
        <p:xfrm>
          <a:off x="4738181" y="1279983"/>
          <a:ext cx="4064000" cy="316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fr-BE" dirty="0" smtClean="0"/>
              <a:t>Conditions pour accroître les actions?</a:t>
            </a:r>
            <a:br>
              <a:rPr lang="fr-BE" dirty="0" smtClean="0"/>
            </a:br>
            <a:r>
              <a:rPr lang="fr-BE" sz="1600" dirty="0" smtClean="0"/>
              <a:t>Atterrissage en douceur pays émergents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lvl="1"/>
            <a:r>
              <a:rPr lang="fr-BE" sz="1400" b="1" dirty="0" smtClean="0">
                <a:solidFill>
                  <a:srgbClr val="FFC000"/>
                </a:solidFill>
              </a:rPr>
              <a:t>Atterrissage en douceur des pays émergents observé ?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sp>
        <p:nvSpPr>
          <p:cNvPr id="5" name="Rectangle 4"/>
          <p:cNvSpPr/>
          <p:nvPr/>
        </p:nvSpPr>
        <p:spPr>
          <a:xfrm>
            <a:off x="4713862" y="1018932"/>
            <a:ext cx="3476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Atterrissage en douceur en Chine…</a:t>
            </a:r>
            <a:endParaRPr lang="fr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11549"/>
              </p:ext>
            </p:extLst>
          </p:nvPr>
        </p:nvGraphicFramePr>
        <p:xfrm>
          <a:off x="4558949" y="1131590"/>
          <a:ext cx="43477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fr-BE" dirty="0" smtClean="0"/>
              <a:t>Conditions pour accroître les actions?</a:t>
            </a:r>
            <a:br>
              <a:rPr lang="fr-BE" dirty="0" smtClean="0"/>
            </a:br>
            <a:r>
              <a:rPr lang="fr-BE" sz="1600" dirty="0" smtClean="0"/>
              <a:t>Atterrissage en douceur pays émergents</a:t>
            </a:r>
            <a:endParaRPr lang="fr-BE" dirty="0"/>
          </a:p>
        </p:txBody>
      </p:sp>
      <p:sp>
        <p:nvSpPr>
          <p:cNvPr id="6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lvl="1"/>
            <a:r>
              <a:rPr lang="fr-BE" sz="1400" b="1" dirty="0" smtClean="0">
                <a:solidFill>
                  <a:srgbClr val="FFC000"/>
                </a:solidFill>
              </a:rPr>
              <a:t>Atterrissage en douceur des pays émergents observé ?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46454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lt;Chart&gt;&lt;ImageInfo Version=&quot;5.4.2348.3082&quot; GUID=&quot;0241377da192403f81c00450e9d8d5a8&quot; DsId=&quot;XKRD901&quot; T1SubID=&quot;&quot; Width=&quot;960&quot; Height=&quot;540&quot; Format=&quot;emf&quot; ChartGroupUID=&quot;16b18af5-7964-4b61-88fa-19ae630d5843&quot; GroupName=&quot;FR&quot; ChartName=&quot;Winstgroei per regio (31/12/08 =100)_FR&quot; ChartStyleName=&quot;Reference pack&quot; GroupNameEncoded=&quot;FR&quot; ChartNameEncoded=&quot;Winstgroei+per+regio+(31%2f12%2f08+%3d100)_FR&quot; ChartStyleNameEncoded=&quot;Reference+pack&quot; ShortCode=&quot;&quot; ChartOwner=&quot;XKRD901&quot; TemplateId=&quot;&quot; TemplateName=&quot;&quot; TemplateNameEncoded=&quot;&quot; EditionId=&quot;&quot; EditionGenerationDate=&quot;&quot; RefreshDate=&quot;02/12/2015 14:20:58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Croissance bénéficiaire par région (31/12/08 = 100)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002" y="1563638"/>
            <a:ext cx="4428238" cy="2651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6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lvl="1"/>
            <a:r>
              <a:rPr lang="fr-BE" sz="1400" b="1" dirty="0" smtClean="0">
                <a:solidFill>
                  <a:srgbClr val="FFC000"/>
                </a:solidFill>
              </a:rPr>
              <a:t>Atterrissage en douceur des pays émergents observé ?</a:t>
            </a:r>
          </a:p>
          <a:p>
            <a:pPr lvl="1"/>
            <a:r>
              <a:rPr lang="fr-BE" sz="1400" b="1" dirty="0" smtClean="0">
                <a:solidFill>
                  <a:srgbClr val="FF0000"/>
                </a:solidFill>
              </a:rPr>
              <a:t>Reprise croissance bénéficiaire !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39552" y="51470"/>
            <a:ext cx="8397258" cy="6480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baseline="0">
                <a:solidFill>
                  <a:srgbClr val="00AEEF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BE" smtClean="0"/>
              <a:t>Conditions pour accroître les actions?</a:t>
            </a:r>
            <a:br>
              <a:rPr lang="fr-BE" smtClean="0"/>
            </a:br>
            <a:r>
              <a:rPr lang="fr-BE" sz="1600" smtClean="0"/>
              <a:t>Reprise croissance bénéficiaire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5565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88264"/>
              </p:ext>
            </p:extLst>
          </p:nvPr>
        </p:nvGraphicFramePr>
        <p:xfrm>
          <a:off x="4738181" y="1131590"/>
          <a:ext cx="3794259" cy="300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Worksheet" r:id="rId4" imgW="4562640" imgH="3610080" progId="Excel.Sheet.12">
                  <p:link updateAutomatic="1"/>
                </p:oleObj>
              </mc:Choice>
              <mc:Fallback>
                <p:oleObj name="Worksheet" r:id="rId4" imgW="4562640" imgH="36100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8181" y="1131590"/>
                        <a:ext cx="3794259" cy="300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fr-BE" dirty="0" smtClean="0"/>
              <a:t>Conditions pour accroître les actions?</a:t>
            </a:r>
            <a:br>
              <a:rPr lang="fr-BE" dirty="0" smtClean="0"/>
            </a:br>
            <a:r>
              <a:rPr lang="fr-BE" sz="1600" dirty="0" smtClean="0"/>
              <a:t>Reprise croissance bénéficiaire</a:t>
            </a:r>
            <a:endParaRPr lang="fr-BE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1131590"/>
            <a:ext cx="2736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Evolution bénéficiaire (a/a en %)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lvl="1"/>
            <a:r>
              <a:rPr lang="fr-BE" sz="1400" b="1" dirty="0" smtClean="0">
                <a:solidFill>
                  <a:srgbClr val="FFC000"/>
                </a:solidFill>
              </a:rPr>
              <a:t>Atterrissage en douceur des pays émergents observé ?</a:t>
            </a:r>
          </a:p>
          <a:p>
            <a:pPr lvl="1"/>
            <a:r>
              <a:rPr lang="fr-BE" sz="1400" b="1" dirty="0" smtClean="0">
                <a:solidFill>
                  <a:srgbClr val="FF0000"/>
                </a:solidFill>
              </a:rPr>
              <a:t>Reprise croissance bénéficiaire !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402145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dirty="0" smtClean="0"/>
              <a:t>2015 à nouveau une belle année boursière</a:t>
            </a:r>
          </a:p>
          <a:p>
            <a:r>
              <a:rPr lang="fr-BE" dirty="0" smtClean="0"/>
              <a:t>Le consommateur mène la danse</a:t>
            </a:r>
          </a:p>
          <a:p>
            <a:r>
              <a:rPr lang="fr-BE" dirty="0" smtClean="0"/>
              <a:t>Matières premières et pays émergents à la traîne</a:t>
            </a:r>
          </a:p>
          <a:p>
            <a:r>
              <a:rPr lang="fr-BE" dirty="0" smtClean="0"/>
              <a:t>De plus en plus favorable aux actions ?</a:t>
            </a:r>
          </a:p>
          <a:p>
            <a:r>
              <a:rPr lang="fr-BE" dirty="0" smtClean="0"/>
              <a:t>Conditions supplémentaires requises !</a:t>
            </a:r>
          </a:p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r>
              <a:rPr lang="fr-BE" sz="1600" b="1" dirty="0" smtClean="0"/>
              <a:t>Actions: conditions pour accroître</a:t>
            </a:r>
          </a:p>
          <a:p>
            <a:pPr lvl="1"/>
            <a:r>
              <a:rPr lang="fr-BE" sz="1400" b="1" dirty="0" smtClean="0">
                <a:solidFill>
                  <a:srgbClr val="00B050"/>
                </a:solidFill>
              </a:rPr>
              <a:t>Correction des bourses</a:t>
            </a:r>
          </a:p>
          <a:p>
            <a:pPr lvl="1"/>
            <a:r>
              <a:rPr lang="fr-BE" sz="1400" b="1" dirty="0" smtClean="0">
                <a:solidFill>
                  <a:srgbClr val="92D050"/>
                </a:solidFill>
              </a:rPr>
              <a:t>Vision claire sur la politique monétaire aux E-U</a:t>
            </a:r>
          </a:p>
          <a:p>
            <a:pPr lvl="1"/>
            <a:r>
              <a:rPr lang="fr-BE" sz="1400" b="1" dirty="0" smtClean="0">
                <a:solidFill>
                  <a:srgbClr val="FFC000"/>
                </a:solidFill>
              </a:rPr>
              <a:t>Atterrissage en douceur des pays émergents observé ?</a:t>
            </a:r>
          </a:p>
          <a:p>
            <a:pPr lvl="1"/>
            <a:r>
              <a:rPr lang="fr-BE" sz="1400" b="1" dirty="0" smtClean="0">
                <a:solidFill>
                  <a:srgbClr val="FF0000"/>
                </a:solidFill>
              </a:rPr>
              <a:t>Reprise croissance bénéficiaire !</a:t>
            </a:r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519519"/>
              </p:ext>
            </p:extLst>
          </p:nvPr>
        </p:nvGraphicFramePr>
        <p:xfrm>
          <a:off x="4608821" y="987574"/>
          <a:ext cx="433387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fr-BE" dirty="0" smtClean="0"/>
              <a:t>Conditions pour accroître les actions?</a:t>
            </a:r>
            <a:br>
              <a:rPr lang="fr-BE" dirty="0" smtClean="0"/>
            </a:br>
            <a:r>
              <a:rPr lang="fr-BE" sz="1600" dirty="0" smtClean="0"/>
              <a:t>Reprise croissance bénéficiaire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3667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853950"/>
              </p:ext>
            </p:extLst>
          </p:nvPr>
        </p:nvGraphicFramePr>
        <p:xfrm>
          <a:off x="87362" y="751012"/>
          <a:ext cx="492938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69127" y="1203598"/>
            <a:ext cx="381289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I" sz="1400" dirty="0" smtClean="0">
                <a:solidFill>
                  <a:srgbClr val="003366"/>
                </a:solidFill>
                <a:latin typeface="Arial"/>
                <a:cs typeface="Arial"/>
              </a:rPr>
              <a:t>Diversification</a:t>
            </a:r>
            <a:r>
              <a:rPr lang="nl-BE" sz="1400" dirty="0" smtClean="0">
                <a:solidFill>
                  <a:srgbClr val="003366"/>
                </a:solidFill>
                <a:latin typeface="Arial"/>
                <a:cs typeface="Arial"/>
              </a:rPr>
              <a:t> en </a:t>
            </a:r>
            <a:r>
              <a:rPr lang="fr-CI" sz="1400" dirty="0" smtClean="0">
                <a:solidFill>
                  <a:srgbClr val="003366"/>
                </a:solidFill>
                <a:latin typeface="Arial"/>
                <a:cs typeface="Arial"/>
              </a:rPr>
              <a:t>devises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5601" y="1542152"/>
            <a:ext cx="3829124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Immobilier, matières premières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5601" y="1880706"/>
            <a:ext cx="3816424" cy="116955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Maturités courtes de souverains en euro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Obligations d’entreprises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Monnaies à haut rendement et de qualité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Dollar américain</a:t>
            </a:r>
          </a:p>
          <a:p>
            <a:endParaRPr lang="fr-CI" sz="1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5601" y="3081034"/>
            <a:ext cx="3816424" cy="138499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Actions à dividendes élevés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Sociétés qui achètent leurs propres actions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Sociétés familiales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Biens de consommation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Actions japonaises</a:t>
            </a:r>
          </a:p>
          <a:p>
            <a:r>
              <a:rPr lang="fr-CI" sz="1400" dirty="0" smtClean="0">
                <a:solidFill>
                  <a:schemeClr val="bg1"/>
                </a:solidFill>
                <a:latin typeface="Arial"/>
                <a:cs typeface="Arial"/>
              </a:rPr>
              <a:t>Actions à volatilité réduite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13" y="35116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/>
                <a:cs typeface="Arial"/>
              </a:rPr>
              <a:t>30%</a:t>
            </a:r>
            <a:endParaRPr lang="en-GB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6090" y="1985251"/>
            <a:ext cx="101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/>
                <a:cs typeface="Arial"/>
              </a:rPr>
              <a:t>53.75%</a:t>
            </a:r>
            <a:endParaRPr lang="en-GB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252" y="1203598"/>
            <a:ext cx="101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2060"/>
                </a:solidFill>
                <a:latin typeface="Arial"/>
                <a:cs typeface="Arial"/>
              </a:rPr>
              <a:t>9.75%</a:t>
            </a:r>
            <a:endParaRPr lang="en-GB" dirty="0" err="1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113" y="1473627"/>
            <a:ext cx="87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/>
                <a:cs typeface="Arial"/>
              </a:rPr>
              <a:t>6.5%</a:t>
            </a:r>
            <a:endParaRPr lang="en-GB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100" y="261462"/>
            <a:ext cx="8567738" cy="691968"/>
          </a:xfrm>
        </p:spPr>
        <p:txBody>
          <a:bodyPr/>
          <a:lstStyle/>
          <a:p>
            <a:r>
              <a:rPr lang="fr-FR" dirty="0" smtClean="0"/>
              <a:t>Conclusions</a:t>
            </a:r>
            <a:br>
              <a:rPr lang="fr-FR" dirty="0" smtClean="0"/>
            </a:br>
            <a:r>
              <a:rPr lang="fr-FR" sz="2000" dirty="0" smtClean="0"/>
              <a:t>Portefeuille défensif</a:t>
            </a:r>
            <a:endParaRPr lang="fr-F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43175"/>
            <a:ext cx="151216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5013"/>
            <a:ext cx="8567738" cy="691968"/>
          </a:xfrm>
        </p:spPr>
        <p:txBody>
          <a:bodyPr/>
          <a:lstStyle/>
          <a:p>
            <a:r>
              <a:rPr lang="nl-BE" dirty="0"/>
              <a:t>2015 </a:t>
            </a:r>
            <a:r>
              <a:rPr lang="nl-BE" dirty="0" smtClean="0"/>
              <a:t>à </a:t>
            </a:r>
            <a:r>
              <a:rPr lang="nl-BE" dirty="0" err="1" smtClean="0"/>
              <a:t>nouveau</a:t>
            </a:r>
            <a:r>
              <a:rPr lang="nl-BE" dirty="0" smtClean="0"/>
              <a:t> </a:t>
            </a:r>
            <a:r>
              <a:rPr lang="nl-BE" dirty="0" err="1" smtClean="0"/>
              <a:t>une</a:t>
            </a:r>
            <a:r>
              <a:rPr lang="nl-BE" dirty="0" smtClean="0"/>
              <a:t> belle </a:t>
            </a:r>
            <a:r>
              <a:rPr lang="nl-BE" dirty="0" err="1" smtClean="0"/>
              <a:t>année</a:t>
            </a:r>
            <a:r>
              <a:rPr lang="nl-BE" dirty="0" smtClean="0"/>
              <a:t> </a:t>
            </a:r>
            <a:r>
              <a:rPr lang="nl-BE" dirty="0" err="1" smtClean="0"/>
              <a:t>boursière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&lt;Chart&gt;&lt;ImageInfo Version=&quot;5.4.2348.3082&quot; GUID=&quot;8d9e84e40fc64060b1b87eee786372bb&quot; DsId=&quot;XKRD901&quot; T1SubID=&quot;&quot; Width=&quot;960&quot; Height=&quot;540&quot; Format=&quot;emf&quot; ChartGroupUID=&quot;49572143-c7f3-4a7e-a340-4632201f9683&quot; GroupName=&quot;FR&quot; ChartName=&quot;Returns financial markets_FR&quot; ChartStyleName=&quot;&quot; GroupNameEncoded=&quot;FR&quot; ChartNameEncoded=&quot;Returns+financial+markets_FR&quot; ChartStyleNameEncoded=&quot;&quot; ShortCode=&quot;&quot; ChartOwner=&quot;XKRD901&quot; TemplateId=&quot;&quot; TemplateName=&quot;&quot; TemplateNameEncoded=&quot;&quot; EditionId=&quot;&quot; EditionGenerationDate=&quot;&quot; RefreshDate=&quot;02/12/2015 14:20:5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Évolution des marchés financiers&quot; DoStretch=&quot;true&quot; /&gt;&lt;/Chart&gt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02" y="987574"/>
            <a:ext cx="4392488" cy="405093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12" descr="&lt;Chart&gt;&lt;ImageInfo Version=&quot;5.4.2348.3082&quot; GUID=&quot;7b45fd1ee8bd424fbba6a04ded0af90a&quot; DsId=&quot;XKRD901&quot; T1SubID=&quot;&quot; Width=&quot;960&quot; Height=&quot;720&quot; Format=&quot;emf&quot; ChartGroupUID=&quot;c9314269-c218-475c-99f7-c3b9154c021c&quot; GroupName=&quot;FR&quot; ChartName=&quot;Sivek_DEF/DYN/ZDYN_FR&quot; ChartStyleName=&quot;VOS_ZOOMInvest&quot; GroupNameEncoded=&quot;FR&quot; ChartNameEncoded=&quot;Sivek_DEF%2fDYN%2fZDYN_FR&quot; ChartStyleNameEncoded=&quot;VOS_ZOOMInvest&quot; ShortCode=&quot;&quot; ChartOwner=&quot;XKRD901&quot; TemplateId=&quot;&quot; TemplateName=&quot;&quot; TemplateNameEncoded=&quot;&quot; EditionId=&quot;&quot; EditionGenerationDate=&quot;&quot; RefreshDate=&quot;02/12/2015 14:21:00&quot; ExportChartsIn=&quot;NewPresentation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Profils de risque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588" y="987574"/>
            <a:ext cx="4459412" cy="415592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7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5013"/>
            <a:ext cx="8567738" cy="691968"/>
          </a:xfrm>
        </p:spPr>
        <p:txBody>
          <a:bodyPr/>
          <a:lstStyle/>
          <a:p>
            <a:r>
              <a:rPr lang="nl-BE" dirty="0"/>
              <a:t>2015 à </a:t>
            </a:r>
            <a:r>
              <a:rPr lang="nl-BE" dirty="0" err="1"/>
              <a:t>nouveau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belle </a:t>
            </a:r>
            <a:r>
              <a:rPr lang="nl-BE" dirty="0" err="1"/>
              <a:t>année</a:t>
            </a:r>
            <a:r>
              <a:rPr lang="nl-BE" dirty="0"/>
              <a:t> </a:t>
            </a:r>
            <a:r>
              <a:rPr lang="nl-BE" dirty="0" err="1"/>
              <a:t>boursière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&lt;Chart&gt;&lt;ImageInfo Version=&quot;5.4.2348.3082&quot; GUID=&quot;9306dcc65bce44898b754d3629ec7d48&quot; DsId=&quot;XKRD901&quot; T1SubID=&quot;&quot; Width=&quot;960&quot; Height=&quot;720&quot; Format=&quot;emf&quot; ChartGroupUID=&quot;a89a76fc-a87d-4cc0-bc33-1c5b397364b0&quot; GroupName=&quot;FR&quot; ChartName=&quot;Equities_sectors_2014_YTD_SCATTER_FR&quot; ChartStyleName=&quot;&quot; GroupNameEncoded=&quot;FR&quot; ChartNameEncoded=&quot;Equities_sectors_2014_YTD_SCATTER_FR&quot; ChartStyleNameEncoded=&quot;&quot; ShortCode=&quot;&quot; ChartOwner=&quot;XKRD901&quot; TemplateId=&quot;&quot; TemplateName=&quot;&quot; TemplateNameEncoded=&quot;&quot; EditionId=&quot;&quot; EditionGenerationDate=&quot;&quot; RefreshDate=&quot;02/12/2015 14:20:59&quot; ExportChartsIn=&quot;NewPresentation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Marchés d’actions – Secteurs (MSCI)&quot; DoStretch=&quot;true&quot; /&gt;&lt;/Chart&gt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5" y="627534"/>
            <a:ext cx="4756733" cy="449154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Picture 10" descr="&lt;Chart&gt;&lt;ImageInfo Version=&quot;5.4.2348.3082&quot; GUID=&quot;3e6bccd8740b422b991a693707d76658&quot; DsId=&quot;XKRD901&quot; T1SubID=&quot;&quot; Width=&quot;960&quot; Height=&quot;540&quot; Format=&quot;emf&quot; ChartGroupUID=&quot;b72d29a8-856e-45dc-a092-effda65f10e8&quot; GroupName=&quot;FR&quot; ChartName=&quot;Commodities_Oil_Y_FR&quot; ChartStyleName=&quot;VOS_ZOOMInvest&quot; GroupNameEncoded=&quot;FR&quot; ChartNameEncoded=&quot;Commodities_Oil_Y_FR&quot; ChartStyleNameEncoded=&quot;VOS_ZOOMInvest&quot; ShortCode=&quot;&quot; ChartOwner=&quot;XKRD901&quot; TemplateId=&quot;&quot; TemplateName=&quot;&quot; TemplateNameEncoded=&quot;&quot; EditionId=&quot;&quot; EditionGenerationDate=&quot;&quot; RefreshDate=&quot;02/12/2015 14:20:59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Prix du pétrole (Brent)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068" y="1059582"/>
            <a:ext cx="4362932" cy="408391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8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5013"/>
            <a:ext cx="8567738" cy="691968"/>
          </a:xfrm>
        </p:spPr>
        <p:txBody>
          <a:bodyPr/>
          <a:lstStyle/>
          <a:p>
            <a:r>
              <a:rPr lang="nl-BE" dirty="0"/>
              <a:t>2015 à </a:t>
            </a:r>
            <a:r>
              <a:rPr lang="nl-BE" dirty="0" err="1"/>
              <a:t>nouveau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belle </a:t>
            </a:r>
            <a:r>
              <a:rPr lang="nl-BE" dirty="0" err="1"/>
              <a:t>année</a:t>
            </a:r>
            <a:r>
              <a:rPr lang="nl-BE" dirty="0"/>
              <a:t> </a:t>
            </a:r>
            <a:r>
              <a:rPr lang="nl-BE" dirty="0" err="1"/>
              <a:t>boursière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5" descr="&lt;Chart&gt;&lt;ImageInfo Version=&quot;5.4.2348.3082&quot; GUID=&quot;e7b0536482ba4698881da5ce5516fffb&quot; DsId=&quot;XKRD901&quot; T1SubID=&quot;&quot; Width=&quot;960&quot; Height=&quot;720&quot; Format=&quot;emf&quot; ChartGroupUID=&quot;c6247523-30ea-4fca-a6b4-e23329c149aa&quot; GroupName=&quot;FR&quot; ChartName=&quot;Equities_regions_2014_YTD_SCATTER_FR&quot; ChartStyleName=&quot;&quot; GroupNameEncoded=&quot;FR&quot; ChartNameEncoded=&quot;Equities_regions_2014_YTD_SCATTER_FR&quot; ChartStyleNameEncoded=&quot;&quot; ShortCode=&quot;&quot; ChartOwner=&quot;XKRD901&quot; TemplateId=&quot;&quot; TemplateName=&quot;&quot; TemplateNameEncoded=&quot;&quot; EditionId=&quot;&quot; EditionGenerationDate=&quot;&quot; RefreshDate=&quot;02/12/2015 14:20:58&quot; ExportChartsIn=&quot;NewPresentation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Marchés d’actions – Régions (MSCI)&quot; DoStretch=&quot;true&quot; /&gt;&lt;/Chart&gt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27" y="736981"/>
            <a:ext cx="4410365" cy="42862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Picture 1" descr="&lt;Chart&gt;&lt;ImageInfo Version=&quot;5.4.2348.3082&quot; GUID=&quot;59a186c3c82b4860acfd2a99d84bcf4e&quot; DsId=&quot;XKRD901&quot; T1SubID=&quot;&quot; Width=&quot;960&quot; Height=&quot;540&quot; Format=&quot;emf&quot; ChartGroupUID=&quot;a68b45b4-c058-4064-9261-e6670967979c&quot; GroupName=&quot;FR&quot; ChartName=&quot;Currencies_EM_YTD_BAR_FR&quot; ChartStyleName=&quot;&quot; GroupNameEncoded=&quot;FR&quot; ChartNameEncoded=&quot;Currencies_EM_YTD_BAR_FR&quot; ChartStyleNameEncoded=&quot;&quot; ShortCode=&quot;&quot; ChartOwner=&quot;XKRD901&quot; TemplateId=&quot;&quot; TemplateName=&quot;&quot; TemplateNameEncoded=&quot;&quot; EditionId=&quot;&quot; EditionGenerationDate=&quot;&quot; RefreshDate=&quot;02/12/2015 14:20:57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Marchés émergents - Taux de change par rapport à l'euro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869" y="736981"/>
            <a:ext cx="4626131" cy="44065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971385"/>
              </p:ext>
            </p:extLst>
          </p:nvPr>
        </p:nvGraphicFramePr>
        <p:xfrm>
          <a:off x="554079" y="0"/>
          <a:ext cx="7971040" cy="503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324883912"/>
              </p:ext>
            </p:extLst>
          </p:nvPr>
        </p:nvGraphicFramePr>
        <p:xfrm>
          <a:off x="457330" y="1004701"/>
          <a:ext cx="7643062" cy="413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782044" y="3006690"/>
            <a:ext cx="972078" cy="34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Brésil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7909" y="1895106"/>
            <a:ext cx="2073767" cy="59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162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Chili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1640" y="1484879"/>
            <a:ext cx="2073767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72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Corée du Sud</a:t>
            </a: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Taiwan</a:t>
            </a: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Philippines</a:t>
            </a: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Thaïlande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8838" y="2779283"/>
            <a:ext cx="1575402" cy="5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Russie</a:t>
            </a: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Malaisie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2540" y="3785040"/>
            <a:ext cx="1575402" cy="34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Turquie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7138" y="4148848"/>
            <a:ext cx="1575402" cy="59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u="sng" dirty="0" smtClean="0">
                <a:solidFill>
                  <a:srgbClr val="002060"/>
                </a:solidFill>
                <a:latin typeface="Arial"/>
                <a:cs typeface="Arial"/>
              </a:rPr>
              <a:t>Hausse de taux Fed</a:t>
            </a:r>
            <a:endParaRPr lang="fr-BE" sz="1621" u="sng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4145559"/>
            <a:ext cx="1575402" cy="59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u="sng" dirty="0" smtClean="0">
                <a:solidFill>
                  <a:srgbClr val="002060"/>
                </a:solidFill>
                <a:latin typeface="Arial"/>
                <a:cs typeface="Arial"/>
              </a:rPr>
              <a:t>Politique (Géo &amp; locale)</a:t>
            </a:r>
            <a:endParaRPr lang="fr-BE" sz="1621" u="sng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6274" y="2773676"/>
            <a:ext cx="1575402" cy="59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Afrique du Sud</a:t>
            </a: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Indonésie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5732" y="3364863"/>
            <a:ext cx="1575402" cy="5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Mexique</a:t>
            </a:r>
          </a:p>
          <a:p>
            <a:pPr algn="ctr"/>
            <a:r>
              <a:rPr lang="fr-BE" sz="1621" dirty="0" smtClean="0">
                <a:solidFill>
                  <a:schemeClr val="bg1"/>
                </a:solidFill>
                <a:latin typeface="Arial"/>
                <a:cs typeface="Arial"/>
              </a:rPr>
              <a:t>Inde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093764"/>
            <a:ext cx="7134363" cy="59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21" u="sng" dirty="0" smtClean="0">
                <a:solidFill>
                  <a:srgbClr val="002060"/>
                </a:solidFill>
                <a:latin typeface="Arial"/>
                <a:cs typeface="Arial"/>
              </a:rPr>
              <a:t>Ralentissement chinois</a:t>
            </a:r>
          </a:p>
          <a:p>
            <a:pPr algn="ctr"/>
            <a:r>
              <a:rPr lang="fr-BE" sz="1621" u="sng" dirty="0" smtClean="0">
                <a:solidFill>
                  <a:srgbClr val="002060"/>
                </a:solidFill>
                <a:latin typeface="Arial"/>
                <a:cs typeface="Arial"/>
              </a:rPr>
              <a:t>Chute prix matières premières</a:t>
            </a:r>
            <a:endParaRPr lang="fr-BE" sz="162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0" y="1021386"/>
            <a:ext cx="1391894" cy="1046307"/>
          </a:xfrm>
          <a:prstGeom prst="rect">
            <a:avLst/>
          </a:prstGeom>
        </p:spPr>
      </p:pic>
      <p:pic>
        <p:nvPicPr>
          <p:cNvPr id="23" name="Picture 2" descr="http://qph.is.quoracdn.net/main-qimg-a6060ccf8c5a06b01f7a8bd55fcad320?convert_to_webp=tru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8" y="1032096"/>
            <a:ext cx="1759239" cy="11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86" y="3450212"/>
            <a:ext cx="1592925" cy="9441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28" y="2437823"/>
            <a:ext cx="1586583" cy="916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" y="3413538"/>
            <a:ext cx="1225366" cy="881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5775" y="3559069"/>
            <a:ext cx="13042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20" dirty="0" smtClean="0">
                <a:solidFill>
                  <a:schemeClr val="bg1"/>
                </a:solidFill>
                <a:latin typeface="Arial"/>
                <a:cs typeface="Arial"/>
              </a:rPr>
              <a:t>Pologne</a:t>
            </a:r>
          </a:p>
          <a:p>
            <a:r>
              <a:rPr lang="fr-BE" sz="1620" dirty="0" smtClean="0">
                <a:solidFill>
                  <a:schemeClr val="bg1"/>
                </a:solidFill>
                <a:latin typeface="Arial"/>
                <a:cs typeface="Arial"/>
              </a:rPr>
              <a:t>Hongrie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648072"/>
          </a:xfrm>
        </p:spPr>
        <p:txBody>
          <a:bodyPr/>
          <a:lstStyle/>
          <a:p>
            <a:pPr algn="ctr"/>
            <a:r>
              <a:rPr lang="fr-BE" dirty="0" smtClean="0"/>
              <a:t>Conditions pour accroître les actions?</a:t>
            </a:r>
            <a:br>
              <a:rPr lang="fr-BE" dirty="0" smtClean="0"/>
            </a:br>
            <a:r>
              <a:rPr lang="fr-BE" sz="1600" dirty="0" smtClean="0"/>
              <a:t>Pays émergents dans l’œil du cyclone en 2015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7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346694"/>
          </a:xfrm>
        </p:spPr>
        <p:txBody>
          <a:bodyPr/>
          <a:lstStyle/>
          <a:p>
            <a:pPr algn="ctr"/>
            <a:r>
              <a:rPr lang="fr-BE" dirty="0" smtClean="0"/>
              <a:t>Allocations d’actifs en 2015</a:t>
            </a:r>
            <a:endParaRPr lang="fr-B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pic>
        <p:nvPicPr>
          <p:cNvPr id="3" name="Picture 1" descr="&lt;Chart&gt;&lt;ImageInfo Version=&quot;5.4.2348.3082&quot; GUID=&quot;8091271b4d7146fda28fb3c19f3294d3&quot; DsId=&quot;XKRD901&quot; T1SubID=&quot;&quot; Width=&quot;960&quot; Height=&quot;540&quot; Format=&quot;emf&quot; ChartGroupUID=&quot;cd206d43-6b33-4be2-8dab-2d69468593a3&quot; GroupName=&quot;FR&quot; ChartName=&quot;Valuation_Dividend yield (MSCI) minus bond yield (10y)_FR&quot; ChartStyleName=&quot;&quot; GroupNameEncoded=&quot;FR&quot; ChartNameEncoded=&quot;Valuation_Dividend+yield+(MSCI)+minus+bond+yield+(10y)_FR&quot; ChartStyleNameEncoded=&quot;&quot; ShortCode=&quot;&quot; ChartOwner=&quot;XKRD901&quot; TemplateId=&quot;&quot; TemplateName=&quot;&quot; TemplateNameEncoded=&quot;&quot; EditionId=&quot;&quot; EditionGenerationDate=&quot;&quot; RefreshDate=&quot;02/12/2015 14:20:59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Rendement courant en zone euro: &quot; DoStretch=&quot;true&quot; /&gt;&lt;/Chart&gt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1187704"/>
            <a:ext cx="4716016" cy="39399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93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346694"/>
          </a:xfrm>
        </p:spPr>
        <p:txBody>
          <a:bodyPr/>
          <a:lstStyle/>
          <a:p>
            <a:pPr algn="ctr"/>
            <a:r>
              <a:rPr lang="fr-BE" dirty="0" smtClean="0"/>
              <a:t>Allocations d’actifs en 2015</a:t>
            </a:r>
            <a:endParaRPr lang="fr-B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pPr marL="269875" lvl="1" indent="0">
              <a:buNone/>
            </a:pPr>
            <a:endParaRPr lang="fr-BE" sz="1400" dirty="0" smtClean="0"/>
          </a:p>
          <a:p>
            <a:endParaRPr lang="fr-BE" sz="1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486080"/>
              </p:ext>
            </p:extLst>
          </p:nvPr>
        </p:nvGraphicFramePr>
        <p:xfrm>
          <a:off x="4499992" y="1059582"/>
          <a:ext cx="4029075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315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666333"/>
              </p:ext>
            </p:extLst>
          </p:nvPr>
        </p:nvGraphicFramePr>
        <p:xfrm>
          <a:off x="4716016" y="1059582"/>
          <a:ext cx="40324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1470"/>
            <a:ext cx="8397258" cy="346694"/>
          </a:xfrm>
        </p:spPr>
        <p:txBody>
          <a:bodyPr/>
          <a:lstStyle/>
          <a:p>
            <a:pPr algn="ctr"/>
            <a:r>
              <a:rPr lang="nl-BE" dirty="0" err="1" smtClean="0"/>
              <a:t>Conditions</a:t>
            </a:r>
            <a:r>
              <a:rPr lang="nl-BE" dirty="0" smtClean="0"/>
              <a:t> pour </a:t>
            </a:r>
            <a:r>
              <a:rPr lang="nl-BE" dirty="0" err="1" smtClean="0"/>
              <a:t>accroître</a:t>
            </a:r>
            <a:r>
              <a:rPr lang="nl-BE" dirty="0" smtClean="0"/>
              <a:t> les actions?</a:t>
            </a:r>
            <a:br>
              <a:rPr lang="nl-BE" dirty="0" smtClean="0"/>
            </a:br>
            <a:r>
              <a:rPr lang="nl-BE" sz="1600" dirty="0" err="1" smtClean="0"/>
              <a:t>Correction</a:t>
            </a:r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4176464" cy="3600400"/>
          </a:xfrm>
        </p:spPr>
        <p:txBody>
          <a:bodyPr wrap="square">
            <a:normAutofit/>
          </a:bodyPr>
          <a:lstStyle/>
          <a:p>
            <a:r>
              <a:rPr lang="fr-BE" sz="1600" dirty="0" smtClean="0"/>
              <a:t>Favorable aux actions à long terme</a:t>
            </a:r>
          </a:p>
          <a:p>
            <a:r>
              <a:rPr lang="fr-BE" sz="1600" b="1" dirty="0" smtClean="0"/>
              <a:t>Après un solide rallye boursier de novembre 2014 à avril 2015, actions réduites au mois de mai </a:t>
            </a:r>
          </a:p>
          <a:p>
            <a:endParaRPr lang="fr-BE" sz="1600" b="1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801106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resentaties AAX">
  <a:themeElements>
    <a:clrScheme name="Aangepast 27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emplate Presentaties AAX">
  <a:themeElements>
    <a:clrScheme name="Aangepast 27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KBC Asset Management">
  <a:themeElements>
    <a:clrScheme name="KBC2014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tribute - Slide 1">
    <a:dk1>
      <a:srgbClr val="4D4D4D"/>
    </a:dk1>
    <a:lt1>
      <a:srgbClr val="FFFFFF"/>
    </a:lt1>
    <a:dk2>
      <a:srgbClr val="4D4D4D"/>
    </a:dk2>
    <a:lt2>
      <a:srgbClr val="777777"/>
    </a:lt2>
    <a:accent1>
      <a:srgbClr val="0099CC"/>
    </a:accent1>
    <a:accent2>
      <a:srgbClr val="DDF6FF"/>
    </a:accent2>
    <a:accent3>
      <a:srgbClr val="FFFFFF"/>
    </a:accent3>
    <a:accent4>
      <a:srgbClr val="404040"/>
    </a:accent4>
    <a:accent5>
      <a:srgbClr val="AACAE2"/>
    </a:accent5>
    <a:accent6>
      <a:srgbClr val="C8DFE7"/>
    </a:accent6>
    <a:hlink>
      <a:srgbClr val="003366"/>
    </a:hlink>
    <a:folHlink>
      <a:srgbClr val="B7ECFF"/>
    </a:folHlink>
  </a:clrScheme>
  <a:fontScheme name="Contribute - Slide">
    <a:majorFont>
      <a:latin typeface="Calibri"/>
      <a:ea typeface="ヒラギノ角ゴ Pro W3"/>
      <a:cs typeface=""/>
    </a:majorFont>
    <a:minorFont>
      <a:latin typeface="Arial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owerpointGCE">
    <a:dk1>
      <a:srgbClr val="595959"/>
    </a:dk1>
    <a:lt1>
      <a:sysClr val="window" lastClr="FFFFFF"/>
    </a:lt1>
    <a:dk2>
      <a:srgbClr val="1F497D"/>
    </a:dk2>
    <a:lt2>
      <a:srgbClr val="EEECE1"/>
    </a:lt2>
    <a:accent1>
      <a:srgbClr val="0000FF"/>
    </a:accent1>
    <a:accent2>
      <a:srgbClr val="00B0F0"/>
    </a:accent2>
    <a:accent3>
      <a:srgbClr val="7F7F7F"/>
    </a:accent3>
    <a:accent4>
      <a:srgbClr val="2C2C2C"/>
    </a:accent4>
    <a:accent5>
      <a:srgbClr val="E22A2E"/>
    </a:accent5>
    <a:accent6>
      <a:srgbClr val="A6003B"/>
    </a:accent6>
    <a:hlink>
      <a:srgbClr val="339966"/>
    </a:hlink>
    <a:folHlink>
      <a:srgbClr val="BF9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1430</Words>
  <Application>Microsoft Office PowerPoint</Application>
  <PresentationFormat>On-screen Show (16:9)</PresentationFormat>
  <Paragraphs>241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Grande</vt:lpstr>
      <vt:lpstr>Trebuchet MS</vt:lpstr>
      <vt:lpstr>Verdana</vt:lpstr>
      <vt:lpstr>Wingdings</vt:lpstr>
      <vt:lpstr>Template Presentaties AAX</vt:lpstr>
      <vt:lpstr>1_Template Presentaties AAX</vt:lpstr>
      <vt:lpstr>KBC Asset Management</vt:lpstr>
      <vt:lpstr>\\GLOW001.AD.SYS\0005_data\diensten\Bvh_h000\Dip_07np\Amb_h069\Aax_b057\1_Data\Interne_Werking\Staff\RC\RIM\thema\min var analyse nov2015.xlsx!profUS![min var analyse nov2015.xlsx]profUS Chart 1</vt:lpstr>
      <vt:lpstr>PowerPoint Presentation</vt:lpstr>
      <vt:lpstr>PowerPoint Presentation</vt:lpstr>
      <vt:lpstr>2015 à nouveau une belle année boursière</vt:lpstr>
      <vt:lpstr>2015 à nouveau une belle année boursière</vt:lpstr>
      <vt:lpstr>2015 à nouveau une belle année boursière</vt:lpstr>
      <vt:lpstr>Conditions pour accroître les actions? Pays émergents dans l’œil du cyclone en 2015</vt:lpstr>
      <vt:lpstr>Allocations d’actifs en 2015</vt:lpstr>
      <vt:lpstr>Allocations d’actifs en 2015</vt:lpstr>
      <vt:lpstr>Conditions pour accroître les actions? Correction </vt:lpstr>
      <vt:lpstr>Conditions pour accroître les actions? Correction </vt:lpstr>
      <vt:lpstr>Conditions pour accroître les actions? Correction </vt:lpstr>
      <vt:lpstr>Conditions pour accroître les actions? Correction </vt:lpstr>
      <vt:lpstr>Conditions pour accroître les actions? Vision claire sur la politique monétaire américaine </vt:lpstr>
      <vt:lpstr>Conditions pour accroître les actions? Atterrissage en douceur pays émergents</vt:lpstr>
      <vt:lpstr>Conditions pour accroître les actions? Atterrissage en douceur pays émergents</vt:lpstr>
      <vt:lpstr>Conditions pour accroître les actions? Atterrissage en douceur pays émergents</vt:lpstr>
      <vt:lpstr>Conditions pour accroître les actions? Atterrissage en douceur pays émergents</vt:lpstr>
      <vt:lpstr>PowerPoint Presentation</vt:lpstr>
      <vt:lpstr>Conditions pour accroître les actions? Reprise croissance bénéficiaire</vt:lpstr>
      <vt:lpstr>Conditions pour accroître les actions? Reprise croissance bénéficiaire</vt:lpstr>
      <vt:lpstr>Conclusions Portefeuille défensif</vt:lpstr>
      <vt:lpstr>PowerPoint Presentation</vt:lpstr>
    </vt:vector>
  </TitlesOfParts>
  <Company>KBC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u58089</dc:creator>
  <cp:lastModifiedBy>Mermuys Tom</cp:lastModifiedBy>
  <cp:revision>2938</cp:revision>
  <cp:lastPrinted>2015-11-25T13:32:45Z</cp:lastPrinted>
  <dcterms:created xsi:type="dcterms:W3CDTF">2013-03-03T09:37:10Z</dcterms:created>
  <dcterms:modified xsi:type="dcterms:W3CDTF">2015-12-02T13:21:12Z</dcterms:modified>
</cp:coreProperties>
</file>