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0"/>
  </p:notesMasterIdLst>
  <p:handoutMasterIdLst>
    <p:handoutMasterId r:id="rId11"/>
  </p:handoutMasterIdLst>
  <p:sldIdLst>
    <p:sldId id="314" r:id="rId5"/>
    <p:sldId id="308" r:id="rId6"/>
    <p:sldId id="288" r:id="rId7"/>
    <p:sldId id="275" r:id="rId8"/>
    <p:sldId id="310" r:id="rId9"/>
  </p:sldIdLst>
  <p:sldSz cx="12192000" cy="6858000"/>
  <p:notesSz cx="6797675" cy="9926638"/>
  <p:defaultTextStyle>
    <a:defPPr rtl="0">
      <a:defRPr lang="nl-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Sylvia Mazzarese" initials="SM" lastIdx="5" clrIdx="6">
    <p:extLst>
      <p:ext uri="{19B8F6BF-5375-455C-9EA6-DF929625EA0E}">
        <p15:presenceInfo xmlns:p15="http://schemas.microsoft.com/office/powerpoint/2012/main" userId="S::Sylvia.Mazzarese@leuven.be::cdbc028e-c8ac-461c-8f33-72ec64ec0eaf" providerId="AD"/>
      </p:ext>
    </p:extLst>
  </p:cmAuthor>
  <p:cmAuthor id="6" name="Author" initials="A" lastIdx="0" clrIdx="5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E9B04D4-418E-49B1-9C45-86C64A175558}" v="878" dt="2022-11-14T11:45:56.85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47" d="100"/>
          <a:sy n="47" d="100"/>
        </p:scale>
        <p:origin x="1027" y="-86"/>
      </p:cViewPr>
      <p:guideLst>
        <p:guide pos="6504"/>
        <p:guide orient="horz" pos="3696"/>
        <p:guide orient="horz" pos="196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presProps" Target="presProps.xml"/><Relationship Id="rId18" Type="http://schemas.microsoft.com/office/2015/10/relationships/revisionInfo" Target="revisionInfo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commentAuthors" Target="commentAuthors.xml"/><Relationship Id="rId17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16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handoutMaster" Target="handoutMasters/handoutMaster1.xml"/><Relationship Id="rId5" Type="http://schemas.openxmlformats.org/officeDocument/2006/relationships/slide" Target="slides/slide1.xml"/><Relationship Id="rId15" Type="http://schemas.openxmlformats.org/officeDocument/2006/relationships/theme" Target="theme/theme1.xml"/><Relationship Id="rId10" Type="http://schemas.openxmlformats.org/officeDocument/2006/relationships/notesMaster" Target="notesMasters/notesMaster1.xml"/><Relationship Id="rId19" Type="http://schemas.microsoft.com/office/2018/10/relationships/authors" Target="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Greetdewulf" userId="S::greetdewulf_outlook.com#ext#@vlbr.onmicrosoft.com::f270ddae-5d96-490c-b970-432d4cb31e4c" providerId="AD" clId="Web-{2E9B04D4-418E-49B1-9C45-86C64A175558}"/>
    <pc:docChg chg="addSld delSld modSld sldOrd">
      <pc:chgData name="Greetdewulf" userId="S::greetdewulf_outlook.com#ext#@vlbr.onmicrosoft.com::f270ddae-5d96-490c-b970-432d4cb31e4c" providerId="AD" clId="Web-{2E9B04D4-418E-49B1-9C45-86C64A175558}" dt="2022-11-14T11:45:56.850" v="807" actId="20577"/>
      <pc:docMkLst>
        <pc:docMk/>
      </pc:docMkLst>
      <pc:sldChg chg="addSp delSp modSp ord">
        <pc:chgData name="Greetdewulf" userId="S::greetdewulf_outlook.com#ext#@vlbr.onmicrosoft.com::f270ddae-5d96-490c-b970-432d4cb31e4c" providerId="AD" clId="Web-{2E9B04D4-418E-49B1-9C45-86C64A175558}" dt="2022-11-14T11:45:56.850" v="807" actId="20577"/>
        <pc:sldMkLst>
          <pc:docMk/>
          <pc:sldMk cId="920173932" sldId="275"/>
        </pc:sldMkLst>
        <pc:spChg chg="del">
          <ac:chgData name="Greetdewulf" userId="S::greetdewulf_outlook.com#ext#@vlbr.onmicrosoft.com::f270ddae-5d96-490c-b970-432d4cb31e4c" providerId="AD" clId="Web-{2E9B04D4-418E-49B1-9C45-86C64A175558}" dt="2022-11-14T09:07:12.954" v="629"/>
          <ac:spMkLst>
            <pc:docMk/>
            <pc:sldMk cId="920173932" sldId="275"/>
            <ac:spMk id="2" creationId="{38FFA191-5CCC-43CB-BD83-4F80ED362608}"/>
          </ac:spMkLst>
        </pc:spChg>
        <pc:spChg chg="del mod">
          <ac:chgData name="Greetdewulf" userId="S::greetdewulf_outlook.com#ext#@vlbr.onmicrosoft.com::f270ddae-5d96-490c-b970-432d4cb31e4c" providerId="AD" clId="Web-{2E9B04D4-418E-49B1-9C45-86C64A175558}" dt="2022-11-14T09:07:20.876" v="631"/>
          <ac:spMkLst>
            <pc:docMk/>
            <pc:sldMk cId="920173932" sldId="275"/>
            <ac:spMk id="3" creationId="{E14BBEAF-B516-45F4-9EF6-A9F65111580F}"/>
          </ac:spMkLst>
        </pc:spChg>
        <pc:spChg chg="add del mod">
          <ac:chgData name="Greetdewulf" userId="S::greetdewulf_outlook.com#ext#@vlbr.onmicrosoft.com::f270ddae-5d96-490c-b970-432d4cb31e4c" providerId="AD" clId="Web-{2E9B04D4-418E-49B1-9C45-86C64A175558}" dt="2022-11-14T09:07:17.173" v="630"/>
          <ac:spMkLst>
            <pc:docMk/>
            <pc:sldMk cId="920173932" sldId="275"/>
            <ac:spMk id="8" creationId="{814A1E84-8ECD-36BF-D50B-69721A6352B7}"/>
          </ac:spMkLst>
        </pc:spChg>
        <pc:spChg chg="add mod">
          <ac:chgData name="Greetdewulf" userId="S::greetdewulf_outlook.com#ext#@vlbr.onmicrosoft.com::f270ddae-5d96-490c-b970-432d4cb31e4c" providerId="AD" clId="Web-{2E9B04D4-418E-49B1-9C45-86C64A175558}" dt="2022-11-14T11:45:56.850" v="807" actId="20577"/>
          <ac:spMkLst>
            <pc:docMk/>
            <pc:sldMk cId="920173932" sldId="275"/>
            <ac:spMk id="10" creationId="{E2DAF92E-C202-A03A-41F0-0D54578E3337}"/>
          </ac:spMkLst>
        </pc:spChg>
        <pc:spChg chg="add del mod">
          <ac:chgData name="Greetdewulf" userId="S::greetdewulf_outlook.com#ext#@vlbr.onmicrosoft.com::f270ddae-5d96-490c-b970-432d4cb31e4c" providerId="AD" clId="Web-{2E9B04D4-418E-49B1-9C45-86C64A175558}" dt="2022-11-14T09:10:34.086" v="640"/>
          <ac:spMkLst>
            <pc:docMk/>
            <pc:sldMk cId="920173932" sldId="275"/>
            <ac:spMk id="11" creationId="{2ABB0B8A-26CD-6D96-8250-53487126D156}"/>
          </ac:spMkLst>
        </pc:spChg>
        <pc:spChg chg="add del mod">
          <ac:chgData name="Greetdewulf" userId="S::greetdewulf_outlook.com#ext#@vlbr.onmicrosoft.com::f270ddae-5d96-490c-b970-432d4cb31e4c" providerId="AD" clId="Web-{2E9B04D4-418E-49B1-9C45-86C64A175558}" dt="2022-11-14T09:10:52.540" v="643"/>
          <ac:spMkLst>
            <pc:docMk/>
            <pc:sldMk cId="920173932" sldId="275"/>
            <ac:spMk id="12" creationId="{750290AF-794C-2FCA-2B75-D749B8454165}"/>
          </ac:spMkLst>
        </pc:spChg>
        <pc:spChg chg="add mod">
          <ac:chgData name="Greetdewulf" userId="S::greetdewulf_outlook.com#ext#@vlbr.onmicrosoft.com::f270ddae-5d96-490c-b970-432d4cb31e4c" providerId="AD" clId="Web-{2E9B04D4-418E-49B1-9C45-86C64A175558}" dt="2022-11-14T09:29:32.240" v="791" actId="20577"/>
          <ac:spMkLst>
            <pc:docMk/>
            <pc:sldMk cId="920173932" sldId="275"/>
            <ac:spMk id="14" creationId="{ECAE18C4-1B0B-FEF1-5629-868871936D4C}"/>
          </ac:spMkLst>
        </pc:spChg>
        <pc:picChg chg="add mod">
          <ac:chgData name="Greetdewulf" userId="S::greetdewulf_outlook.com#ext#@vlbr.onmicrosoft.com::f270ddae-5d96-490c-b970-432d4cb31e4c" providerId="AD" clId="Web-{2E9B04D4-418E-49B1-9C45-86C64A175558}" dt="2022-11-14T11:44:21.114" v="800" actId="1076"/>
          <ac:picMkLst>
            <pc:docMk/>
            <pc:sldMk cId="920173932" sldId="275"/>
            <ac:picMk id="2" creationId="{298A399D-6425-84E5-C10A-5452EB99788B}"/>
          </ac:picMkLst>
        </pc:picChg>
        <pc:picChg chg="mod">
          <ac:chgData name="Greetdewulf" userId="S::greetdewulf_outlook.com#ext#@vlbr.onmicrosoft.com::f270ddae-5d96-490c-b970-432d4cb31e4c" providerId="AD" clId="Web-{2E9B04D4-418E-49B1-9C45-86C64A175558}" dt="2022-11-14T11:42:53.347" v="795" actId="1076"/>
          <ac:picMkLst>
            <pc:docMk/>
            <pc:sldMk cId="920173932" sldId="275"/>
            <ac:picMk id="7" creationId="{8828B5D3-A83F-AA31-B2A9-F1AED413F79F}"/>
          </ac:picMkLst>
        </pc:picChg>
        <pc:picChg chg="add del mod">
          <ac:chgData name="Greetdewulf" userId="S::greetdewulf_outlook.com#ext#@vlbr.onmicrosoft.com::f270ddae-5d96-490c-b970-432d4cb31e4c" providerId="AD" clId="Web-{2E9B04D4-418E-49B1-9C45-86C64A175558}" dt="2022-11-14T09:18:02.073" v="666"/>
          <ac:picMkLst>
            <pc:docMk/>
            <pc:sldMk cId="920173932" sldId="275"/>
            <ac:picMk id="13" creationId="{FBA7BEA1-EBE3-5B82-F90D-FEE9DAC7326D}"/>
          </ac:picMkLst>
        </pc:picChg>
      </pc:sldChg>
      <pc:sldChg chg="addSp delSp modSp">
        <pc:chgData name="Greetdewulf" userId="S::greetdewulf_outlook.com#ext#@vlbr.onmicrosoft.com::f270ddae-5d96-490c-b970-432d4cb31e4c" providerId="AD" clId="Web-{2E9B04D4-418E-49B1-9C45-86C64A175558}" dt="2022-11-14T09:12:11.450" v="663" actId="20577"/>
        <pc:sldMkLst>
          <pc:docMk/>
          <pc:sldMk cId="1775124906" sldId="288"/>
        </pc:sldMkLst>
        <pc:spChg chg="mod">
          <ac:chgData name="Greetdewulf" userId="S::greetdewulf_outlook.com#ext#@vlbr.onmicrosoft.com::f270ddae-5d96-490c-b970-432d4cb31e4c" providerId="AD" clId="Web-{2E9B04D4-418E-49B1-9C45-86C64A175558}" dt="2022-11-14T09:12:11.450" v="663" actId="20577"/>
          <ac:spMkLst>
            <pc:docMk/>
            <pc:sldMk cId="1775124906" sldId="288"/>
            <ac:spMk id="3" creationId="{D4A2EB3F-4D60-451F-8F45-7D6654D2FCD9}"/>
          </ac:spMkLst>
        </pc:spChg>
        <pc:spChg chg="add del mod">
          <ac:chgData name="Greetdewulf" userId="S::greetdewulf_outlook.com#ext#@vlbr.onmicrosoft.com::f270ddae-5d96-490c-b970-432d4cb31e4c" providerId="AD" clId="Web-{2E9B04D4-418E-49B1-9C45-86C64A175558}" dt="2022-11-14T08:51:43.933" v="465"/>
          <ac:spMkLst>
            <pc:docMk/>
            <pc:sldMk cId="1775124906" sldId="288"/>
            <ac:spMk id="4" creationId="{8CC8541F-5385-CD29-AD40-EA0EDF1EE11F}"/>
          </ac:spMkLst>
        </pc:spChg>
        <pc:spChg chg="mod">
          <ac:chgData name="Greetdewulf" userId="S::greetdewulf_outlook.com#ext#@vlbr.onmicrosoft.com::f270ddae-5d96-490c-b970-432d4cb31e4c" providerId="AD" clId="Web-{2E9B04D4-418E-49B1-9C45-86C64A175558}" dt="2022-11-14T08:46:52.468" v="398" actId="20577"/>
          <ac:spMkLst>
            <pc:docMk/>
            <pc:sldMk cId="1775124906" sldId="288"/>
            <ac:spMk id="6" creationId="{D8E6824E-0D47-49EA-8EE0-CE2D88B71C95}"/>
          </ac:spMkLst>
        </pc:spChg>
        <pc:spChg chg="add mod">
          <ac:chgData name="Greetdewulf" userId="S::greetdewulf_outlook.com#ext#@vlbr.onmicrosoft.com::f270ddae-5d96-490c-b970-432d4cb31e4c" providerId="AD" clId="Web-{2E9B04D4-418E-49B1-9C45-86C64A175558}" dt="2022-11-14T08:59:40.545" v="548" actId="14100"/>
          <ac:spMkLst>
            <pc:docMk/>
            <pc:sldMk cId="1775124906" sldId="288"/>
            <ac:spMk id="20" creationId="{3E6B70AF-B984-858D-D99D-046D9FF68A8A}"/>
          </ac:spMkLst>
        </pc:spChg>
        <pc:spChg chg="add mod">
          <ac:chgData name="Greetdewulf" userId="S::greetdewulf_outlook.com#ext#@vlbr.onmicrosoft.com::f270ddae-5d96-490c-b970-432d4cb31e4c" providerId="AD" clId="Web-{2E9B04D4-418E-49B1-9C45-86C64A175558}" dt="2022-11-14T09:02:38.380" v="575" actId="14100"/>
          <ac:spMkLst>
            <pc:docMk/>
            <pc:sldMk cId="1775124906" sldId="288"/>
            <ac:spMk id="21" creationId="{4C949A80-7A00-DDEA-2A63-20595EA0116F}"/>
          </ac:spMkLst>
        </pc:spChg>
        <pc:spChg chg="add mod">
          <ac:chgData name="Greetdewulf" userId="S::greetdewulf_outlook.com#ext#@vlbr.onmicrosoft.com::f270ddae-5d96-490c-b970-432d4cb31e4c" providerId="AD" clId="Web-{2E9B04D4-418E-49B1-9C45-86C64A175558}" dt="2022-11-14T09:03:34.633" v="599" actId="20577"/>
          <ac:spMkLst>
            <pc:docMk/>
            <pc:sldMk cId="1775124906" sldId="288"/>
            <ac:spMk id="22" creationId="{DE981649-6053-6792-313E-D20DCCBE766F}"/>
          </ac:spMkLst>
        </pc:spChg>
        <pc:spChg chg="add mod">
          <ac:chgData name="Greetdewulf" userId="S::greetdewulf_outlook.com#ext#@vlbr.onmicrosoft.com::f270ddae-5d96-490c-b970-432d4cb31e4c" providerId="AD" clId="Web-{2E9B04D4-418E-49B1-9C45-86C64A175558}" dt="2022-11-14T09:03:41.492" v="600" actId="1076"/>
          <ac:spMkLst>
            <pc:docMk/>
            <pc:sldMk cId="1775124906" sldId="288"/>
            <ac:spMk id="23" creationId="{6DF098B6-1A21-651B-DA1E-BDD0C9434FBB}"/>
          </ac:spMkLst>
        </pc:spChg>
        <pc:spChg chg="add mod">
          <ac:chgData name="Greetdewulf" userId="S::greetdewulf_outlook.com#ext#@vlbr.onmicrosoft.com::f270ddae-5d96-490c-b970-432d4cb31e4c" providerId="AD" clId="Web-{2E9B04D4-418E-49B1-9C45-86C64A175558}" dt="2022-11-14T09:02:58.491" v="583" actId="20577"/>
          <ac:spMkLst>
            <pc:docMk/>
            <pc:sldMk cId="1775124906" sldId="288"/>
            <ac:spMk id="24" creationId="{347C1163-B27C-0E6C-E9AE-FE419DC1DC8B}"/>
          </ac:spMkLst>
        </pc:spChg>
        <pc:picChg chg="del">
          <ac:chgData name="Greetdewulf" userId="S::greetdewulf_outlook.com#ext#@vlbr.onmicrosoft.com::f270ddae-5d96-490c-b970-432d4cb31e4c" providerId="AD" clId="Web-{2E9B04D4-418E-49B1-9C45-86C64A175558}" dt="2022-11-14T08:48:20.847" v="418"/>
          <ac:picMkLst>
            <pc:docMk/>
            <pc:sldMk cId="1775124906" sldId="288"/>
            <ac:picMk id="7" creationId="{EE902F7E-D8ED-D3B5-51A3-D629BEA6E9F2}"/>
          </ac:picMkLst>
        </pc:picChg>
        <pc:picChg chg="mod">
          <ac:chgData name="Greetdewulf" userId="S::greetdewulf_outlook.com#ext#@vlbr.onmicrosoft.com::f270ddae-5d96-490c-b970-432d4cb31e4c" providerId="AD" clId="Web-{2E9B04D4-418E-49B1-9C45-86C64A175558}" dt="2022-11-14T09:05:48.200" v="615" actId="1076"/>
          <ac:picMkLst>
            <pc:docMk/>
            <pc:sldMk cId="1775124906" sldId="288"/>
            <ac:picMk id="9" creationId="{3CE1E52E-7970-46FE-66C8-69E22F87FFB9}"/>
          </ac:picMkLst>
        </pc:picChg>
        <pc:picChg chg="del mod">
          <ac:chgData name="Greetdewulf" userId="S::greetdewulf_outlook.com#ext#@vlbr.onmicrosoft.com::f270ddae-5d96-490c-b970-432d4cb31e4c" providerId="AD" clId="Web-{2E9B04D4-418E-49B1-9C45-86C64A175558}" dt="2022-11-14T08:56:11.350" v="526"/>
          <ac:picMkLst>
            <pc:docMk/>
            <pc:sldMk cId="1775124906" sldId="288"/>
            <ac:picMk id="10" creationId="{667B4779-7C1E-4B59-F2DF-A421FBFB12F4}"/>
          </ac:picMkLst>
        </pc:picChg>
        <pc:picChg chg="del mod">
          <ac:chgData name="Greetdewulf" userId="S::greetdewulf_outlook.com#ext#@vlbr.onmicrosoft.com::f270ddae-5d96-490c-b970-432d4cb31e4c" providerId="AD" clId="Web-{2E9B04D4-418E-49B1-9C45-86C64A175558}" dt="2022-11-14T08:56:15.881" v="528"/>
          <ac:picMkLst>
            <pc:docMk/>
            <pc:sldMk cId="1775124906" sldId="288"/>
            <ac:picMk id="11" creationId="{D4AC16FD-AA88-62E4-5525-F4FBF09A487D}"/>
          </ac:picMkLst>
        </pc:picChg>
        <pc:picChg chg="add mod">
          <ac:chgData name="Greetdewulf" userId="S::greetdewulf_outlook.com#ext#@vlbr.onmicrosoft.com::f270ddae-5d96-490c-b970-432d4cb31e4c" providerId="AD" clId="Web-{2E9B04D4-418E-49B1-9C45-86C64A175558}" dt="2022-11-14T08:57:04.070" v="533" actId="14100"/>
          <ac:picMkLst>
            <pc:docMk/>
            <pc:sldMk cId="1775124906" sldId="288"/>
            <ac:picMk id="12" creationId="{D3D41D94-5D86-FFD2-32A9-A6001CCEAA56}"/>
          </ac:picMkLst>
        </pc:picChg>
        <pc:picChg chg="add mod">
          <ac:chgData name="Greetdewulf" userId="S::greetdewulf_outlook.com#ext#@vlbr.onmicrosoft.com::f270ddae-5d96-490c-b970-432d4cb31e4c" providerId="AD" clId="Web-{2E9B04D4-418E-49B1-9C45-86C64A175558}" dt="2022-11-14T08:57:09.383" v="534" actId="14100"/>
          <ac:picMkLst>
            <pc:docMk/>
            <pc:sldMk cId="1775124906" sldId="288"/>
            <ac:picMk id="14" creationId="{88452BD4-0392-EB11-4270-4C2B5056EB29}"/>
          </ac:picMkLst>
        </pc:picChg>
        <pc:picChg chg="del mod">
          <ac:chgData name="Greetdewulf" userId="S::greetdewulf_outlook.com#ext#@vlbr.onmicrosoft.com::f270ddae-5d96-490c-b970-432d4cb31e4c" providerId="AD" clId="Web-{2E9B04D4-418E-49B1-9C45-86C64A175558}" dt="2022-11-14T08:56:14.178" v="527"/>
          <ac:picMkLst>
            <pc:docMk/>
            <pc:sldMk cId="1775124906" sldId="288"/>
            <ac:picMk id="16" creationId="{9807831D-EEDF-591E-7106-02F4D83E93DA}"/>
          </ac:picMkLst>
        </pc:picChg>
        <pc:picChg chg="add mod">
          <ac:chgData name="Greetdewulf" userId="S::greetdewulf_outlook.com#ext#@vlbr.onmicrosoft.com::f270ddae-5d96-490c-b970-432d4cb31e4c" providerId="AD" clId="Web-{2E9B04D4-418E-49B1-9C45-86C64A175558}" dt="2022-11-14T08:57:25.540" v="538" actId="14100"/>
          <ac:picMkLst>
            <pc:docMk/>
            <pc:sldMk cId="1775124906" sldId="288"/>
            <ac:picMk id="17" creationId="{FA8491B8-7A40-F015-9081-19FC4D294D42}"/>
          </ac:picMkLst>
        </pc:picChg>
        <pc:picChg chg="add mod">
          <ac:chgData name="Greetdewulf" userId="S::greetdewulf_outlook.com#ext#@vlbr.onmicrosoft.com::f270ddae-5d96-490c-b970-432d4cb31e4c" providerId="AD" clId="Web-{2E9B04D4-418E-49B1-9C45-86C64A175558}" dt="2022-11-14T08:57:51.775" v="541" actId="14100"/>
          <ac:picMkLst>
            <pc:docMk/>
            <pc:sldMk cId="1775124906" sldId="288"/>
            <ac:picMk id="19" creationId="{F9AABE4A-EDA2-7464-87E1-079EC8ED170D}"/>
          </ac:picMkLst>
        </pc:picChg>
      </pc:sldChg>
      <pc:sldChg chg="modSp del">
        <pc:chgData name="Greetdewulf" userId="S::greetdewulf_outlook.com#ext#@vlbr.onmicrosoft.com::f270ddae-5d96-490c-b970-432d4cb31e4c" providerId="AD" clId="Web-{2E9B04D4-418E-49B1-9C45-86C64A175558}" dt="2022-11-14T09:04:44.042" v="610"/>
        <pc:sldMkLst>
          <pc:docMk/>
          <pc:sldMk cId="2281914008" sldId="299"/>
        </pc:sldMkLst>
        <pc:spChg chg="mod">
          <ac:chgData name="Greetdewulf" userId="S::greetdewulf_outlook.com#ext#@vlbr.onmicrosoft.com::f270ddae-5d96-490c-b970-432d4cb31e4c" providerId="AD" clId="Web-{2E9B04D4-418E-49B1-9C45-86C64A175558}" dt="2022-11-14T07:15:04.411" v="284" actId="20577"/>
          <ac:spMkLst>
            <pc:docMk/>
            <pc:sldMk cId="2281914008" sldId="299"/>
            <ac:spMk id="2" creationId="{7E37BB13-4AF5-4C37-A4E4-C8EBF618E4D4}"/>
          </ac:spMkLst>
        </pc:spChg>
      </pc:sldChg>
      <pc:sldChg chg="del">
        <pc:chgData name="Greetdewulf" userId="S::greetdewulf_outlook.com#ext#@vlbr.onmicrosoft.com::f270ddae-5d96-490c-b970-432d4cb31e4c" providerId="AD" clId="Web-{2E9B04D4-418E-49B1-9C45-86C64A175558}" dt="2022-11-14T07:01:39.735" v="33"/>
        <pc:sldMkLst>
          <pc:docMk/>
          <pc:sldMk cId="1577529255" sldId="303"/>
        </pc:sldMkLst>
      </pc:sldChg>
      <pc:sldChg chg="addSp delSp modSp del">
        <pc:chgData name="Greetdewulf" userId="S::greetdewulf_outlook.com#ext#@vlbr.onmicrosoft.com::f270ddae-5d96-490c-b970-432d4cb31e4c" providerId="AD" clId="Web-{2E9B04D4-418E-49B1-9C45-86C64A175558}" dt="2022-11-14T08:43:27.085" v="370"/>
        <pc:sldMkLst>
          <pc:docMk/>
          <pc:sldMk cId="1476137269" sldId="304"/>
        </pc:sldMkLst>
        <pc:spChg chg="add del mod">
          <ac:chgData name="Greetdewulf" userId="S::greetdewulf_outlook.com#ext#@vlbr.onmicrosoft.com::f270ddae-5d96-490c-b970-432d4cb31e4c" providerId="AD" clId="Web-{2E9B04D4-418E-49B1-9C45-86C64A175558}" dt="2022-11-14T07:05:17.151" v="64"/>
          <ac:spMkLst>
            <pc:docMk/>
            <pc:sldMk cId="1476137269" sldId="304"/>
            <ac:spMk id="4" creationId="{90768C2E-2F7D-D94E-9986-C11420904936}"/>
          </ac:spMkLst>
        </pc:spChg>
        <pc:spChg chg="del mod">
          <ac:chgData name="Greetdewulf" userId="S::greetdewulf_outlook.com#ext#@vlbr.onmicrosoft.com::f270ddae-5d96-490c-b970-432d4cb31e4c" providerId="AD" clId="Web-{2E9B04D4-418E-49B1-9C45-86C64A175558}" dt="2022-11-14T06:57:31.272" v="3"/>
          <ac:spMkLst>
            <pc:docMk/>
            <pc:sldMk cId="1476137269" sldId="304"/>
            <ac:spMk id="20" creationId="{B1DFF4FF-96BE-9147-96D1-A240ED566CE1}"/>
          </ac:spMkLst>
        </pc:spChg>
      </pc:sldChg>
      <pc:sldChg chg="del">
        <pc:chgData name="Greetdewulf" userId="S::greetdewulf_outlook.com#ext#@vlbr.onmicrosoft.com::f270ddae-5d96-490c-b970-432d4cb31e4c" providerId="AD" clId="Web-{2E9B04D4-418E-49B1-9C45-86C64A175558}" dt="2022-11-14T08:36:42.850" v="313"/>
        <pc:sldMkLst>
          <pc:docMk/>
          <pc:sldMk cId="2135673684" sldId="305"/>
        </pc:sldMkLst>
      </pc:sldChg>
      <pc:sldChg chg="modSp">
        <pc:chgData name="Greetdewulf" userId="S::greetdewulf_outlook.com#ext#@vlbr.onmicrosoft.com::f270ddae-5d96-490c-b970-432d4cb31e4c" providerId="AD" clId="Web-{2E9B04D4-418E-49B1-9C45-86C64A175558}" dt="2022-11-14T09:04:33.213" v="609" actId="14100"/>
        <pc:sldMkLst>
          <pc:docMk/>
          <pc:sldMk cId="731641844" sldId="308"/>
        </pc:sldMkLst>
        <pc:spChg chg="mod">
          <ac:chgData name="Greetdewulf" userId="S::greetdewulf_outlook.com#ext#@vlbr.onmicrosoft.com::f270ddae-5d96-490c-b970-432d4cb31e4c" providerId="AD" clId="Web-{2E9B04D4-418E-49B1-9C45-86C64A175558}" dt="2022-11-14T07:15:54.601" v="287" actId="20577"/>
          <ac:spMkLst>
            <pc:docMk/>
            <pc:sldMk cId="731641844" sldId="308"/>
            <ac:spMk id="2" creationId="{67708C79-A4AC-4B5D-92DF-600737E4D11A}"/>
          </ac:spMkLst>
        </pc:spChg>
        <pc:spChg chg="mod">
          <ac:chgData name="Greetdewulf" userId="S::greetdewulf_outlook.com#ext#@vlbr.onmicrosoft.com::f270ddae-5d96-490c-b970-432d4cb31e4c" providerId="AD" clId="Web-{2E9B04D4-418E-49B1-9C45-86C64A175558}" dt="2022-11-14T09:04:25.525" v="608" actId="14100"/>
          <ac:spMkLst>
            <pc:docMk/>
            <pc:sldMk cId="731641844" sldId="308"/>
            <ac:spMk id="3" creationId="{7D779DE4-CAEA-4617-897E-FEC9A2AC2D6A}"/>
          </ac:spMkLst>
        </pc:spChg>
        <pc:spChg chg="mod">
          <ac:chgData name="Greetdewulf" userId="S::greetdewulf_outlook.com#ext#@vlbr.onmicrosoft.com::f270ddae-5d96-490c-b970-432d4cb31e4c" providerId="AD" clId="Web-{2E9B04D4-418E-49B1-9C45-86C64A175558}" dt="2022-11-14T09:04:33.213" v="609" actId="14100"/>
          <ac:spMkLst>
            <pc:docMk/>
            <pc:sldMk cId="731641844" sldId="308"/>
            <ac:spMk id="4" creationId="{615C66C5-CF46-4BB3-82CB-5E5DFB9B5498}"/>
          </ac:spMkLst>
        </pc:spChg>
        <pc:spChg chg="mod">
          <ac:chgData name="Greetdewulf" userId="S::greetdewulf_outlook.com#ext#@vlbr.onmicrosoft.com::f270ddae-5d96-490c-b970-432d4cb31e4c" providerId="AD" clId="Web-{2E9B04D4-418E-49B1-9C45-86C64A175558}" dt="2022-11-14T09:04:17.978" v="606" actId="14100"/>
          <ac:spMkLst>
            <pc:docMk/>
            <pc:sldMk cId="731641844" sldId="308"/>
            <ac:spMk id="17" creationId="{42B0A734-B5BB-42C2-946F-EC7ABE90A23A}"/>
          </ac:spMkLst>
        </pc:spChg>
        <pc:spChg chg="mod">
          <ac:chgData name="Greetdewulf" userId="S::greetdewulf_outlook.com#ext#@vlbr.onmicrosoft.com::f270ddae-5d96-490c-b970-432d4cb31e4c" providerId="AD" clId="Web-{2E9B04D4-418E-49B1-9C45-86C64A175558}" dt="2022-11-14T09:04:03.477" v="602" actId="14100"/>
          <ac:spMkLst>
            <pc:docMk/>
            <pc:sldMk cId="731641844" sldId="308"/>
            <ac:spMk id="23" creationId="{36C30EB0-8051-9AB3-46CF-224013E4BE24}"/>
          </ac:spMkLst>
        </pc:spChg>
      </pc:sldChg>
      <pc:sldChg chg="addSp delSp modSp ord">
        <pc:chgData name="Greetdewulf" userId="S::greetdewulf_outlook.com#ext#@vlbr.onmicrosoft.com::f270ddae-5d96-490c-b970-432d4cb31e4c" providerId="AD" clId="Web-{2E9B04D4-418E-49B1-9C45-86C64A175558}" dt="2022-11-14T09:30:25.117" v="793"/>
        <pc:sldMkLst>
          <pc:docMk/>
          <pc:sldMk cId="3140179507" sldId="310"/>
        </pc:sldMkLst>
        <pc:spChg chg="mod">
          <ac:chgData name="Greetdewulf" userId="S::greetdewulf_outlook.com#ext#@vlbr.onmicrosoft.com::f270ddae-5d96-490c-b970-432d4cb31e4c" providerId="AD" clId="Web-{2E9B04D4-418E-49B1-9C45-86C64A175558}" dt="2022-11-14T08:42:46.958" v="369" actId="20577"/>
          <ac:spMkLst>
            <pc:docMk/>
            <pc:sldMk cId="3140179507" sldId="310"/>
            <ac:spMk id="11" creationId="{1C619208-9A1B-7B0B-F215-40AAC462B5CE}"/>
          </ac:spMkLst>
        </pc:spChg>
        <pc:spChg chg="add del mod">
          <ac:chgData name="Greetdewulf" userId="S::greetdewulf_outlook.com#ext#@vlbr.onmicrosoft.com::f270ddae-5d96-490c-b970-432d4cb31e4c" providerId="AD" clId="Web-{2E9B04D4-418E-49B1-9C45-86C64A175558}" dt="2022-11-14T08:41:57.488" v="357"/>
          <ac:spMkLst>
            <pc:docMk/>
            <pc:sldMk cId="3140179507" sldId="310"/>
            <ac:spMk id="12" creationId="{AAF3303B-F610-32F9-7A89-A6F99BF52F00}"/>
          </ac:spMkLst>
        </pc:spChg>
        <pc:spChg chg="mod">
          <ac:chgData name="Greetdewulf" userId="S::greetdewulf_outlook.com#ext#@vlbr.onmicrosoft.com::f270ddae-5d96-490c-b970-432d4cb31e4c" providerId="AD" clId="Web-{2E9B04D4-418E-49B1-9C45-86C64A175558}" dt="2022-11-14T08:37:39.946" v="326" actId="20577"/>
          <ac:spMkLst>
            <pc:docMk/>
            <pc:sldMk cId="3140179507" sldId="310"/>
            <ac:spMk id="24" creationId="{E8D849D5-F4B3-46F8-8FAA-BFE11319965D}"/>
          </ac:spMkLst>
        </pc:spChg>
        <pc:picChg chg="add mod ord">
          <ac:chgData name="Greetdewulf" userId="S::greetdewulf_outlook.com#ext#@vlbr.onmicrosoft.com::f270ddae-5d96-490c-b970-432d4cb31e4c" providerId="AD" clId="Web-{2E9B04D4-418E-49B1-9C45-86C64A175558}" dt="2022-11-14T08:41:57.488" v="357"/>
          <ac:picMkLst>
            <pc:docMk/>
            <pc:sldMk cId="3140179507" sldId="310"/>
            <ac:picMk id="14" creationId="{DD318FB4-CD14-E213-A8EA-3883F2BBADC2}"/>
          </ac:picMkLst>
        </pc:picChg>
        <pc:picChg chg="del">
          <ac:chgData name="Greetdewulf" userId="S::greetdewulf_outlook.com#ext#@vlbr.onmicrosoft.com::f270ddae-5d96-490c-b970-432d4cb31e4c" providerId="AD" clId="Web-{2E9B04D4-418E-49B1-9C45-86C64A175558}" dt="2022-11-14T08:41:49.347" v="356"/>
          <ac:picMkLst>
            <pc:docMk/>
            <pc:sldMk cId="3140179507" sldId="310"/>
            <ac:picMk id="17" creationId="{4AF21368-E38E-6F13-60BE-77E9E33938D9}"/>
          </ac:picMkLst>
        </pc:picChg>
      </pc:sldChg>
      <pc:sldChg chg="modSp">
        <pc:chgData name="Greetdewulf" userId="S::greetdewulf_outlook.com#ext#@vlbr.onmicrosoft.com::f270ddae-5d96-490c-b970-432d4cb31e4c" providerId="AD" clId="Web-{2E9B04D4-418E-49B1-9C45-86C64A175558}" dt="2022-11-14T07:15:42.788" v="286" actId="20577"/>
        <pc:sldMkLst>
          <pc:docMk/>
          <pc:sldMk cId="620991316" sldId="314"/>
        </pc:sldMkLst>
        <pc:spChg chg="mod">
          <ac:chgData name="Greetdewulf" userId="S::greetdewulf_outlook.com#ext#@vlbr.onmicrosoft.com::f270ddae-5d96-490c-b970-432d4cb31e4c" providerId="AD" clId="Web-{2E9B04D4-418E-49B1-9C45-86C64A175558}" dt="2022-11-14T07:15:42.788" v="286" actId="20577"/>
          <ac:spMkLst>
            <pc:docMk/>
            <pc:sldMk cId="620991316" sldId="314"/>
            <ac:spMk id="3" creationId="{35E3EA69-4E0E-41BD-8095-A124225A2647}"/>
          </ac:spMkLst>
        </pc:spChg>
      </pc:sldChg>
      <pc:sldChg chg="del">
        <pc:chgData name="Greetdewulf" userId="S::greetdewulf_outlook.com#ext#@vlbr.onmicrosoft.com::f270ddae-5d96-490c-b970-432d4cb31e4c" providerId="AD" clId="Web-{2E9B04D4-418E-49B1-9C45-86C64A175558}" dt="2022-11-14T09:04:53.933" v="612"/>
        <pc:sldMkLst>
          <pc:docMk/>
          <pc:sldMk cId="1234267737" sldId="317"/>
        </pc:sldMkLst>
      </pc:sldChg>
      <pc:sldChg chg="del">
        <pc:chgData name="Greetdewulf" userId="S::greetdewulf_outlook.com#ext#@vlbr.onmicrosoft.com::f270ddae-5d96-490c-b970-432d4cb31e4c" providerId="AD" clId="Web-{2E9B04D4-418E-49B1-9C45-86C64A175558}" dt="2022-11-14T07:01:13.984" v="27"/>
        <pc:sldMkLst>
          <pc:docMk/>
          <pc:sldMk cId="3015295246" sldId="322"/>
        </pc:sldMkLst>
      </pc:sldChg>
      <pc:sldChg chg="del">
        <pc:chgData name="Greetdewulf" userId="S::greetdewulf_outlook.com#ext#@vlbr.onmicrosoft.com::f270ddae-5d96-490c-b970-432d4cb31e4c" providerId="AD" clId="Web-{2E9B04D4-418E-49B1-9C45-86C64A175558}" dt="2022-11-14T09:04:48.526" v="611"/>
        <pc:sldMkLst>
          <pc:docMk/>
          <pc:sldMk cId="1496785327" sldId="323"/>
        </pc:sldMkLst>
      </pc:sldChg>
      <pc:sldChg chg="addSp delSp modSp add del replId">
        <pc:chgData name="Greetdewulf" userId="S::greetdewulf_outlook.com#ext#@vlbr.onmicrosoft.com::f270ddae-5d96-490c-b970-432d4cb31e4c" providerId="AD" clId="Web-{2E9B04D4-418E-49B1-9C45-86C64A175558}" dt="2022-11-14T08:55:42.317" v="525"/>
        <pc:sldMkLst>
          <pc:docMk/>
          <pc:sldMk cId="88591257" sldId="324"/>
        </pc:sldMkLst>
        <pc:spChg chg="mod">
          <ac:chgData name="Greetdewulf" userId="S::greetdewulf_outlook.com#ext#@vlbr.onmicrosoft.com::f270ddae-5d96-490c-b970-432d4cb31e4c" providerId="AD" clId="Web-{2E9B04D4-418E-49B1-9C45-86C64A175558}" dt="2022-11-14T08:40:31.015" v="350" actId="20577"/>
          <ac:spMkLst>
            <pc:docMk/>
            <pc:sldMk cId="88591257" sldId="324"/>
            <ac:spMk id="2" creationId="{7E37BB13-4AF5-4C37-A4E4-C8EBF618E4D4}"/>
          </ac:spMkLst>
        </pc:spChg>
        <pc:spChg chg="del">
          <ac:chgData name="Greetdewulf" userId="S::greetdewulf_outlook.com#ext#@vlbr.onmicrosoft.com::f270ddae-5d96-490c-b970-432d4cb31e4c" providerId="AD" clId="Web-{2E9B04D4-418E-49B1-9C45-86C64A175558}" dt="2022-11-14T08:39:25.466" v="341"/>
          <ac:spMkLst>
            <pc:docMk/>
            <pc:sldMk cId="88591257" sldId="324"/>
            <ac:spMk id="5" creationId="{28E454C8-28B1-52F2-63B7-619712DC4000}"/>
          </ac:spMkLst>
        </pc:spChg>
        <pc:spChg chg="del">
          <ac:chgData name="Greetdewulf" userId="S::greetdewulf_outlook.com#ext#@vlbr.onmicrosoft.com::f270ddae-5d96-490c-b970-432d4cb31e4c" providerId="AD" clId="Web-{2E9B04D4-418E-49B1-9C45-86C64A175558}" dt="2022-11-14T08:39:57.280" v="348"/>
          <ac:spMkLst>
            <pc:docMk/>
            <pc:sldMk cId="88591257" sldId="324"/>
            <ac:spMk id="6" creationId="{8AAF0ABB-4D0F-3545-6995-6EE327C1F045}"/>
          </ac:spMkLst>
        </pc:spChg>
        <pc:spChg chg="del">
          <ac:chgData name="Greetdewulf" userId="S::greetdewulf_outlook.com#ext#@vlbr.onmicrosoft.com::f270ddae-5d96-490c-b970-432d4cb31e4c" providerId="AD" clId="Web-{2E9B04D4-418E-49B1-9C45-86C64A175558}" dt="2022-11-14T08:39:02.512" v="335"/>
          <ac:spMkLst>
            <pc:docMk/>
            <pc:sldMk cId="88591257" sldId="324"/>
            <ac:spMk id="8" creationId="{107A6D8A-72F9-4BD4-A4AE-69013301D93C}"/>
          </ac:spMkLst>
        </pc:spChg>
        <pc:spChg chg="del">
          <ac:chgData name="Greetdewulf" userId="S::greetdewulf_outlook.com#ext#@vlbr.onmicrosoft.com::f270ddae-5d96-490c-b970-432d4cb31e4c" providerId="AD" clId="Web-{2E9B04D4-418E-49B1-9C45-86C64A175558}" dt="2022-11-14T08:39:31.529" v="343"/>
          <ac:spMkLst>
            <pc:docMk/>
            <pc:sldMk cId="88591257" sldId="324"/>
            <ac:spMk id="9" creationId="{25A83C4D-5DA8-ABB8-D00B-73AADA436A36}"/>
          </ac:spMkLst>
        </pc:spChg>
        <pc:spChg chg="del">
          <ac:chgData name="Greetdewulf" userId="S::greetdewulf_outlook.com#ext#@vlbr.onmicrosoft.com::f270ddae-5d96-490c-b970-432d4cb31e4c" providerId="AD" clId="Web-{2E9B04D4-418E-49B1-9C45-86C64A175558}" dt="2022-11-14T08:39:16.637" v="339"/>
          <ac:spMkLst>
            <pc:docMk/>
            <pc:sldMk cId="88591257" sldId="324"/>
            <ac:spMk id="21" creationId="{FFE53A14-F219-0AB9-4115-5D28C72DF005}"/>
          </ac:spMkLst>
        </pc:spChg>
        <pc:spChg chg="del mod">
          <ac:chgData name="Greetdewulf" userId="S::greetdewulf_outlook.com#ext#@vlbr.onmicrosoft.com::f270ddae-5d96-490c-b970-432d4cb31e4c" providerId="AD" clId="Web-{2E9B04D4-418E-49B1-9C45-86C64A175558}" dt="2022-11-14T08:39:49.889" v="347"/>
          <ac:spMkLst>
            <pc:docMk/>
            <pc:sldMk cId="88591257" sldId="324"/>
            <ac:spMk id="22" creationId="{F9CD02F2-68C1-CE3A-4231-3E765DE07429}"/>
          </ac:spMkLst>
        </pc:spChg>
        <pc:spChg chg="del">
          <ac:chgData name="Greetdewulf" userId="S::greetdewulf_outlook.com#ext#@vlbr.onmicrosoft.com::f270ddae-5d96-490c-b970-432d4cb31e4c" providerId="AD" clId="Web-{2E9B04D4-418E-49B1-9C45-86C64A175558}" dt="2022-11-14T08:39:21.716" v="340"/>
          <ac:spMkLst>
            <pc:docMk/>
            <pc:sldMk cId="88591257" sldId="324"/>
            <ac:spMk id="23" creationId="{298DF7F2-8ECC-AD4B-B25B-F6A9DDFA1A37}"/>
          </ac:spMkLst>
        </pc:spChg>
        <pc:spChg chg="add mod">
          <ac:chgData name="Greetdewulf" userId="S::greetdewulf_outlook.com#ext#@vlbr.onmicrosoft.com::f270ddae-5d96-490c-b970-432d4cb31e4c" providerId="AD" clId="Web-{2E9B04D4-418E-49B1-9C45-86C64A175558}" dt="2022-11-14T08:40:54.391" v="355" actId="20577"/>
          <ac:spMkLst>
            <pc:docMk/>
            <pc:sldMk cId="88591257" sldId="324"/>
            <ac:spMk id="25" creationId="{8A1BD2A0-E604-8502-5BDE-ED553CD7B4DB}"/>
          </ac:spMkLst>
        </pc:spChg>
        <pc:picChg chg="del">
          <ac:chgData name="Greetdewulf" userId="S::greetdewulf_outlook.com#ext#@vlbr.onmicrosoft.com::f270ddae-5d96-490c-b970-432d4cb31e4c" providerId="AD" clId="Web-{2E9B04D4-418E-49B1-9C45-86C64A175558}" dt="2022-11-14T08:39:05.262" v="336"/>
          <ac:picMkLst>
            <pc:docMk/>
            <pc:sldMk cId="88591257" sldId="324"/>
            <ac:picMk id="11" creationId="{EE0E0FEA-45C9-CAD1-1A2A-24C2AA8D66CD}"/>
          </ac:picMkLst>
        </pc:picChg>
        <pc:picChg chg="del">
          <ac:chgData name="Greetdewulf" userId="S::greetdewulf_outlook.com#ext#@vlbr.onmicrosoft.com::f270ddae-5d96-490c-b970-432d4cb31e4c" providerId="AD" clId="Web-{2E9B04D4-418E-49B1-9C45-86C64A175558}" dt="2022-11-14T08:39:28.450" v="342"/>
          <ac:picMkLst>
            <pc:docMk/>
            <pc:sldMk cId="88591257" sldId="324"/>
            <ac:picMk id="12" creationId="{DD004A5A-F65E-3C20-8C21-3EBEA859810A}"/>
          </ac:picMkLst>
        </pc:picChg>
        <pc:picChg chg="del">
          <ac:chgData name="Greetdewulf" userId="S::greetdewulf_outlook.com#ext#@vlbr.onmicrosoft.com::f270ddae-5d96-490c-b970-432d4cb31e4c" providerId="AD" clId="Web-{2E9B04D4-418E-49B1-9C45-86C64A175558}" dt="2022-11-14T08:39:34.623" v="344"/>
          <ac:picMkLst>
            <pc:docMk/>
            <pc:sldMk cId="88591257" sldId="324"/>
            <ac:picMk id="14" creationId="{0413E26D-D9CF-5A17-B7D7-5DFE2029F414}"/>
          </ac:picMkLst>
        </pc:picChg>
        <pc:picChg chg="del">
          <ac:chgData name="Greetdewulf" userId="S::greetdewulf_outlook.com#ext#@vlbr.onmicrosoft.com::f270ddae-5d96-490c-b970-432d4cb31e4c" providerId="AD" clId="Web-{2E9B04D4-418E-49B1-9C45-86C64A175558}" dt="2022-11-14T08:39:10.387" v="337"/>
          <ac:picMkLst>
            <pc:docMk/>
            <pc:sldMk cId="88591257" sldId="324"/>
            <ac:picMk id="16" creationId="{7AB65D30-02B4-4380-A9F7-32D92E265F7A}"/>
          </ac:picMkLst>
        </pc:picChg>
        <pc:picChg chg="del">
          <ac:chgData name="Greetdewulf" userId="S::greetdewulf_outlook.com#ext#@vlbr.onmicrosoft.com::f270ddae-5d96-490c-b970-432d4cb31e4c" providerId="AD" clId="Web-{2E9B04D4-418E-49B1-9C45-86C64A175558}" dt="2022-11-14T08:39:13.934" v="338"/>
          <ac:picMkLst>
            <pc:docMk/>
            <pc:sldMk cId="88591257" sldId="324"/>
            <ac:picMk id="17" creationId="{FABE2B13-42CA-932A-C895-500C1887EA6F}"/>
          </ac:picMkLst>
        </pc:picChg>
        <pc:picChg chg="del">
          <ac:chgData name="Greetdewulf" userId="S::greetdewulf_outlook.com#ext#@vlbr.onmicrosoft.com::f270ddae-5d96-490c-b970-432d4cb31e4c" providerId="AD" clId="Web-{2E9B04D4-418E-49B1-9C45-86C64A175558}" dt="2022-11-14T08:39:37.732" v="345"/>
          <ac:picMkLst>
            <pc:docMk/>
            <pc:sldMk cId="88591257" sldId="324"/>
            <ac:picMk id="19" creationId="{2F39C71A-4CEF-ABE2-CED6-DA563EB11FB0}"/>
          </ac:picMkLst>
        </pc:picChg>
      </pc:sldChg>
      <pc:sldChg chg="del">
        <pc:chgData name="Greetdewulf" userId="S::greetdewulf_outlook.com#ext#@vlbr.onmicrosoft.com::f270ddae-5d96-490c-b970-432d4cb31e4c" providerId="AD" clId="Web-{2E9B04D4-418E-49B1-9C45-86C64A175558}" dt="2022-11-14T07:01:38.095" v="32"/>
        <pc:sldMkLst>
          <pc:docMk/>
          <pc:sldMk cId="2508254172" sldId="324"/>
        </pc:sldMkLst>
      </pc:sldChg>
      <pc:sldChg chg="del">
        <pc:chgData name="Greetdewulf" userId="S::greetdewulf_outlook.com#ext#@vlbr.onmicrosoft.com::f270ddae-5d96-490c-b970-432d4cb31e4c" providerId="AD" clId="Web-{2E9B04D4-418E-49B1-9C45-86C64A175558}" dt="2022-11-14T07:01:52.595" v="34"/>
        <pc:sldMkLst>
          <pc:docMk/>
          <pc:sldMk cId="814213053" sldId="325"/>
        </pc:sldMkLst>
      </pc:sldChg>
      <pc:sldChg chg="del">
        <pc:chgData name="Greetdewulf" userId="S::greetdewulf_outlook.com#ext#@vlbr.onmicrosoft.com::f270ddae-5d96-490c-b970-432d4cb31e4c" providerId="AD" clId="Web-{2E9B04D4-418E-49B1-9C45-86C64A175558}" dt="2022-11-14T07:01:55.705" v="35"/>
        <pc:sldMkLst>
          <pc:docMk/>
          <pc:sldMk cId="3825717990" sldId="327"/>
        </pc:sldMkLst>
      </pc:sldChg>
      <pc:sldChg chg="del">
        <pc:chgData name="Greetdewulf" userId="S::greetdewulf_outlook.com#ext#@vlbr.onmicrosoft.com::f270ddae-5d96-490c-b970-432d4cb31e4c" providerId="AD" clId="Web-{2E9B04D4-418E-49B1-9C45-86C64A175558}" dt="2022-11-14T07:01:20.406" v="28"/>
        <pc:sldMkLst>
          <pc:docMk/>
          <pc:sldMk cId="1305511537" sldId="328"/>
        </pc:sldMkLst>
      </pc:sldChg>
      <pc:sldChg chg="del">
        <pc:chgData name="Greetdewulf" userId="S::greetdewulf_outlook.com#ext#@vlbr.onmicrosoft.com::f270ddae-5d96-490c-b970-432d4cb31e4c" providerId="AD" clId="Web-{2E9B04D4-418E-49B1-9C45-86C64A175558}" dt="2022-11-14T07:01:24.782" v="31"/>
        <pc:sldMkLst>
          <pc:docMk/>
          <pc:sldMk cId="2587877623" sldId="329"/>
        </pc:sldMkLst>
      </pc:sldChg>
      <pc:sldChg chg="del">
        <pc:chgData name="Greetdewulf" userId="S::greetdewulf_outlook.com#ext#@vlbr.onmicrosoft.com::f270ddae-5d96-490c-b970-432d4cb31e4c" providerId="AD" clId="Web-{2E9B04D4-418E-49B1-9C45-86C64A175558}" dt="2022-11-14T07:01:21.688" v="29"/>
        <pc:sldMkLst>
          <pc:docMk/>
          <pc:sldMk cId="4083970520" sldId="330"/>
        </pc:sldMkLst>
      </pc:sldChg>
      <pc:sldChg chg="del">
        <pc:chgData name="Greetdewulf" userId="S::greetdewulf_outlook.com#ext#@vlbr.onmicrosoft.com::f270ddae-5d96-490c-b970-432d4cb31e4c" providerId="AD" clId="Web-{2E9B04D4-418E-49B1-9C45-86C64A175558}" dt="2022-11-14T07:01:22.703" v="30"/>
        <pc:sldMkLst>
          <pc:docMk/>
          <pc:sldMk cId="3644515670" sldId="331"/>
        </pc:sldMkLst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nl-NL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F9068FD1-9BF1-4688-BAB1-2F1BCDDCFA85}" type="datetime1">
              <a:rPr lang="nl-NL" smtClean="0"/>
              <a:t>14-11-2022</a:t>
            </a:fld>
            <a:endParaRPr lang="nl-NL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nl-NL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nl-NL" noProof="0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AC794D-CEF1-4575-83EA-0CA401535CF4}" type="datetime1">
              <a:rPr lang="nl-NL" smtClean="0"/>
              <a:pPr/>
              <a:t>14-11-2022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nl-NL" noProof="0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nl-NL" noProof="0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nl-NL" smtClean="0"/>
              <a:t>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7779129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nl-NL" smtClean="0"/>
              <a:t>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3553901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nl-NL" smtClean="0"/>
              <a:t>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nl-NL" smtClean="0"/>
              <a:t>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6724327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nl-NL" smtClean="0"/>
              <a:t>5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1768748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hthoek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nl-NL" noProof="0"/>
              <a:t>6.53</a:t>
            </a:r>
          </a:p>
          <a:p>
            <a:pPr algn="ctr" rtl="0"/>
            <a:endParaRPr lang="nl-NL" noProof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3" name="Subtitel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nl-NL" noProof="0"/>
              <a:t>Klik om te bewerken</a:t>
            </a:r>
          </a:p>
        </p:txBody>
      </p:sp>
      <p:grpSp>
        <p:nvGrpSpPr>
          <p:cNvPr id="10" name="Tijdelijke aanduiding voor afbeelding 16" descr="abstracte, kleurrijke afbeelding van gebouwen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_Markt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6" name="Tijdelijke aanduiding voor tekst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1</a:t>
            </a:r>
          </a:p>
        </p:txBody>
      </p:sp>
      <p:sp>
        <p:nvSpPr>
          <p:cNvPr id="17" name="Tijdelijke aanduiding voor tekst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2</a:t>
            </a:r>
          </a:p>
        </p:txBody>
      </p:sp>
      <p:sp>
        <p:nvSpPr>
          <p:cNvPr id="18" name="Tijdelijke aanduiding voor tekst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3</a:t>
            </a:r>
          </a:p>
        </p:txBody>
      </p:sp>
      <p:sp>
        <p:nvSpPr>
          <p:cNvPr id="20" name="Tijdelijke aanduiding voor tekst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nl-NL" noProof="0"/>
              <a:t>SECTIEKOP</a:t>
            </a:r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2" name="Tijdelijke aanduiding voor tekst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nl-NL" noProof="0"/>
              <a:t>SECTIEKOP</a:t>
            </a:r>
          </a:p>
        </p:txBody>
      </p:sp>
      <p:sp>
        <p:nvSpPr>
          <p:cNvPr id="23" name="Tijdelijke aanduiding voor tekst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nl-NL" noProof="0"/>
              <a:t>SECTIEKOP</a:t>
            </a:r>
          </a:p>
        </p:txBody>
      </p:sp>
      <p:sp>
        <p:nvSpPr>
          <p:cNvPr id="19" name="Tijdelijke aanduiding voor datum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11_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hoek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13" name="Rechte verbindingslijn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6" name="Tijdelijke aanduiding voor inhoud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7" name="Tijdelijke aanduiding voor datum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8" name="Tijdelijke aanduiding voor voettekst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2_Kw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0" name="Tijdelijke aanduiding voor tekst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sp>
        <p:nvSpPr>
          <p:cNvPr id="11" name="Tijdelijke aanduiding voor tekst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sp>
        <p:nvSpPr>
          <p:cNvPr id="12" name="Tijdelijke aanduiding voor tekst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sp>
        <p:nvSpPr>
          <p:cNvPr id="13" name="Tijdelijke aanduiding voor tekst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cxnSp>
        <p:nvCxnSpPr>
          <p:cNvPr id="5" name="Rechte verbindingslijn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Rechte verbindingslijn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ijdelijke aanduiding voor datum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3_Groeistrateg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8" name="Rechthoek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5" name="Rechthoek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2" name="Tijdelijke aanduiding voor tekst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4" name="Tijdelijke aanduiding voor tekst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20" name="Tijdelijke aanduiding voor tekst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1" name="Tijdelijke aanduiding voor tekst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3" name="Tijdelijke aanduiding voor tekst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grpSp>
        <p:nvGrpSpPr>
          <p:cNvPr id="956" name="Tijdelijke aanduiding voor afbeelding 1925" descr="abstracte, kleurrijke afbeelding van gebouwen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959" name="Tijdelijke aanduiding voor voettekst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nl-NL" noProof="0" smtClean="0"/>
              <a:pPr rtl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4_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6" name="Tijdelijke aanduiding voor inhoud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7" name="Tijdelijke aanduiding voor datum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8" name="Tijdelijke aanduiding voor voettekst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5_Tijdlij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39" name="Tijdelijke aanduiding voor tekst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Year</a:t>
            </a:r>
          </a:p>
        </p:txBody>
      </p:sp>
      <p:sp>
        <p:nvSpPr>
          <p:cNvPr id="40" name="Tijdelijke aanduiding voor tekst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1" name="Tijdelijke aanduiding voor tekst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2" name="Tijdelijke aanduiding voor tekst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3" name="Tijdelijke aanduiding voor tekst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4" name="Tijdelijke aanduiding voor tekst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Year</a:t>
            </a:r>
          </a:p>
        </p:txBody>
      </p:sp>
      <p:sp>
        <p:nvSpPr>
          <p:cNvPr id="45" name="Tijdelijke aanduiding voor tekst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6" name="Tijdelijke aanduiding voor tekst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7" name="Tijdelijke aanduiding voor tekst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8" name="Tijdelijke aanduiding voor tekst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9" name="Tijdelijke aanduiding voor tekst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0" name="Tijdelijke aanduiding voor tekst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1" name="Tijdelijke aanduiding voor tekst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2" name="Tijdelijke aanduiding voor tekst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3" name="Tijdelijke aanduiding voor tekst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4" name="Tijdelijke aanduiding voor tekst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5" name="Tijdelijke aanduiding voor tekst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6" name="Tijdelijke aanduiding voor tekst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7" name="Tijdelijke aanduiding voor tekst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8" name="Tijdelijke aanduiding voor tekst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9" name="Tijdelijke aanduiding voor tekst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0" name="Tijdelijke aanduiding voor tekst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1" name="Tijdelijke aanduiding voor tekst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2" name="Tijdelijke aanduiding voor tekst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3" name="Tijdelijke aanduiding voor tekst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4" name="Tijdelijke aanduiding voor tekst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cxnSp>
        <p:nvCxnSpPr>
          <p:cNvPr id="65" name="Rechte verbindingslijn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item</a:t>
            </a:r>
          </a:p>
        </p:txBody>
      </p:sp>
      <p:sp>
        <p:nvSpPr>
          <p:cNvPr id="67" name="Tijdelijke aanduiding voor tekst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nl-NL" noProof="0"/>
              <a:t>Maand, Jaar</a:t>
            </a:r>
          </a:p>
        </p:txBody>
      </p:sp>
      <p:sp>
        <p:nvSpPr>
          <p:cNvPr id="68" name="Tijdelijke aanduiding voor datum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6_Financie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7_Vierkoppig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6" name="Rechthoek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9" name="Tijdelijke aanduiding voor tekst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1" name="Tijdelijke aanduiding voor afbeelding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12" name="Rechthoek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4" name="Tijdelijke aanduiding voor tekst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5" name="Tijdelijke aanduiding voor afbeelding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16" name="Rechthoek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7" name="Tijdelijke aanduiding voor tekst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8" name="Tijdelijke aanduiding voor tekst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9" name="Tijdelijke aanduiding voor afbeelding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20" name="Rechthoek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21" name="Tijdelijke aanduiding voor tekst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22" name="Tijdelijke aanduiding voor tekst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3" name="Tijdelijke aanduiding voor afbeelding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8_Achtkoppig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hthoek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1" name="Tijdelijke aanduiding voor afbeelding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2" name="Rechthoek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3" name="Tijdelijke aanduiding voor afbeelding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4" name="Rechthoek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5" name="Tijdelijke aanduiding voor afbeelding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6" name="Rechthoek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7" name="Tijdelijke aanduiding voor afbeelding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9" name="Tijdelijke aanduiding voor tekst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4" name="Tijdelijke aanduiding voor tekst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7" name="Tijdelijke aanduiding voor tekst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8" name="Tijdelijke aanduiding voor tekst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1" name="Tijdelijke aanduiding voor tekst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22" name="Tijdelijke aanduiding voor tekst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5" name="Tijdelijke aanduiding voor tekst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26" name="Tijdelijke aanduiding voor tekst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9" name="Tijdelijke aanduiding voor tekst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30" name="Tijdelijke aanduiding voor tekst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33" name="Tijdelijke aanduiding voor tekst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34" name="Tijdelijke aanduiding voor tekst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37" name="Tijdelijke aanduiding voor tekst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38" name="Tijdelijke aanduiding voor tekst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54" name="Rechthoek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55" name="Tijdelijke aanduiding voor afbeelding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56" name="Rechthoek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57" name="Tijdelijke aanduiding voor afbeelding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58" name="Rechthoek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59" name="Tijdelijke aanduiding voor afbeelding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60" name="Rechthoek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61" name="Tijdelijke aanduiding voor afbeelding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9_Financier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7" name="Tijdelijke aanduiding voor inhoud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8" name="Tijdelijke aanduiding voor inhoud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9" name="Tijdelijke aanduiding voor inhoud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0" name="Tijdelijke aanduiding voor inhoud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2" name="Tijdelijke aanduiding voor tekst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3" name="Tijdelijke aanduiding voor tekst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4" name="Tijdelijke aanduiding voor tekst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5" name="Tijdelijke aanduiding voor tekst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6" name="Tijdelijke aanduiding voor tekst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7" name="Tijdelijke aanduiding voor tekst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8" name="Tijdelijke aanduiding voor tekst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9" name="Tijdelijke aanduiding voor tekst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0" name="Tijdelijke aanduiding voor tekst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1" name="Tijdelijke aanduiding voor tekst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2" name="Tijdelijke aanduiding voor tekst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Over 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grpSp>
        <p:nvGrpSpPr>
          <p:cNvPr id="971" name="Tijdelijke aanduiding voor afbeelding 986" descr="abstracte, kleurrijke afbeelding van gebouwen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0_Overzic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Tijdelijke aanduiding voor afbeelding 20" descr="abstracte, kleurrijke afbeelding van gebouwen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675" name="Tijdelijke aanduiding voor tekst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1_Bedan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hoek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grpSp>
        <p:nvGrpSpPr>
          <p:cNvPr id="10" name="Tijdelijke aanduiding voor afbeelding 44" descr="abstracte, kleurrijke afbeelding van gebouwen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ee, inhou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Inhoud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Proble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Tijdelijke aanduiding voor afbeelding 57" descr="abstracte, kleurrijke afbeelding van gebouwen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9" name="Tijdelijke aanduiding voor tekst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0" name="Tijdelijke aanduiding voor tekst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1" name="Tijdelijke aanduiding voor tekst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2" name="Tijdelijke aanduiding voor tekst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4" name="Tijdelijke aanduiding voor tekst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5" name="Tijdelijke aanduiding voor tekst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8" name="Tijdelijke aanduiding voor tekst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9" name="Tijdelijke aanduiding voor tekst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Oploss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Tijdelijke aanduiding voor afbeelding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10" name="Tijdelijke aanduiding voor tekst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1" name="Tijdelijke aanduiding voor tekst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2" name="Tijdelijke aanduiding voor tekst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9" name="Tijdelijke aanduiding voor tekst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0" name="Tijdelijke aanduiding voor tekst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21" name="Tijdelijke aanduiding voor tekst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2" name="Tijdelijke aanduiding voor tekst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5" name="Tijdelijke aanduiding voor voettekst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16" name="Tijdelijke aanduiding voor dianumm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Productoverzic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Tijdelijke aanduiding voor afbeelding 1029" descr="abstracte, kleurrijke afbeelding van gebouwen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7" name="Tijdelijke aanduiding voor tekst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8" name="Tijdelijke aanduiding voor tekst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9" name="Tijdelijke aanduiding voor tekst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2" name="Tijdelijke aanduiding voor tekst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3" name="Tijdelijke aanduiding voor tekst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4" name="Tijdelijke aanduiding voor tekst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Productvoordel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hthoek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27" name="Rechte verbindingslijn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3" name="Tijdelijke aanduiding voor inhoud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19" name="Tijdelijke aanduiding voor inhoud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2" name="Tijdelijke aanduiding voor inhoud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3" name="Tijdelijke aanduiding voor tekst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34" name="Tijdelijke aanduiding voor tekst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35" name="Tijdelijke aanduiding voor tekst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Sectie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grpSp>
        <p:nvGrpSpPr>
          <p:cNvPr id="7" name="Tijdelijke aanduiding voor afbeelding 795" descr="abstracte, kleurrijke afbeelding van gebouwen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Bedrijfs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8" name="Rechte verbindingslijn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3" name="Tijdelijke aanduiding voor inhoud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19" name="Tijdelijke aanduiding voor inhoud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0" name="Tijdelijke aanduiding voor tekst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2" name="Tijdelijke aanduiding voor inhoud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3" name="Tijdelijke aanduiding voor tekst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15" name="Tijdelijke aanduiding voor tekst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OPSOMMINGSTEKEN 2</a:t>
            </a:r>
          </a:p>
        </p:txBody>
      </p:sp>
      <p:sp>
        <p:nvSpPr>
          <p:cNvPr id="16" name="Tijdelijke aanduiding voor tekst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OPSOMMINGSTEKEN 3</a:t>
            </a:r>
          </a:p>
        </p:txBody>
      </p:sp>
      <p:sp>
        <p:nvSpPr>
          <p:cNvPr id="24" name="Tijdelijke aanduiding voor tekst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OPSOMMINGSTEKEN 4</a:t>
            </a:r>
          </a:p>
        </p:txBody>
      </p:sp>
      <p:cxnSp>
        <p:nvCxnSpPr>
          <p:cNvPr id="10" name="Rechte verbindingslijn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Rechte verbindingslijn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Rechte verbindingslijn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_Marktoverzic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hthoek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11" name="Rechte verbindingslijn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6" name="Tijdelijke aanduiding voor tekst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1</a:t>
            </a:r>
          </a:p>
        </p:txBody>
      </p:sp>
      <p:sp>
        <p:nvSpPr>
          <p:cNvPr id="17" name="Tijdelijke aanduiding voor tekst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2</a:t>
            </a:r>
          </a:p>
        </p:txBody>
      </p:sp>
      <p:sp>
        <p:nvSpPr>
          <p:cNvPr id="18" name="Tijdelijke aanduiding voor tekst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3</a:t>
            </a:r>
          </a:p>
        </p:txBody>
      </p:sp>
      <p:sp>
        <p:nvSpPr>
          <p:cNvPr id="20" name="Tijdelijke aanduiding voor tekst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4" name="Tijdelijke aanduiding voor datum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pPr rtl="0"/>
            <a:fld id="{B5CEABB6-07DC-46E8-9B57-56EC44A396E5}" type="slidenum">
              <a:rPr lang="nl-NL" noProof="0" smtClean="0"/>
              <a:pPr rtl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jpeg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7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svg"/><Relationship Id="rId9" Type="http://schemas.openxmlformats.org/officeDocument/2006/relationships/image" Target="../media/image14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el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943681"/>
            <a:ext cx="4114800" cy="4214523"/>
          </a:xfrm>
        </p:spPr>
        <p:txBody>
          <a:bodyPr vert="horz" lIns="91440" tIns="45720" rIns="91440" bIns="45720" rtlCol="0" anchor="t">
            <a:noAutofit/>
          </a:bodyPr>
          <a:lstStyle/>
          <a:p>
            <a:endParaRPr lang="nl-NL" sz="1600" b="1" dirty="0">
              <a:solidFill>
                <a:srgbClr val="FF0000"/>
              </a:solidFill>
            </a:endParaRPr>
          </a:p>
          <a:p>
            <a:r>
              <a:rPr lang="nl-NL" sz="1600" b="1" dirty="0">
                <a:solidFill>
                  <a:srgbClr val="FF0000"/>
                </a:solidFill>
              </a:rPr>
              <a:t>People Made</a:t>
            </a:r>
            <a:r>
              <a:rPr lang="nl-NL" sz="1600" dirty="0"/>
              <a:t> is een warm netwerk van </a:t>
            </a:r>
            <a:r>
              <a:rPr lang="nl-NL" sz="1600" dirty="0">
                <a:solidFill>
                  <a:srgbClr val="FF0000"/>
                </a:solidFill>
              </a:rPr>
              <a:t>arbeidszorgateliers en sociale economie </a:t>
            </a:r>
            <a:r>
              <a:rPr lang="nl-NL" sz="1600" dirty="0"/>
              <a:t>binnen Vlaams-Brabant. Hier worden mensen tewerkgesteld die in de reguliere economie (voorlopig) niet terecht kunnen omwille van een fysische, mentale of psychische beperking of kwetsbaarheid. </a:t>
            </a:r>
            <a:endParaRPr lang="nl-NL" dirty="0"/>
          </a:p>
        </p:txBody>
      </p:sp>
      <p:sp>
        <p:nvSpPr>
          <p:cNvPr id="10" name="Tijdelijke aanduiding voor datum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nl-NL"/>
              <a:t>24-05-2022</a:t>
            </a:r>
          </a:p>
        </p:txBody>
      </p:sp>
      <p:sp>
        <p:nvSpPr>
          <p:cNvPr id="988" name="Tijdelijke aanduiding voor voettekst 4">
            <a:extLst>
              <a:ext uri="{FF2B5EF4-FFF2-40B4-BE49-F238E27FC236}">
                <a16:creationId xmlns:a16="http://schemas.microsoft.com/office/drawing/2014/main" id="{913B4A80-6C83-FB4C-8D49-B81A9804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258679" y="6364165"/>
            <a:ext cx="2743200" cy="365125"/>
          </a:xfrm>
        </p:spPr>
        <p:txBody>
          <a:bodyPr rtlCol="0"/>
          <a:lstStyle/>
          <a:p>
            <a:pPr rtl="0"/>
            <a:r>
              <a:rPr lang="nl-NL">
                <a:solidFill>
                  <a:srgbClr val="C00000"/>
                </a:solidFill>
              </a:rPr>
              <a:t>People Made</a:t>
            </a:r>
            <a:r>
              <a:rPr lang="nl-NL"/>
              <a:t> – menselijk gemaakt</a:t>
            </a:r>
          </a:p>
        </p:txBody>
      </p:sp>
      <p:sp>
        <p:nvSpPr>
          <p:cNvPr id="15" name="Tijdelijke aanduiding voor dianumm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nl-NL" smtClean="0"/>
              <a:pPr rtl="0"/>
              <a:t>1</a:t>
            </a:fld>
            <a:endParaRPr lang="nl-NL"/>
          </a:p>
        </p:txBody>
      </p:sp>
      <p:pic>
        <p:nvPicPr>
          <p:cNvPr id="4" name="Afbeelding 3">
            <a:extLst>
              <a:ext uri="{FF2B5EF4-FFF2-40B4-BE49-F238E27FC236}">
                <a16:creationId xmlns:a16="http://schemas.microsoft.com/office/drawing/2014/main" id="{A783896D-E175-0CD5-BB5A-00FDE1013D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32227" y="1644869"/>
            <a:ext cx="5849072" cy="3283971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B9320C16-F712-2DE1-391D-B4002DE83E2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5464" y="692864"/>
            <a:ext cx="4170745" cy="1257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r>
              <a:rPr lang="nl-NL" dirty="0">
                <a:cs typeface="Posterama"/>
              </a:rPr>
              <a:t>Missie van </a:t>
            </a:r>
            <a:r>
              <a:rPr lang="nl-NL" dirty="0">
                <a:solidFill>
                  <a:srgbClr val="FF0000"/>
                </a:solidFill>
                <a:cs typeface="Posterama"/>
              </a:rPr>
              <a:t>People Made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41248" y="2257844"/>
            <a:ext cx="6454790" cy="4093810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nl-NL" dirty="0"/>
              <a:t>1. TALENT binnen ARBEIDSZORG en SOCIALE ECONOMIE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7" y="2760814"/>
            <a:ext cx="6636964" cy="707064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nl-NL" dirty="0"/>
              <a:t>Het is een goed bewaard geheim dat er heel wat </a:t>
            </a:r>
            <a:r>
              <a:rPr lang="nl-NL" dirty="0">
                <a:solidFill>
                  <a:srgbClr val="FF0000"/>
                </a:solidFill>
              </a:rPr>
              <a:t>creatief talent</a:t>
            </a:r>
            <a:r>
              <a:rPr lang="nl-NL" dirty="0"/>
              <a:t> schuilgaat binnen de sociale economie en arbeidszorg.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42B0A734-B5BB-42C2-946F-EC7ABE90A2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9263" y="3715280"/>
            <a:ext cx="6689871" cy="524775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nl-NL" dirty="0"/>
              <a:t>2. ZICHTBAARHEID en ZINVOL WERK CREËREN</a:t>
            </a:r>
          </a:p>
        </p:txBody>
      </p:sp>
      <p:sp>
        <p:nvSpPr>
          <p:cNvPr id="55" name="Tijdelijke aanduiding voor datum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nl-NL"/>
              <a:t>24-05-2022</a:t>
            </a:r>
          </a:p>
        </p:txBody>
      </p:sp>
      <p:sp>
        <p:nvSpPr>
          <p:cNvPr id="56" name="Tijdelijke aanduiding voor voettekst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nl-NL">
                <a:solidFill>
                  <a:srgbClr val="C00000"/>
                </a:solidFill>
              </a:rPr>
              <a:t>PEOPLE MADE</a:t>
            </a:r>
            <a:r>
              <a:rPr lang="nl-NL"/>
              <a:t> – menselijk gemaakt</a:t>
            </a:r>
          </a:p>
        </p:txBody>
      </p:sp>
      <p:sp>
        <p:nvSpPr>
          <p:cNvPr id="148" name="Tijdelijke aanduiding voor dianumm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nl-NL" smtClean="0"/>
              <a:pPr rtl="0"/>
              <a:t>2</a:t>
            </a:fld>
            <a:endParaRPr lang="nl-NL"/>
          </a:p>
        </p:txBody>
      </p:sp>
      <p:sp>
        <p:nvSpPr>
          <p:cNvPr id="22" name="Tekstvak 21">
            <a:extLst>
              <a:ext uri="{FF2B5EF4-FFF2-40B4-BE49-F238E27FC236}">
                <a16:creationId xmlns:a16="http://schemas.microsoft.com/office/drawing/2014/main" id="{5C125CC8-D7BB-52E3-1C58-9DE30991BB46}"/>
              </a:ext>
            </a:extLst>
          </p:cNvPr>
          <p:cNvSpPr txBox="1"/>
          <p:nvPr/>
        </p:nvSpPr>
        <p:spPr>
          <a:xfrm>
            <a:off x="849263" y="3712905"/>
            <a:ext cx="7650160" cy="19723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680"/>
              </a:lnSpc>
            </a:pPr>
            <a:endParaRPr lang="nl-BE" sz="140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nl-BE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nl-BE" sz="180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nl-BE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nl-BE" sz="180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nl-BE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nl-BE" sz="180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3" name="Tijdelijke aanduiding voor inhoud 2">
            <a:extLst>
              <a:ext uri="{FF2B5EF4-FFF2-40B4-BE49-F238E27FC236}">
                <a16:creationId xmlns:a16="http://schemas.microsoft.com/office/drawing/2014/main" id="{36C30EB0-8051-9AB3-46CF-224013E4BE24}"/>
              </a:ext>
            </a:extLst>
          </p:cNvPr>
          <p:cNvSpPr txBox="1">
            <a:spLocks/>
          </p:cNvSpPr>
          <p:nvPr/>
        </p:nvSpPr>
        <p:spPr>
          <a:xfrm>
            <a:off x="849263" y="4240480"/>
            <a:ext cx="6635665" cy="1833749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BE" dirty="0">
                <a:ea typeface="Calibri"/>
                <a:cs typeface="Times New Roman"/>
              </a:rPr>
              <a:t>Het is de missie van </a:t>
            </a:r>
            <a:r>
              <a:rPr lang="nl-BE" dirty="0">
                <a:solidFill>
                  <a:srgbClr val="FF0000"/>
                </a:solidFill>
                <a:ea typeface="Calibri"/>
                <a:cs typeface="Times New Roman"/>
              </a:rPr>
              <a:t>People Made</a:t>
            </a:r>
            <a:r>
              <a:rPr lang="nl-BE" dirty="0">
                <a:ea typeface="Calibri"/>
                <a:cs typeface="Times New Roman"/>
              </a:rPr>
              <a:t> om dat talent meer zichtbaar te maken en zo ook meer zinvol werk voor hen te creëren.</a:t>
            </a:r>
            <a:endParaRPr lang="nl-BE"/>
          </a:p>
          <a:p>
            <a:endParaRPr lang="nl-BE" dirty="0">
              <a:ea typeface="+mn-lt"/>
              <a:cs typeface="Times New Roman"/>
            </a:endParaRPr>
          </a:p>
          <a:p>
            <a:endParaRPr lang="nl-BE" sz="14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nl-BE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nl-BE" sz="2000" b="1" dirty="0">
              <a:solidFill>
                <a:srgbClr val="FF0000"/>
              </a:solidFill>
              <a:effectLst/>
              <a:ea typeface="Calibri"/>
              <a:cs typeface="Times New Roman"/>
            </a:endParaRPr>
          </a:p>
          <a:p>
            <a:endParaRPr lang="nl-BE" dirty="0">
              <a:cs typeface="Times New Roman" panose="02020603050405020304" pitchFamily="18" charset="0"/>
            </a:endParaRPr>
          </a:p>
          <a:p>
            <a:endParaRPr lang="nl-BE" dirty="0">
              <a:cs typeface="Times New Roman" panose="02020603050405020304" pitchFamily="18" charset="0"/>
            </a:endParaRPr>
          </a:p>
        </p:txBody>
      </p:sp>
      <p:pic>
        <p:nvPicPr>
          <p:cNvPr id="6" name="Afbeelding 7">
            <a:extLst>
              <a:ext uri="{FF2B5EF4-FFF2-40B4-BE49-F238E27FC236}">
                <a16:creationId xmlns:a16="http://schemas.microsoft.com/office/drawing/2014/main" id="{C3D87C1E-1A8A-A7CE-F920-5EDAEB9C67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05946" y="2120544"/>
            <a:ext cx="3668534" cy="2062624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FA4F2283-F6DF-FD43-C2CF-536DCE4628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39920" y="4946560"/>
            <a:ext cx="4170745" cy="1257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16893" y="365125"/>
            <a:ext cx="5669280" cy="1325563"/>
          </a:xfrm>
        </p:spPr>
        <p:txBody>
          <a:bodyPr rtlCol="0">
            <a:normAutofit/>
          </a:bodyPr>
          <a:lstStyle/>
          <a:p>
            <a:pPr rtl="0"/>
            <a:r>
              <a:rPr lang="nl-NL"/>
              <a:t>DE VERBINDING</a:t>
            </a:r>
          </a:p>
        </p:txBody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688140" y="1627323"/>
            <a:ext cx="5883324" cy="374321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nl-NL" dirty="0">
                <a:solidFill>
                  <a:srgbClr val="FF0000"/>
                </a:solidFill>
              </a:rPr>
              <a:t>PEOPLE MADE</a:t>
            </a:r>
            <a:r>
              <a:rPr lang="nl-NL" dirty="0"/>
              <a:t> GESCHENKPAKKETTEN/PRODUCTEN</a:t>
            </a:r>
          </a:p>
          <a:p>
            <a:pPr rtl="0"/>
            <a:endParaRPr lang="nl-NL"/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88138" y="2379290"/>
            <a:ext cx="6054560" cy="3786479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nl-NL" sz="1300" dirty="0">
                <a:ea typeface="+mn-lt"/>
                <a:cs typeface="+mn-lt"/>
              </a:rPr>
              <a:t>Er is een sterk groeiende vraag  naar mooie, unieke, duurzame geschenken/producten met een betekenis in een maatschappij  waar overconsumptie en massaproductie de norm is. </a:t>
            </a:r>
            <a:endParaRPr lang="nl-NL"/>
          </a:p>
          <a:p>
            <a:endParaRPr lang="nl-NL" sz="1300" dirty="0"/>
          </a:p>
          <a:p>
            <a:r>
              <a:rPr lang="nl-NL" sz="1300" dirty="0"/>
              <a:t>People Made verbindt deze vraag van de markt naar meer betekenisvolle en duurzame geschenken met het creatieve talent </a:t>
            </a:r>
            <a:r>
              <a:rPr lang="nl-NL" sz="1300" dirty="0">
                <a:ea typeface="+mn-lt"/>
                <a:cs typeface="+mn-lt"/>
              </a:rPr>
              <a:t>in de arbeidszorg en sociale economie</a:t>
            </a:r>
            <a:r>
              <a:rPr lang="nl-NL" sz="1300" dirty="0"/>
              <a:t> door unieke geschenkpakketten en producten aan te bieden die </a:t>
            </a:r>
            <a:r>
              <a:rPr lang="nl-NL" sz="1300" dirty="0">
                <a:solidFill>
                  <a:srgbClr val="FF0000"/>
                </a:solidFill>
              </a:rPr>
              <a:t>lokaal, artisanaal, sociaal en circulair</a:t>
            </a:r>
            <a:r>
              <a:rPr lang="nl-NL" sz="1300" dirty="0"/>
              <a:t> gemaakt zijn. Deze vertellen een verbindend verhaal en zorgen voor een inclusieve </a:t>
            </a:r>
            <a:r>
              <a:rPr lang="nl-NL" sz="1300" dirty="0">
                <a:ea typeface="+mn-lt"/>
                <a:cs typeface="+mn-lt"/>
              </a:rPr>
              <a:t>samenleving waar iedereen waardig en zinvol werk kan verrichten in overeenstemming met eenieders eigen talenten en capaciteiten..</a:t>
            </a:r>
          </a:p>
          <a:p>
            <a:endParaRPr lang="nl-NL" sz="1300" dirty="0"/>
          </a:p>
          <a:p>
            <a:pPr algn="ctr"/>
            <a:r>
              <a:rPr lang="nl-NL" sz="1800" dirty="0"/>
              <a:t>www.</a:t>
            </a:r>
            <a:r>
              <a:rPr lang="nl-NL" sz="1800" dirty="0">
                <a:solidFill>
                  <a:srgbClr val="FF0000"/>
                </a:solidFill>
              </a:rPr>
              <a:t>peoplemade.</a:t>
            </a:r>
            <a:r>
              <a:rPr lang="nl-NL" sz="1800" dirty="0"/>
              <a:t>be</a:t>
            </a:r>
          </a:p>
          <a:p>
            <a:endParaRPr lang="nl-NL" sz="1300" dirty="0"/>
          </a:p>
        </p:txBody>
      </p:sp>
      <p:sp>
        <p:nvSpPr>
          <p:cNvPr id="71" name="Tijdelijke aanduiding voor datum 70">
            <a:extLst>
              <a:ext uri="{FF2B5EF4-FFF2-40B4-BE49-F238E27FC236}">
                <a16:creationId xmlns:a16="http://schemas.microsoft.com/office/drawing/2014/main" id="{7363D8F0-2EF2-4A27-857F-6DF970D53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nl-NL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20F9FDD5-17DD-4E86-859F-12FD2CEFA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/>
          <a:p>
            <a:pPr rtl="0"/>
            <a:r>
              <a:rPr lang="nl-NL">
                <a:solidFill>
                  <a:srgbClr val="C00000"/>
                </a:solidFill>
              </a:rPr>
              <a:t>PEOPLE MADE</a:t>
            </a:r>
            <a:r>
              <a:rPr lang="nl-NL"/>
              <a:t>- menselijk gemaakt</a:t>
            </a:r>
          </a:p>
        </p:txBody>
      </p:sp>
      <p:sp>
        <p:nvSpPr>
          <p:cNvPr id="46" name="Tijdelijke aanduiding voor dianumm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nl-NL" smtClean="0"/>
              <a:pPr rtl="0"/>
              <a:t>3</a:t>
            </a:fld>
            <a:endParaRPr lang="nl-NL"/>
          </a:p>
        </p:txBody>
      </p:sp>
      <p:pic>
        <p:nvPicPr>
          <p:cNvPr id="9" name="Afbeelding 9">
            <a:extLst>
              <a:ext uri="{FF2B5EF4-FFF2-40B4-BE49-F238E27FC236}">
                <a16:creationId xmlns:a16="http://schemas.microsoft.com/office/drawing/2014/main" id="{3CE1E52E-7970-46FE-66C8-69E22F87FF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070" y="267712"/>
            <a:ext cx="2444188" cy="1354858"/>
          </a:xfrm>
          <a:prstGeom prst="rect">
            <a:avLst/>
          </a:prstGeom>
        </p:spPr>
      </p:pic>
      <p:pic>
        <p:nvPicPr>
          <p:cNvPr id="12" name="Afbeelding 16" descr="Afbeelding met tekst, kop, koffie&#10;&#10;Automatisch gegenereerde beschrijving">
            <a:extLst>
              <a:ext uri="{FF2B5EF4-FFF2-40B4-BE49-F238E27FC236}">
                <a16:creationId xmlns:a16="http://schemas.microsoft.com/office/drawing/2014/main" id="{D3D41D94-5D86-FFD2-32A9-A6001CCEAA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3006" y="2136301"/>
            <a:ext cx="2131468" cy="1406434"/>
          </a:xfrm>
          <a:prstGeom prst="rect">
            <a:avLst/>
          </a:prstGeom>
        </p:spPr>
      </p:pic>
      <p:pic>
        <p:nvPicPr>
          <p:cNvPr id="14" name="Afbeelding 13" descr="Afbeelding met buiten&#10;&#10;Automatisch gegenereerde beschrijving">
            <a:extLst>
              <a:ext uri="{FF2B5EF4-FFF2-40B4-BE49-F238E27FC236}">
                <a16:creationId xmlns:a16="http://schemas.microsoft.com/office/drawing/2014/main" id="{88452BD4-0392-EB11-4270-4C2B5056EB2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8498" y="3920246"/>
            <a:ext cx="2141578" cy="1462475"/>
          </a:xfrm>
          <a:prstGeom prst="rect">
            <a:avLst/>
          </a:prstGeom>
        </p:spPr>
      </p:pic>
      <p:pic>
        <p:nvPicPr>
          <p:cNvPr id="17" name="Afbeelding 18" descr="Afbeelding met tekst, steen&#10;&#10;Automatisch gegenereerde beschrijving">
            <a:extLst>
              <a:ext uri="{FF2B5EF4-FFF2-40B4-BE49-F238E27FC236}">
                <a16:creationId xmlns:a16="http://schemas.microsoft.com/office/drawing/2014/main" id="{FA8491B8-7A40-F015-9081-19FC4D294D4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68616" y="2138232"/>
            <a:ext cx="2131363" cy="1402466"/>
          </a:xfrm>
          <a:prstGeom prst="rect">
            <a:avLst/>
          </a:prstGeom>
        </p:spPr>
      </p:pic>
      <p:pic>
        <p:nvPicPr>
          <p:cNvPr id="19" name="Afbeelding 15" descr="Afbeelding met tekst, open haard, baksteen, steen&#10;&#10;Automatisch gegenereerde beschrijving">
            <a:extLst>
              <a:ext uri="{FF2B5EF4-FFF2-40B4-BE49-F238E27FC236}">
                <a16:creationId xmlns:a16="http://schemas.microsoft.com/office/drawing/2014/main" id="{F9AABE4A-EDA2-7464-87E1-079EC8ED170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160853" y="3920946"/>
            <a:ext cx="2129268" cy="1459683"/>
          </a:xfrm>
          <a:prstGeom prst="rect">
            <a:avLst/>
          </a:prstGeom>
        </p:spPr>
      </p:pic>
      <p:sp>
        <p:nvSpPr>
          <p:cNvPr id="20" name="Tekstvak 19">
            <a:extLst>
              <a:ext uri="{FF2B5EF4-FFF2-40B4-BE49-F238E27FC236}">
                <a16:creationId xmlns:a16="http://schemas.microsoft.com/office/drawing/2014/main" id="{3E6B70AF-B984-858D-D99D-046D9FF68A8A}"/>
              </a:ext>
            </a:extLst>
          </p:cNvPr>
          <p:cNvSpPr txBox="1"/>
          <p:nvPr/>
        </p:nvSpPr>
        <p:spPr>
          <a:xfrm>
            <a:off x="779317" y="1694707"/>
            <a:ext cx="2140402" cy="30257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nl-NL"/>
          </a:p>
        </p:txBody>
      </p:sp>
      <p:sp>
        <p:nvSpPr>
          <p:cNvPr id="21" name="Tekstvak 20">
            <a:extLst>
              <a:ext uri="{FF2B5EF4-FFF2-40B4-BE49-F238E27FC236}">
                <a16:creationId xmlns:a16="http://schemas.microsoft.com/office/drawing/2014/main" id="{4C949A80-7A00-DDEA-2A63-20595EA0116F}"/>
              </a:ext>
            </a:extLst>
          </p:cNvPr>
          <p:cNvSpPr txBox="1"/>
          <p:nvPr/>
        </p:nvSpPr>
        <p:spPr>
          <a:xfrm>
            <a:off x="680355" y="1694707"/>
            <a:ext cx="2427388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nl-NL" sz="1400" dirty="0" err="1"/>
              <a:t>Theelicieus</a:t>
            </a:r>
            <a:r>
              <a:rPr lang="nl-NL" sz="1400" dirty="0"/>
              <a:t> Thee voor Twee</a:t>
            </a:r>
          </a:p>
        </p:txBody>
      </p:sp>
      <p:sp>
        <p:nvSpPr>
          <p:cNvPr id="22" name="Tekstvak 21">
            <a:extLst>
              <a:ext uri="{FF2B5EF4-FFF2-40B4-BE49-F238E27FC236}">
                <a16:creationId xmlns:a16="http://schemas.microsoft.com/office/drawing/2014/main" id="{DE981649-6053-6792-313E-D20DCCBE766F}"/>
              </a:ext>
            </a:extLst>
          </p:cNvPr>
          <p:cNvSpPr txBox="1"/>
          <p:nvPr/>
        </p:nvSpPr>
        <p:spPr>
          <a:xfrm>
            <a:off x="3233550" y="5613563"/>
            <a:ext cx="2140402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nl-NL" sz="1400" dirty="0"/>
              <a:t>Ik </a:t>
            </a:r>
            <a:r>
              <a:rPr lang="nl-NL" sz="1400" dirty="0" err="1"/>
              <a:t>Onthou</a:t>
            </a:r>
            <a:r>
              <a:rPr lang="nl-NL" sz="1400" dirty="0"/>
              <a:t> Jou</a:t>
            </a:r>
          </a:p>
        </p:txBody>
      </p:sp>
      <p:sp>
        <p:nvSpPr>
          <p:cNvPr id="23" name="Tekstvak 22">
            <a:extLst>
              <a:ext uri="{FF2B5EF4-FFF2-40B4-BE49-F238E27FC236}">
                <a16:creationId xmlns:a16="http://schemas.microsoft.com/office/drawing/2014/main" id="{6DF098B6-1A21-651B-DA1E-BDD0C9434FBB}"/>
              </a:ext>
            </a:extLst>
          </p:cNvPr>
          <p:cNvSpPr txBox="1"/>
          <p:nvPr/>
        </p:nvSpPr>
        <p:spPr>
          <a:xfrm>
            <a:off x="729836" y="5613564"/>
            <a:ext cx="2140402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nl-NL" sz="1400" dirty="0"/>
              <a:t>Waar is dat feestje?</a:t>
            </a:r>
          </a:p>
        </p:txBody>
      </p:sp>
      <p:sp>
        <p:nvSpPr>
          <p:cNvPr id="24" name="Tekstvak 23">
            <a:extLst>
              <a:ext uri="{FF2B5EF4-FFF2-40B4-BE49-F238E27FC236}">
                <a16:creationId xmlns:a16="http://schemas.microsoft.com/office/drawing/2014/main" id="{347C1163-B27C-0E6C-E9AE-FE419DC1DC8B}"/>
              </a:ext>
            </a:extLst>
          </p:cNvPr>
          <p:cNvSpPr txBox="1"/>
          <p:nvPr/>
        </p:nvSpPr>
        <p:spPr>
          <a:xfrm>
            <a:off x="3164277" y="1694706"/>
            <a:ext cx="2140402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nl-NL" sz="1400" dirty="0" err="1"/>
              <a:t>Cirque-ulair</a:t>
            </a:r>
            <a:endParaRPr lang="nl-NL" sz="1400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1B56365-A39B-4311-A4B2-9532A14807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nl-NL"/>
              <a:t>24-05-2022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90A0DE57-FED1-462B-9C3B-B490B23843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nl-NL">
                <a:solidFill>
                  <a:srgbClr val="C00000"/>
                </a:solidFill>
              </a:rPr>
              <a:t>PEOPLE MADE </a:t>
            </a:r>
            <a:r>
              <a:rPr lang="nl-NL"/>
              <a:t>– menselijk gemaakt</a:t>
            </a:r>
            <a:endParaRPr lang="nl-NL">
              <a:solidFill>
                <a:srgbClr val="C00000"/>
              </a:solidFill>
            </a:endParaRPr>
          </a:p>
        </p:txBody>
      </p:sp>
      <p:sp>
        <p:nvSpPr>
          <p:cNvPr id="26" name="Tijdelijke aanduiding voor dianummer 25">
            <a:extLst>
              <a:ext uri="{FF2B5EF4-FFF2-40B4-BE49-F238E27FC236}">
                <a16:creationId xmlns:a16="http://schemas.microsoft.com/office/drawing/2014/main" id="{D5B91C7E-39EC-4D18-BBDA-F8911C724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nl-NL" smtClean="0"/>
              <a:pPr rtl="0"/>
              <a:t>4</a:t>
            </a:fld>
            <a:endParaRPr lang="nl-NL"/>
          </a:p>
        </p:txBody>
      </p:sp>
      <p:pic>
        <p:nvPicPr>
          <p:cNvPr id="7" name="Afbeelding 7">
            <a:extLst>
              <a:ext uri="{FF2B5EF4-FFF2-40B4-BE49-F238E27FC236}">
                <a16:creationId xmlns:a16="http://schemas.microsoft.com/office/drawing/2014/main" id="{8828B5D3-A83F-AA31-B2A9-F1AED413F79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0689" y="133020"/>
            <a:ext cx="2295495" cy="1280574"/>
          </a:xfrm>
          <a:prstGeom prst="rect">
            <a:avLst/>
          </a:prstGeom>
        </p:spPr>
      </p:pic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E2DAF92E-C202-A03A-41F0-0D54578E333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87648" y="955885"/>
            <a:ext cx="4886695" cy="4640243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nl-NL" sz="1800" dirty="0"/>
              <a:t>CIRCU</a:t>
            </a:r>
            <a:r>
              <a:rPr lang="nl-NL" sz="1800" i="1" dirty="0"/>
              <a:t>LATTE</a:t>
            </a:r>
          </a:p>
          <a:p>
            <a:endParaRPr lang="nl-NL" sz="1800" i="1" dirty="0"/>
          </a:p>
          <a:p>
            <a:r>
              <a:rPr lang="nl-NL" sz="1800" dirty="0"/>
              <a:t>Vertegenwoordigt waar </a:t>
            </a:r>
            <a:r>
              <a:rPr lang="nl-NL" sz="1800" dirty="0">
                <a:solidFill>
                  <a:srgbClr val="FF0000"/>
                </a:solidFill>
              </a:rPr>
              <a:t>People Made</a:t>
            </a:r>
            <a:r>
              <a:rPr lang="nl-NL" sz="1800" dirty="0"/>
              <a:t> voor staat:</a:t>
            </a:r>
          </a:p>
          <a:p>
            <a:r>
              <a:rPr lang="nl-NL" sz="1800" dirty="0">
                <a:solidFill>
                  <a:srgbClr val="FF0000"/>
                </a:solidFill>
              </a:rPr>
              <a:t>Circulair</a:t>
            </a:r>
            <a:r>
              <a:rPr lang="nl-NL" sz="1800" dirty="0"/>
              <a:t>: met hergebruikt materiaal</a:t>
            </a:r>
          </a:p>
          <a:p>
            <a:r>
              <a:rPr lang="nl-NL" sz="1800" dirty="0">
                <a:solidFill>
                  <a:srgbClr val="FF0000"/>
                </a:solidFill>
              </a:rPr>
              <a:t>Sociaal duurzaam</a:t>
            </a:r>
            <a:r>
              <a:rPr lang="nl-NL" sz="1800" dirty="0"/>
              <a:t>: zinvol werk voor mensen met een afstand tot de arbeidsmarkt</a:t>
            </a:r>
          </a:p>
          <a:p>
            <a:r>
              <a:rPr lang="nl-NL" sz="1800" dirty="0">
                <a:solidFill>
                  <a:srgbClr val="FF0000"/>
                </a:solidFill>
              </a:rPr>
              <a:t>Kwaliteitsvol</a:t>
            </a:r>
          </a:p>
          <a:p>
            <a:r>
              <a:rPr lang="nl-NL" sz="1800" dirty="0">
                <a:solidFill>
                  <a:srgbClr val="FF0000"/>
                </a:solidFill>
                <a:ea typeface="+mn-lt"/>
                <a:cs typeface="+mn-lt"/>
              </a:rPr>
              <a:t>Verbinding</a:t>
            </a:r>
            <a:r>
              <a:rPr lang="nl-NL" sz="1800" dirty="0">
                <a:ea typeface="+mn-lt"/>
                <a:cs typeface="+mn-lt"/>
              </a:rPr>
              <a:t> tussen reguliere en sociale economie</a:t>
            </a:r>
            <a:endParaRPr lang="nl-NL" dirty="0"/>
          </a:p>
          <a:p>
            <a:endParaRPr lang="nl-NL" sz="1800" dirty="0"/>
          </a:p>
          <a:p>
            <a:endParaRPr lang="nl-NL" sz="1800" dirty="0"/>
          </a:p>
          <a:p>
            <a:endParaRPr lang="nl-NL" sz="1800" dirty="0"/>
          </a:p>
          <a:p>
            <a:endParaRPr lang="nl-NL" sz="1800" dirty="0"/>
          </a:p>
        </p:txBody>
      </p:sp>
      <p:sp>
        <p:nvSpPr>
          <p:cNvPr id="14" name="Tekstvak 13">
            <a:extLst>
              <a:ext uri="{FF2B5EF4-FFF2-40B4-BE49-F238E27FC236}">
                <a16:creationId xmlns:a16="http://schemas.microsoft.com/office/drawing/2014/main" id="{ECAE18C4-1B0B-FEF1-5629-868871936D4C}"/>
              </a:ext>
            </a:extLst>
          </p:cNvPr>
          <p:cNvSpPr txBox="1"/>
          <p:nvPr/>
        </p:nvSpPr>
        <p:spPr>
          <a:xfrm>
            <a:off x="613559" y="5084123"/>
            <a:ext cx="5455596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nl-NL"/>
          </a:p>
          <a:p>
            <a:r>
              <a:rPr lang="nl-NL" dirty="0"/>
              <a:t>Trots om </a:t>
            </a:r>
            <a:r>
              <a:rPr lang="nl-NL" dirty="0" err="1"/>
              <a:t>Circu</a:t>
            </a:r>
            <a:r>
              <a:rPr lang="nl-NL" i="1" dirty="0" err="1"/>
              <a:t>Latte</a:t>
            </a:r>
            <a:r>
              <a:rPr lang="nl-NL" i="1" dirty="0"/>
              <a:t> </a:t>
            </a:r>
            <a:r>
              <a:rPr lang="nl-NL" dirty="0"/>
              <a:t>te kunnen aanbieden</a:t>
            </a:r>
          </a:p>
        </p:txBody>
      </p:sp>
      <p:pic>
        <p:nvPicPr>
          <p:cNvPr id="2" name="Afbeelding 2" descr="Afbeelding met binnen&#10;&#10;Automatisch gegenereerde beschrijving">
            <a:extLst>
              <a:ext uri="{FF2B5EF4-FFF2-40B4-BE49-F238E27FC236}">
                <a16:creationId xmlns:a16="http://schemas.microsoft.com/office/drawing/2014/main" id="{298A399D-6425-84E5-C10A-5452EB99788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8452" y="1901042"/>
            <a:ext cx="4959927" cy="32835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nl-NL">
                <a:solidFill>
                  <a:srgbClr val="FF0000"/>
                </a:solidFill>
              </a:rPr>
              <a:t>People made</a:t>
            </a:r>
            <a:r>
              <a:rPr lang="nl-NL">
                <a:solidFill>
                  <a:srgbClr val="C00000"/>
                </a:solidFill>
              </a:rPr>
              <a:t> </a:t>
            </a:r>
            <a:r>
              <a:rPr lang="nl-NL"/>
              <a:t>– meerwaarde?</a:t>
            </a:r>
          </a:p>
        </p:txBody>
      </p:sp>
      <p:sp>
        <p:nvSpPr>
          <p:cNvPr id="22" name="Tijdelijke aanduiding voor tekst 21">
            <a:extLst>
              <a:ext uri="{FF2B5EF4-FFF2-40B4-BE49-F238E27FC236}">
                <a16:creationId xmlns:a16="http://schemas.microsoft.com/office/drawing/2014/main" id="{41C0EB39-C787-49D7-A223-0B9A01FCA19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05000" y="2170113"/>
            <a:ext cx="2284413" cy="2741086"/>
          </a:xfrm>
        </p:spPr>
        <p:txBody>
          <a:bodyPr vert="horz" lIns="365760" tIns="1554480" rIns="365760" bIns="45720" rtlCol="0" anchor="t">
            <a:normAutofit fontScale="77500" lnSpcReduction="20000"/>
          </a:bodyPr>
          <a:lstStyle/>
          <a:p>
            <a:r>
              <a:rPr lang="nl-NL" sz="1200" noProof="1"/>
              <a:t>Een one stop shop voor unieke geschenk(pakkett)en en producten voor alle gelegenheden</a:t>
            </a:r>
          </a:p>
        </p:txBody>
      </p:sp>
      <p:sp>
        <p:nvSpPr>
          <p:cNvPr id="20" name="Tijdelijke aanduiding voor tekst 19">
            <a:extLst>
              <a:ext uri="{FF2B5EF4-FFF2-40B4-BE49-F238E27FC236}">
                <a16:creationId xmlns:a16="http://schemas.microsoft.com/office/drawing/2014/main" id="{96A25842-BD20-438E-8C0B-8759A486D43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51413" y="2173287"/>
            <a:ext cx="2282825" cy="2748489"/>
          </a:xfrm>
        </p:spPr>
        <p:txBody>
          <a:bodyPr rtlCol="0">
            <a:noAutofit/>
          </a:bodyPr>
          <a:lstStyle/>
          <a:p>
            <a:pPr rtl="0"/>
            <a:r>
              <a:rPr lang="nl-NL" sz="900" noProof="1"/>
              <a:t>Maatschappelijk verantwoord ondernemen en VN duurzame ontwikkelingsdoelstelling  8*</a:t>
            </a:r>
          </a:p>
        </p:txBody>
      </p:sp>
      <p:sp>
        <p:nvSpPr>
          <p:cNvPr id="24" name="Tijdelijke aanduiding voor tekst 23">
            <a:extLst>
              <a:ext uri="{FF2B5EF4-FFF2-40B4-BE49-F238E27FC236}">
                <a16:creationId xmlns:a16="http://schemas.microsoft.com/office/drawing/2014/main" id="{E8D849D5-F4B3-46F8-8FAA-BFE11319965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003288" y="2167999"/>
            <a:ext cx="2283712" cy="2743200"/>
          </a:xfrm>
        </p:spPr>
        <p:txBody>
          <a:bodyPr vert="horz" lIns="365760" tIns="1554480" rIns="365760" bIns="45720" rtlCol="0" anchor="t">
            <a:noAutofit/>
          </a:bodyPr>
          <a:lstStyle/>
          <a:p>
            <a:r>
              <a:rPr lang="nl-NL" sz="900" noProof="1"/>
              <a:t>Een dankbare ontvanger</a:t>
            </a:r>
            <a:endParaRPr lang="nl-NL" sz="900" dirty="0"/>
          </a:p>
        </p:txBody>
      </p:sp>
      <p:sp>
        <p:nvSpPr>
          <p:cNvPr id="3" name="Rechthoek 2">
            <a:extLst>
              <a:ext uri="{FF2B5EF4-FFF2-40B4-BE49-F238E27FC236}">
                <a16:creationId xmlns:a16="http://schemas.microsoft.com/office/drawing/2014/main" id="{9F0C024C-955E-4385-A35A-F3CFF3E3B7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905000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/>
          </a:p>
        </p:txBody>
      </p:sp>
      <p:sp>
        <p:nvSpPr>
          <p:cNvPr id="6" name="Rechthoek 5">
            <a:extLst>
              <a:ext uri="{FF2B5EF4-FFF2-40B4-BE49-F238E27FC236}">
                <a16:creationId xmlns:a16="http://schemas.microsoft.com/office/drawing/2014/main" id="{3E9D3DB3-C1BA-4868-A961-5C1E6633B0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950734" y="2167999"/>
            <a:ext cx="2286000" cy="2748489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A2A6799E-556B-499A-9E05-14516D420B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3288" y="216799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/>
          </a:p>
        </p:txBody>
      </p:sp>
      <p:sp>
        <p:nvSpPr>
          <p:cNvPr id="41" name="Rechthoek 40">
            <a:extLst>
              <a:ext uri="{FF2B5EF4-FFF2-40B4-BE49-F238E27FC236}">
                <a16:creationId xmlns:a16="http://schemas.microsoft.com/office/drawing/2014/main" id="{C3CF584F-059A-40C2-93C4-77FF3B60A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1002" y="2170279"/>
            <a:ext cx="2286000" cy="274092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57827957-2A18-4113-A885-6BA5C784BD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nl-NL"/>
              <a:t>24-05-2022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539C2B3-BF73-4E56-810C-5C72D0ADD1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nl-NL">
                <a:solidFill>
                  <a:srgbClr val="C00000"/>
                </a:solidFill>
              </a:rPr>
              <a:t>PEOPLE MADE </a:t>
            </a:r>
            <a:r>
              <a:rPr lang="nl-NL"/>
              <a:t>– menselijk gemaakt</a:t>
            </a:r>
          </a:p>
        </p:txBody>
      </p:sp>
      <p:sp>
        <p:nvSpPr>
          <p:cNvPr id="85" name="Tijdelijke aanduiding voor dianummer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nl-NL" smtClean="0"/>
              <a:pPr rtl="0"/>
              <a:t>5</a:t>
            </a:fld>
            <a:endParaRPr lang="nl-NL"/>
          </a:p>
        </p:txBody>
      </p:sp>
      <p:pic>
        <p:nvPicPr>
          <p:cNvPr id="9" name="Graphic 8" descr="Vinkje met effen opvulling">
            <a:extLst>
              <a:ext uri="{FF2B5EF4-FFF2-40B4-BE49-F238E27FC236}">
                <a16:creationId xmlns:a16="http://schemas.microsoft.com/office/drawing/2014/main" id="{C667CAAE-D90C-6F7E-1B14-61091EC8790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921763" y="5133184"/>
            <a:ext cx="342123" cy="342123"/>
          </a:xfrm>
          <a:prstGeom prst="rect">
            <a:avLst/>
          </a:prstGeom>
        </p:spPr>
      </p:pic>
      <p:sp>
        <p:nvSpPr>
          <p:cNvPr id="11" name="Tekstvak 10">
            <a:extLst>
              <a:ext uri="{FF2B5EF4-FFF2-40B4-BE49-F238E27FC236}">
                <a16:creationId xmlns:a16="http://schemas.microsoft.com/office/drawing/2014/main" id="{1C619208-9A1B-7B0B-F215-40AAC462B5CE}"/>
              </a:ext>
            </a:extLst>
          </p:cNvPr>
          <p:cNvSpPr txBox="1"/>
          <p:nvPr/>
        </p:nvSpPr>
        <p:spPr>
          <a:xfrm>
            <a:off x="5013637" y="5629568"/>
            <a:ext cx="5413321" cy="64633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l"/>
            <a:r>
              <a:rPr lang="nl-NL" sz="1200" b="0" i="0" dirty="0">
                <a:effectLst/>
                <a:latin typeface="Roboto"/>
                <a:ea typeface="Roboto"/>
                <a:cs typeface="Roboto"/>
              </a:rPr>
              <a:t>* </a:t>
            </a:r>
            <a:r>
              <a:rPr lang="nl-NL" sz="1200" b="0" i="0" dirty="0">
                <a:effectLst/>
                <a:latin typeface="Calibri Light"/>
                <a:cs typeface="Calibri Light"/>
              </a:rPr>
              <a:t>SDG 8 - Bevorder aanhoudende, inclusieve en duurzame economische groei, volledige en productieve tewerkstelling en waardig werk voor iedereen</a:t>
            </a:r>
          </a:p>
          <a:p>
            <a:r>
              <a:rPr lang="nl-NL" sz="1200" dirty="0">
                <a:solidFill>
                  <a:srgbClr val="000000"/>
                </a:solidFill>
                <a:latin typeface="Calibri Light"/>
                <a:cs typeface="Calibri Light"/>
              </a:rPr>
              <a:t>* SDG 12 – Verantwoorde consumptie en productie</a:t>
            </a:r>
            <a:endParaRPr lang="nl-NL" sz="1200" dirty="0">
              <a:solidFill>
                <a:srgbClr val="000000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23" name="Graphic 22" descr="Vinkje met effen opvulling">
            <a:extLst>
              <a:ext uri="{FF2B5EF4-FFF2-40B4-BE49-F238E27FC236}">
                <a16:creationId xmlns:a16="http://schemas.microsoft.com/office/drawing/2014/main" id="{3BAC9C38-97ED-E28D-BC8B-99B1E2CD7C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799118" y="5133184"/>
            <a:ext cx="342123" cy="342123"/>
          </a:xfrm>
          <a:prstGeom prst="rect">
            <a:avLst/>
          </a:prstGeom>
        </p:spPr>
      </p:pic>
      <p:pic>
        <p:nvPicPr>
          <p:cNvPr id="25" name="Graphic 24" descr="Vinkje met effen opvulling">
            <a:extLst>
              <a:ext uri="{FF2B5EF4-FFF2-40B4-BE49-F238E27FC236}">
                <a16:creationId xmlns:a16="http://schemas.microsoft.com/office/drawing/2014/main" id="{81CC6347-A485-BD37-FD5A-3B2AACEF9EF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144002" y="5113969"/>
            <a:ext cx="342123" cy="342123"/>
          </a:xfrm>
          <a:prstGeom prst="rect">
            <a:avLst/>
          </a:prstGeom>
        </p:spPr>
      </p:pic>
      <p:pic>
        <p:nvPicPr>
          <p:cNvPr id="8" name="Afbeelding 2" descr="Afbeelding met tekst, zebra, uitrusting&#10;&#10;Automatisch gegenereerde beschrijving">
            <a:extLst>
              <a:ext uri="{FF2B5EF4-FFF2-40B4-BE49-F238E27FC236}">
                <a16:creationId xmlns:a16="http://schemas.microsoft.com/office/drawing/2014/main" id="{75174A15-8557-D4C0-8EA2-F51895F5D34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64044" y="5133734"/>
            <a:ext cx="742950" cy="1123950"/>
          </a:xfrm>
          <a:prstGeom prst="rect">
            <a:avLst/>
          </a:prstGeom>
        </p:spPr>
      </p:pic>
      <p:pic>
        <p:nvPicPr>
          <p:cNvPr id="46" name="Afbeelding 46">
            <a:extLst>
              <a:ext uri="{FF2B5EF4-FFF2-40B4-BE49-F238E27FC236}">
                <a16:creationId xmlns:a16="http://schemas.microsoft.com/office/drawing/2014/main" id="{65EA097F-9497-85F8-89CF-1EEB4379A9D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0812" y="2315135"/>
            <a:ext cx="1196789" cy="1185583"/>
          </a:xfrm>
          <a:prstGeom prst="rect">
            <a:avLst/>
          </a:prstGeom>
        </p:spPr>
      </p:pic>
      <p:pic>
        <p:nvPicPr>
          <p:cNvPr id="13" name="Graphic 13" descr="Hart met effen opvulling">
            <a:extLst>
              <a:ext uri="{FF2B5EF4-FFF2-40B4-BE49-F238E27FC236}">
                <a16:creationId xmlns:a16="http://schemas.microsoft.com/office/drawing/2014/main" id="{2DFD75E3-5422-C489-C58B-C83E01FFAC7E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692791" y="2405928"/>
            <a:ext cx="914400" cy="970156"/>
          </a:xfrm>
        </p:spPr>
      </p:pic>
      <p:pic>
        <p:nvPicPr>
          <p:cNvPr id="14" name="Afbeelding 14">
            <a:extLst>
              <a:ext uri="{FF2B5EF4-FFF2-40B4-BE49-F238E27FC236}">
                <a16:creationId xmlns:a16="http://schemas.microsoft.com/office/drawing/2014/main" id="{DD318FB4-CD14-E213-A8EA-3883F2BBADC2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9"/>
          <a:stretch>
            <a:fillRect/>
          </a:stretch>
        </p:blipFill>
        <p:spPr>
          <a:xfrm>
            <a:off x="5260720" y="2355850"/>
            <a:ext cx="1670560" cy="1317625"/>
          </a:xfrm>
        </p:spPr>
      </p:pic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-thema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399_TF16411248_Win32" id="{6D39FDFC-E599-4B5E-A7AD-07D4EF48B703}" vid="{E43EBDBE-D8DF-4A53-A36C-633C1E33ED96}"/>
    </a:ext>
  </a:extLst>
</a:theme>
</file>

<file path=ppt/theme/theme2.xml><?xml version="1.0" encoding="utf-8"?>
<a:theme xmlns:a="http://schemas.openxmlformats.org/drawingml/2006/main" name="Office-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-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1CDC89A3A056FC499C58A58985E7F066" ma:contentTypeVersion="15" ma:contentTypeDescription="Een nieuw document maken." ma:contentTypeScope="" ma:versionID="099b7c0b80069b028d90a3b1892a5e9e">
  <xsd:schema xmlns:xsd="http://www.w3.org/2001/XMLSchema" xmlns:xs="http://www.w3.org/2001/XMLSchema" xmlns:p="http://schemas.microsoft.com/office/2006/metadata/properties" xmlns:ns2="5f431737-c112-491d-bf77-d1820e0977da" xmlns:ns3="81381783-7a92-4cf7-8711-78ce21b72076" targetNamespace="http://schemas.microsoft.com/office/2006/metadata/properties" ma:root="true" ma:fieldsID="333d72262419b4631c6c02ff80dac946" ns2:_="" ns3:_="">
    <xsd:import namespace="5f431737-c112-491d-bf77-d1820e0977da"/>
    <xsd:import namespace="81381783-7a92-4cf7-8711-78ce21b72076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2:MediaServiceAutoKeyPoints" minOccurs="0"/>
                <xsd:element ref="ns2:MediaServiceKeyPoin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f431737-c112-491d-bf77-d1820e0977d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6" nillable="true" ma:displayName="Location" ma:internalName="MediaServiceLocation" ma:readOnly="true">
      <xsd:simpleType>
        <xsd:restriction base="dms:Text"/>
      </xsd:simpleType>
    </xsd:element>
    <xsd:element name="lcf76f155ced4ddcb4097134ff3c332f" ma:index="20" nillable="true" ma:taxonomy="true" ma:internalName="lcf76f155ced4ddcb4097134ff3c332f" ma:taxonomyFieldName="MediaServiceImageTags" ma:displayName="Afbeeldingtags" ma:readOnly="false" ma:fieldId="{5cf76f15-5ced-4ddc-b409-7134ff3c332f}" ma:taxonomyMulti="true" ma:sspId="4e27e6f5-d561-4f1e-b797-f5c71a412fef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AutoKeyPoints" ma:index="21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2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1381783-7a92-4cf7-8711-78ce21b72076" elementFormDefault="qualified">
    <xsd:import namespace="http://schemas.microsoft.com/office/2006/documentManagement/types"/>
    <xsd:import namespace="http://schemas.microsoft.com/office/infopath/2007/PartnerControls"/>
    <xsd:element name="SharedWithUsers" ma:index="17" nillable="true" ma:displayName="Gedeeld met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8" nillable="true" ma:displayName="Gedeeld met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oudstype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5f431737-c112-491d-bf77-d1820e0977da">
      <Terms xmlns="http://schemas.microsoft.com/office/infopath/2007/PartnerControls"/>
    </lcf76f155ced4ddcb4097134ff3c332f>
  </documentManagement>
</p:properties>
</file>

<file path=customXml/itemProps1.xml><?xml version="1.0" encoding="utf-8"?>
<ds:datastoreItem xmlns:ds="http://schemas.openxmlformats.org/officeDocument/2006/customXml" ds:itemID="{D31A6F88-CEF7-42A7-8E2A-2ADA20228502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f431737-c112-491d-bf77-d1820e0977da"/>
    <ds:schemaRef ds:uri="81381783-7a92-4cf7-8711-78ce21b7207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7069D1F-6C1F-4FA3-8CCB-EA801E558BEC}">
  <ds:schemaRefs>
    <ds:schemaRef ds:uri="5f431737-c112-491d-bf77-d1820e0977da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{F733C6D5-B5BC-4455-88AB-D56591776EC9}tf16411248_win32</Template>
  <TotalTime>0</TotalTime>
  <Words>1331</Words>
  <Application>Microsoft Office PowerPoint</Application>
  <PresentationFormat>Breedbeeld</PresentationFormat>
  <Paragraphs>273</Paragraphs>
  <Slides>5</Slides>
  <Notes>5</Notes>
  <HiddenSlides>0</HiddenSlides>
  <MMClips>0</MMClips>
  <ScaleCrop>false</ScaleCrop>
  <HeadingPairs>
    <vt:vector size="4" baseType="variant">
      <vt:variant>
        <vt:lpstr>Thema</vt:lpstr>
      </vt:variant>
      <vt:variant>
        <vt:i4>1</vt:i4>
      </vt:variant>
      <vt:variant>
        <vt:lpstr>Diatitels</vt:lpstr>
      </vt:variant>
      <vt:variant>
        <vt:i4>5</vt:i4>
      </vt:variant>
    </vt:vector>
  </HeadingPairs>
  <TitlesOfParts>
    <vt:vector size="6" baseType="lpstr">
      <vt:lpstr>Office-thema</vt:lpstr>
      <vt:lpstr>PowerPoint-presentatie</vt:lpstr>
      <vt:lpstr>Missie van People Made</vt:lpstr>
      <vt:lpstr>DE VERBINDING</vt:lpstr>
      <vt:lpstr>PowerPoint-presentatie</vt:lpstr>
      <vt:lpstr>People made – meerwaarde?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VERKOOPPRE-SENTATIE</dc:title>
  <dc:creator>Greet De Wulf</dc:creator>
  <cp:lastModifiedBy>Greet De Wulf</cp:lastModifiedBy>
  <cp:revision>425</cp:revision>
  <cp:lastPrinted>2022-08-26T07:26:55Z</cp:lastPrinted>
  <dcterms:created xsi:type="dcterms:W3CDTF">2022-03-24T10:22:16Z</dcterms:created>
  <dcterms:modified xsi:type="dcterms:W3CDTF">2022-11-14T11:46:05Z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0x0101001CDC89A3A056FC499C58A58985E7F066</vt:lpwstr>
  </property>
  <property fmtid="{D5CDD505-2E9C-101B-9397-08002B2CF9AE}" pid="3" name="MediaServiceImageTags">
    <vt:lpwstr/>
  </property>
</Properties>
</file>