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04" y="-1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FDA0-D999-3B4A-BA46-DD84D3D910FD}" type="datetimeFigureOut">
              <a:rPr lang="en-US" smtClean="0"/>
              <a:t>24/05/16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8C10-414E-F945-B114-E722F04C6BD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9300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FDA0-D999-3B4A-BA46-DD84D3D910FD}" type="datetimeFigureOut">
              <a:rPr lang="en-US" smtClean="0"/>
              <a:t>24/05/16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8C10-414E-F945-B114-E722F04C6BD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568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FDA0-D999-3B4A-BA46-DD84D3D910FD}" type="datetimeFigureOut">
              <a:rPr lang="en-US" smtClean="0"/>
              <a:t>24/05/16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8C10-414E-F945-B114-E722F04C6BD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6795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dium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30810" indent="-230810">
              <a:buFont typeface="Wingdings" charset="2"/>
              <a:buChar char="§"/>
              <a:defRPr/>
            </a:lvl1pPr>
            <a:lvl2pPr marL="446088" indent="-230188">
              <a:buFont typeface="Wingdings" charset="2"/>
              <a:buChar char="§"/>
              <a:defRPr/>
            </a:lvl2pPr>
            <a:lvl3pPr marL="628650" indent="-230188">
              <a:buFont typeface="Wingdings" charset="2"/>
              <a:buChar char="§"/>
              <a:defRPr/>
            </a:lvl3pPr>
            <a:lvl4pPr marL="801688" indent="-230188">
              <a:buFont typeface="Wingdings" charset="2"/>
              <a:buChar char="§"/>
              <a:tabLst/>
              <a:defRPr/>
            </a:lvl4pPr>
            <a:lvl5pPr marL="984250" indent="-230188">
              <a:buFont typeface="Wingdings" charset="2"/>
              <a:buChar char="§"/>
              <a:tabLst/>
              <a:defRPr/>
            </a:lvl5pPr>
          </a:lstStyle>
          <a:p>
            <a:pPr lvl="0"/>
            <a:r>
              <a:rPr lang="en-US" dirty="0" smtClean="0">
                <a:sym typeface="Helvetica" charset="0"/>
              </a:rPr>
              <a:t>First level</a:t>
            </a:r>
          </a:p>
          <a:p>
            <a:pPr lvl="1"/>
            <a:r>
              <a:rPr lang="en-US" dirty="0" smtClean="0">
                <a:sym typeface="Helvetica" charset="0"/>
              </a:rPr>
              <a:t>Second level</a:t>
            </a:r>
          </a:p>
          <a:p>
            <a:pPr lvl="2"/>
            <a:r>
              <a:rPr lang="en-US" dirty="0" smtClean="0">
                <a:sym typeface="Helvetica" charset="0"/>
              </a:rPr>
              <a:t>Third level</a:t>
            </a:r>
          </a:p>
          <a:p>
            <a:pPr lvl="3"/>
            <a:r>
              <a:rPr lang="en-US" dirty="0" smtClean="0">
                <a:sym typeface="Helvetica" charset="0"/>
              </a:rPr>
              <a:t>Fourth level</a:t>
            </a:r>
          </a:p>
          <a:p>
            <a:pPr lvl="4"/>
            <a:r>
              <a:rPr lang="en-US" dirty="0" smtClean="0">
                <a:sym typeface="Helvetica" charset="0"/>
              </a:rPr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85333" y="733779"/>
            <a:ext cx="6918476" cy="82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dirty="0" smtClean="0">
                <a:sym typeface="Helvetica" charset="0"/>
              </a:rPr>
              <a:t>Medium Title and Bullets</a:t>
            </a:r>
            <a:endParaRPr lang="en-US" dirty="0"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9693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FDA0-D999-3B4A-BA46-DD84D3D910FD}" type="datetimeFigureOut">
              <a:rPr lang="en-US" smtClean="0"/>
              <a:t>24/05/16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8C10-414E-F945-B114-E722F04C6BD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148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FDA0-D999-3B4A-BA46-DD84D3D910FD}" type="datetimeFigureOut">
              <a:rPr lang="en-US" smtClean="0"/>
              <a:t>24/05/16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8C10-414E-F945-B114-E722F04C6BD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448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FDA0-D999-3B4A-BA46-DD84D3D910FD}" type="datetimeFigureOut">
              <a:rPr lang="en-US" smtClean="0"/>
              <a:t>24/05/16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8C10-414E-F945-B114-E722F04C6BD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159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FDA0-D999-3B4A-BA46-DD84D3D910FD}" type="datetimeFigureOut">
              <a:rPr lang="en-US" smtClean="0"/>
              <a:t>24/05/16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8C10-414E-F945-B114-E722F04C6BD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353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FDA0-D999-3B4A-BA46-DD84D3D910FD}" type="datetimeFigureOut">
              <a:rPr lang="en-US" smtClean="0"/>
              <a:t>24/05/16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8C10-414E-F945-B114-E722F04C6BD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209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FDA0-D999-3B4A-BA46-DD84D3D910FD}" type="datetimeFigureOut">
              <a:rPr lang="en-US" smtClean="0"/>
              <a:t>24/05/16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8C10-414E-F945-B114-E722F04C6BD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851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FDA0-D999-3B4A-BA46-DD84D3D910FD}" type="datetimeFigureOut">
              <a:rPr lang="en-US" smtClean="0"/>
              <a:t>24/05/16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8C10-414E-F945-B114-E722F04C6BD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2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FDA0-D999-3B4A-BA46-DD84D3D910FD}" type="datetimeFigureOut">
              <a:rPr lang="en-US" smtClean="0"/>
              <a:t>24/05/16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8C10-414E-F945-B114-E722F04C6BD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864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1FDA0-D999-3B4A-BA46-DD84D3D910FD}" type="datetimeFigureOut">
              <a:rPr lang="en-US" smtClean="0"/>
              <a:t>24/05/16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68C10-414E-F945-B114-E722F04C6BD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519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7714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Slides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704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Slides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642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239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Slides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106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096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Slid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736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Slides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43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Slides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"/>
            <a:ext cx="9144000" cy="5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601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(16:9)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TBWA Brussels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Geert Potargent</dc:creator>
  <cp:lastModifiedBy>Geert Potargent</cp:lastModifiedBy>
  <cp:revision>1</cp:revision>
  <dcterms:created xsi:type="dcterms:W3CDTF">2016-05-24T16:50:48Z</dcterms:created>
  <dcterms:modified xsi:type="dcterms:W3CDTF">2016-05-24T16:51:29Z</dcterms:modified>
</cp:coreProperties>
</file>